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73" r:id="rId6"/>
  </p:sldMasterIdLst>
  <p:notesMasterIdLst>
    <p:notesMasterId r:id="rId18"/>
  </p:notesMasterIdLst>
  <p:handoutMasterIdLst>
    <p:handoutMasterId r:id="rId19"/>
  </p:handoutMasterIdLst>
  <p:sldIdLst>
    <p:sldId id="256" r:id="rId7"/>
    <p:sldId id="259" r:id="rId8"/>
    <p:sldId id="260" r:id="rId9"/>
    <p:sldId id="261" r:id="rId10"/>
    <p:sldId id="265" r:id="rId11"/>
    <p:sldId id="266" r:id="rId12"/>
    <p:sldId id="257" r:id="rId13"/>
    <p:sldId id="262" r:id="rId14"/>
    <p:sldId id="264" r:id="rId15"/>
    <p:sldId id="263" r:id="rId16"/>
    <p:sldId id="25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5A3"/>
    <a:srgbClr val="00579C"/>
    <a:srgbClr val="00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1376A-17F1-4813-B716-2600C3D5BA7C}" v="383" dt="2021-10-06T11:11:18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2" autoAdjust="0"/>
    <p:restoredTop sz="81273" autoAdjust="0"/>
  </p:normalViewPr>
  <p:slideViewPr>
    <p:cSldViewPr snapToGrid="0" snapToObjects="1">
      <p:cViewPr varScale="1">
        <p:scale>
          <a:sx n="88" d="100"/>
          <a:sy n="88" d="100"/>
        </p:scale>
        <p:origin x="1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ELKOVSKII Nikita" userId="af6c14a0-5188-455e-800a-53447537413a" providerId="ADAL" clId="{1A31376A-17F1-4813-B716-2600C3D5BA7C}"/>
    <pc:docChg chg="undo custSel addSld modSld">
      <pc:chgData name="STRELKOVSKII Nikita" userId="af6c14a0-5188-455e-800a-53447537413a" providerId="ADAL" clId="{1A31376A-17F1-4813-B716-2600C3D5BA7C}" dt="2021-10-06T11:11:18.273" v="2265" actId="20577"/>
      <pc:docMkLst>
        <pc:docMk/>
      </pc:docMkLst>
      <pc:sldChg chg="addSp modSp mod">
        <pc:chgData name="STRELKOVSKII Nikita" userId="af6c14a0-5188-455e-800a-53447537413a" providerId="ADAL" clId="{1A31376A-17F1-4813-B716-2600C3D5BA7C}" dt="2021-10-06T10:32:13.222" v="2264" actId="1076"/>
        <pc:sldMkLst>
          <pc:docMk/>
          <pc:sldMk cId="3708670617" sldId="256"/>
        </pc:sldMkLst>
        <pc:spChg chg="mod">
          <ac:chgData name="STRELKOVSKII Nikita" userId="af6c14a0-5188-455e-800a-53447537413a" providerId="ADAL" clId="{1A31376A-17F1-4813-B716-2600C3D5BA7C}" dt="2021-10-06T08:56:56.861" v="1753" actId="21"/>
          <ac:spMkLst>
            <pc:docMk/>
            <pc:sldMk cId="3708670617" sldId="256"/>
            <ac:spMk id="4" creationId="{87A47107-F1EE-C449-94A9-924A67658D52}"/>
          </ac:spMkLst>
        </pc:spChg>
        <pc:spChg chg="add mod">
          <ac:chgData name="STRELKOVSKII Nikita" userId="af6c14a0-5188-455e-800a-53447537413a" providerId="ADAL" clId="{1A31376A-17F1-4813-B716-2600C3D5BA7C}" dt="2021-10-06T10:32:13.222" v="2264" actId="1076"/>
          <ac:spMkLst>
            <pc:docMk/>
            <pc:sldMk cId="3708670617" sldId="256"/>
            <ac:spMk id="6" creationId="{1B747009-B351-43F1-91F2-15135266BDEC}"/>
          </ac:spMkLst>
        </pc:spChg>
        <pc:spChg chg="mod">
          <ac:chgData name="STRELKOVSKII Nikita" userId="af6c14a0-5188-455e-800a-53447537413a" providerId="ADAL" clId="{1A31376A-17F1-4813-B716-2600C3D5BA7C}" dt="2021-10-06T08:56:41.521" v="1750" actId="20577"/>
          <ac:spMkLst>
            <pc:docMk/>
            <pc:sldMk cId="3708670617" sldId="256"/>
            <ac:spMk id="8" creationId="{CCB184C5-BA83-4541-BEA4-A4DB4AFC4E0B}"/>
          </ac:spMkLst>
        </pc:spChg>
        <pc:spChg chg="mod">
          <ac:chgData name="STRELKOVSKII Nikita" userId="af6c14a0-5188-455e-800a-53447537413a" providerId="ADAL" clId="{1A31376A-17F1-4813-B716-2600C3D5BA7C}" dt="2021-10-06T08:57:51.183" v="1859" actId="207"/>
          <ac:spMkLst>
            <pc:docMk/>
            <pc:sldMk cId="3708670617" sldId="256"/>
            <ac:spMk id="9" creationId="{B3A771C5-F9C0-EA48-9322-8BAE62E232A5}"/>
          </ac:spMkLst>
        </pc:spChg>
      </pc:sldChg>
      <pc:sldChg chg="addSp delSp modSp mod delAnim modAnim">
        <pc:chgData name="STRELKOVSKII Nikita" userId="af6c14a0-5188-455e-800a-53447537413a" providerId="ADAL" clId="{1A31376A-17F1-4813-B716-2600C3D5BA7C}" dt="2021-10-06T11:11:18.273" v="2265" actId="20577"/>
        <pc:sldMkLst>
          <pc:docMk/>
          <pc:sldMk cId="2739159210" sldId="257"/>
        </pc:sldMkLst>
        <pc:spChg chg="add del mod">
          <ac:chgData name="STRELKOVSKII Nikita" userId="af6c14a0-5188-455e-800a-53447537413a" providerId="ADAL" clId="{1A31376A-17F1-4813-B716-2600C3D5BA7C}" dt="2021-10-06T09:35:52.326" v="2201" actId="478"/>
          <ac:spMkLst>
            <pc:docMk/>
            <pc:sldMk cId="2739159210" sldId="257"/>
            <ac:spMk id="5" creationId="{FEC9FB88-9543-4A0C-B79E-9AAD4B784077}"/>
          </ac:spMkLst>
        </pc:spChg>
        <pc:spChg chg="mod">
          <ac:chgData name="STRELKOVSKII Nikita" userId="af6c14a0-5188-455e-800a-53447537413a" providerId="ADAL" clId="{1A31376A-17F1-4813-B716-2600C3D5BA7C}" dt="2021-10-04T14:52:39.368" v="580" actId="20577"/>
          <ac:spMkLst>
            <pc:docMk/>
            <pc:sldMk cId="2739159210" sldId="257"/>
            <ac:spMk id="9" creationId="{6FFEE57A-41C4-B847-BE05-8D2892FD668D}"/>
          </ac:spMkLst>
        </pc:spChg>
        <pc:spChg chg="mod">
          <ac:chgData name="STRELKOVSKII Nikita" userId="af6c14a0-5188-455e-800a-53447537413a" providerId="ADAL" clId="{1A31376A-17F1-4813-B716-2600C3D5BA7C}" dt="2021-10-06T11:11:18.273" v="2265" actId="20577"/>
          <ac:spMkLst>
            <pc:docMk/>
            <pc:sldMk cId="2739159210" sldId="257"/>
            <ac:spMk id="10" creationId="{5DF9C8E0-81AE-0245-8F5B-31A24DDC3805}"/>
          </ac:spMkLst>
        </pc:spChg>
        <pc:spChg chg="del">
          <ac:chgData name="STRELKOVSKII Nikita" userId="af6c14a0-5188-455e-800a-53447537413a" providerId="ADAL" clId="{1A31376A-17F1-4813-B716-2600C3D5BA7C}" dt="2021-10-04T14:52:55.362" v="584"/>
          <ac:spMkLst>
            <pc:docMk/>
            <pc:sldMk cId="2739159210" sldId="257"/>
            <ac:spMk id="11" creationId="{8408872A-DE88-6048-B5EE-E592A9CFD7C1}"/>
          </ac:spMkLst>
        </pc:spChg>
        <pc:spChg chg="add mod">
          <ac:chgData name="STRELKOVSKII Nikita" userId="af6c14a0-5188-455e-800a-53447537413a" providerId="ADAL" clId="{1A31376A-17F1-4813-B716-2600C3D5BA7C}" dt="2021-10-04T14:54:10.065" v="597" actId="208"/>
          <ac:spMkLst>
            <pc:docMk/>
            <pc:sldMk cId="2739159210" sldId="257"/>
            <ac:spMk id="12" creationId="{B6E584C8-1FFA-4C57-823D-8E247FFAB57A}"/>
          </ac:spMkLst>
        </pc:spChg>
        <pc:spChg chg="add mod">
          <ac:chgData name="STRELKOVSKII Nikita" userId="af6c14a0-5188-455e-800a-53447537413a" providerId="ADAL" clId="{1A31376A-17F1-4813-B716-2600C3D5BA7C}" dt="2021-10-04T14:53:44.894" v="593" actId="1076"/>
          <ac:spMkLst>
            <pc:docMk/>
            <pc:sldMk cId="2739159210" sldId="257"/>
            <ac:spMk id="13" creationId="{1C5AF2C2-5456-472F-8073-73D14906FBEF}"/>
          </ac:spMkLst>
        </pc:spChg>
        <pc:spChg chg="add mod">
          <ac:chgData name="STRELKOVSKII Nikita" userId="af6c14a0-5188-455e-800a-53447537413a" providerId="ADAL" clId="{1A31376A-17F1-4813-B716-2600C3D5BA7C}" dt="2021-10-04T14:53:44.894" v="593" actId="1076"/>
          <ac:spMkLst>
            <pc:docMk/>
            <pc:sldMk cId="2739159210" sldId="257"/>
            <ac:spMk id="14" creationId="{2E12366E-31EB-434E-ADAE-56B84428BB3A}"/>
          </ac:spMkLst>
        </pc:spChg>
        <pc:spChg chg="add mod">
          <ac:chgData name="STRELKOVSKII Nikita" userId="af6c14a0-5188-455e-800a-53447537413a" providerId="ADAL" clId="{1A31376A-17F1-4813-B716-2600C3D5BA7C}" dt="2021-10-04T14:53:44.894" v="593" actId="1076"/>
          <ac:spMkLst>
            <pc:docMk/>
            <pc:sldMk cId="2739159210" sldId="257"/>
            <ac:spMk id="15" creationId="{E8EFB562-12A4-41EA-B4DB-0692CDD52E88}"/>
          </ac:spMkLst>
        </pc:spChg>
        <pc:spChg chg="add mod">
          <ac:chgData name="STRELKOVSKII Nikita" userId="af6c14a0-5188-455e-800a-53447537413a" providerId="ADAL" clId="{1A31376A-17F1-4813-B716-2600C3D5BA7C}" dt="2021-10-04T14:53:44.894" v="593" actId="1076"/>
          <ac:spMkLst>
            <pc:docMk/>
            <pc:sldMk cId="2739159210" sldId="257"/>
            <ac:spMk id="19" creationId="{F12F2C45-DFB2-4F36-AA0F-979F64E3215A}"/>
          </ac:spMkLst>
        </pc:spChg>
        <pc:spChg chg="add mod">
          <ac:chgData name="STRELKOVSKII Nikita" userId="af6c14a0-5188-455e-800a-53447537413a" providerId="ADAL" clId="{1A31376A-17F1-4813-B716-2600C3D5BA7C}" dt="2021-10-04T14:54:47.209" v="601" actId="208"/>
          <ac:spMkLst>
            <pc:docMk/>
            <pc:sldMk cId="2739159210" sldId="257"/>
            <ac:spMk id="21" creationId="{65A629E0-0A0C-446B-A1C4-8FEFBCED2ACC}"/>
          </ac:spMkLst>
        </pc:spChg>
        <pc:spChg chg="add mod">
          <ac:chgData name="STRELKOVSKII Nikita" userId="af6c14a0-5188-455e-800a-53447537413a" providerId="ADAL" clId="{1A31376A-17F1-4813-B716-2600C3D5BA7C}" dt="2021-10-04T14:54:35.973" v="600" actId="1076"/>
          <ac:spMkLst>
            <pc:docMk/>
            <pc:sldMk cId="2739159210" sldId="257"/>
            <ac:spMk id="22" creationId="{CB53BE8A-9DE6-4AF0-8D38-E9844411233B}"/>
          </ac:spMkLst>
        </pc:spChg>
        <pc:spChg chg="add mod">
          <ac:chgData name="STRELKOVSKII Nikita" userId="af6c14a0-5188-455e-800a-53447537413a" providerId="ADAL" clId="{1A31376A-17F1-4813-B716-2600C3D5BA7C}" dt="2021-10-04T14:54:35.973" v="600" actId="1076"/>
          <ac:spMkLst>
            <pc:docMk/>
            <pc:sldMk cId="2739159210" sldId="257"/>
            <ac:spMk id="23" creationId="{1356C0FF-94CE-4EBF-954F-C8E5764AED2B}"/>
          </ac:spMkLst>
        </pc:spChg>
        <pc:spChg chg="add mod">
          <ac:chgData name="STRELKOVSKII Nikita" userId="af6c14a0-5188-455e-800a-53447537413a" providerId="ADAL" clId="{1A31376A-17F1-4813-B716-2600C3D5BA7C}" dt="2021-10-04T14:54:35.973" v="600" actId="1076"/>
          <ac:spMkLst>
            <pc:docMk/>
            <pc:sldMk cId="2739159210" sldId="257"/>
            <ac:spMk id="24" creationId="{2C574102-B472-43B5-82FC-9016C2A39E88}"/>
          </ac:spMkLst>
        </pc:spChg>
        <pc:spChg chg="add mod">
          <ac:chgData name="STRELKOVSKII Nikita" userId="af6c14a0-5188-455e-800a-53447537413a" providerId="ADAL" clId="{1A31376A-17F1-4813-B716-2600C3D5BA7C}" dt="2021-10-04T14:54:35.973" v="600" actId="1076"/>
          <ac:spMkLst>
            <pc:docMk/>
            <pc:sldMk cId="2739159210" sldId="257"/>
            <ac:spMk id="28" creationId="{144E1306-06E6-4CBB-8C9E-8F3450CA04C2}"/>
          </ac:spMkLst>
        </pc:spChg>
        <pc:spChg chg="add mod">
          <ac:chgData name="STRELKOVSKII Nikita" userId="af6c14a0-5188-455e-800a-53447537413a" providerId="ADAL" clId="{1A31376A-17F1-4813-B716-2600C3D5BA7C}" dt="2021-10-04T14:55:42.520" v="609" actId="208"/>
          <ac:spMkLst>
            <pc:docMk/>
            <pc:sldMk cId="2739159210" sldId="257"/>
            <ac:spMk id="30" creationId="{97D8520B-55C6-474B-812F-2D2388D8285F}"/>
          </ac:spMkLst>
        </pc:spChg>
        <pc:spChg chg="add mod">
          <ac:chgData name="STRELKOVSKII Nikita" userId="af6c14a0-5188-455e-800a-53447537413a" providerId="ADAL" clId="{1A31376A-17F1-4813-B716-2600C3D5BA7C}" dt="2021-10-04T14:55:35.958" v="608" actId="1076"/>
          <ac:spMkLst>
            <pc:docMk/>
            <pc:sldMk cId="2739159210" sldId="257"/>
            <ac:spMk id="31" creationId="{6122C175-409E-4C74-ACCD-F1854D6E2310}"/>
          </ac:spMkLst>
        </pc:spChg>
        <pc:spChg chg="add mod">
          <ac:chgData name="STRELKOVSKII Nikita" userId="af6c14a0-5188-455e-800a-53447537413a" providerId="ADAL" clId="{1A31376A-17F1-4813-B716-2600C3D5BA7C}" dt="2021-10-04T14:55:35.958" v="608" actId="1076"/>
          <ac:spMkLst>
            <pc:docMk/>
            <pc:sldMk cId="2739159210" sldId="257"/>
            <ac:spMk id="32" creationId="{7A520EF4-41EC-4F62-A1F5-5F09EE1617CD}"/>
          </ac:spMkLst>
        </pc:spChg>
        <pc:spChg chg="add mod">
          <ac:chgData name="STRELKOVSKII Nikita" userId="af6c14a0-5188-455e-800a-53447537413a" providerId="ADAL" clId="{1A31376A-17F1-4813-B716-2600C3D5BA7C}" dt="2021-10-04T14:55:35.958" v="608" actId="1076"/>
          <ac:spMkLst>
            <pc:docMk/>
            <pc:sldMk cId="2739159210" sldId="257"/>
            <ac:spMk id="33" creationId="{5EC7C098-3BF2-428E-88BD-063CC10B13C1}"/>
          </ac:spMkLst>
        </pc:spChg>
        <pc:spChg chg="add mod">
          <ac:chgData name="STRELKOVSKII Nikita" userId="af6c14a0-5188-455e-800a-53447537413a" providerId="ADAL" clId="{1A31376A-17F1-4813-B716-2600C3D5BA7C}" dt="2021-10-04T14:55:35.958" v="608" actId="1076"/>
          <ac:spMkLst>
            <pc:docMk/>
            <pc:sldMk cId="2739159210" sldId="257"/>
            <ac:spMk id="37" creationId="{EC73FDDE-7F3C-4C11-9F60-55CC78BDFF22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39" creationId="{181DB807-6E09-4C20-AE43-1D73789EA4E8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40" creationId="{02DF39B4-82B9-4FEB-878E-324FF7497E0C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41" creationId="{ADAFBF77-415A-4CD7-A411-A4A46EB90C52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42" creationId="{708B5A39-AC45-4DA3-B238-FAB6F6507213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43" creationId="{71414EE3-505F-4119-B8D1-4A3B69121586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44" creationId="{799070DF-3617-46BF-886F-06A87D28DA97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45" creationId="{07A0F7A3-DB58-4630-B8C4-6E87396D3826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46" creationId="{FCB2C260-FBDE-4242-892C-0BAFD52C11C4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47" creationId="{653C890C-767C-415C-B1B5-A205A148430B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48" creationId="{D3F84D4E-A919-4871-9538-AE392172CEA7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49" creationId="{8B603A18-2E61-45E4-B36F-265B99C5A80F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50" creationId="{75875D5F-A37C-4E6B-B9DB-F1542ACE7A72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51" creationId="{F82967FE-E662-4995-A3A8-D26A42485678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52" creationId="{BE5C01A0-642B-4F17-AAEB-8E43AADB14FB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53" creationId="{FFD2EB1B-5B11-4EC6-B802-A3F88787BB55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54" creationId="{2B59B9BE-2887-4881-9CB7-136A1F62A3C4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55" creationId="{697BDB8F-4D13-4B82-BA78-13CED0301579}"/>
          </ac:spMkLst>
        </pc:spChg>
        <pc:spChg chg="add del mod">
          <ac:chgData name="STRELKOVSKII Nikita" userId="af6c14a0-5188-455e-800a-53447537413a" providerId="ADAL" clId="{1A31376A-17F1-4813-B716-2600C3D5BA7C}" dt="2021-10-06T09:35:55.200" v="2203"/>
          <ac:spMkLst>
            <pc:docMk/>
            <pc:sldMk cId="2739159210" sldId="257"/>
            <ac:spMk id="56" creationId="{51068AC3-9DE6-4E22-BD50-740A65429947}"/>
          </ac:spMkLst>
        </pc:spChg>
        <pc:picChg chg="add del mod">
          <ac:chgData name="STRELKOVSKII Nikita" userId="af6c14a0-5188-455e-800a-53447537413a" providerId="ADAL" clId="{1A31376A-17F1-4813-B716-2600C3D5BA7C}" dt="2021-10-06T09:35:49.868" v="2200" actId="478"/>
          <ac:picMkLst>
            <pc:docMk/>
            <pc:sldMk cId="2739159210" sldId="257"/>
            <ac:picMk id="7" creationId="{2CAFADE1-FEFB-49AA-BC42-A670C7D3F1F9}"/>
          </ac:picMkLst>
        </pc:picChg>
        <pc:picChg chg="add del mod">
          <ac:chgData name="STRELKOVSKII Nikita" userId="af6c14a0-5188-455e-800a-53447537413a" providerId="ADAL" clId="{1A31376A-17F1-4813-B716-2600C3D5BA7C}" dt="2021-10-06T09:35:31.274" v="2195" actId="478"/>
          <ac:picMkLst>
            <pc:docMk/>
            <pc:sldMk cId="2739159210" sldId="257"/>
            <ac:picMk id="8" creationId="{2823904C-A236-4AC8-8BE9-15C1C4F1A27F}"/>
          </ac:picMkLst>
        </pc:picChg>
        <pc:picChg chg="add mod">
          <ac:chgData name="STRELKOVSKII Nikita" userId="af6c14a0-5188-455e-800a-53447537413a" providerId="ADAL" clId="{1A31376A-17F1-4813-B716-2600C3D5BA7C}" dt="2021-10-06T09:36:14.113" v="2209" actId="14100"/>
          <ac:picMkLst>
            <pc:docMk/>
            <pc:sldMk cId="2739159210" sldId="257"/>
            <ac:picMk id="11" creationId="{1797EFD7-5EB0-4408-B601-8513DD47A558}"/>
          </ac:picMkLst>
        </pc:picChg>
        <pc:cxnChg chg="add mod">
          <ac:chgData name="STRELKOVSKII Nikita" userId="af6c14a0-5188-455e-800a-53447537413a" providerId="ADAL" clId="{1A31376A-17F1-4813-B716-2600C3D5BA7C}" dt="2021-10-04T14:53:44.894" v="593" actId="1076"/>
          <ac:cxnSpMkLst>
            <pc:docMk/>
            <pc:sldMk cId="2739159210" sldId="257"/>
            <ac:cxnSpMk id="16" creationId="{B3E98D78-492A-4BFB-84BB-C4C539A84C91}"/>
          </ac:cxnSpMkLst>
        </pc:cxnChg>
        <pc:cxnChg chg="add mod">
          <ac:chgData name="STRELKOVSKII Nikita" userId="af6c14a0-5188-455e-800a-53447537413a" providerId="ADAL" clId="{1A31376A-17F1-4813-B716-2600C3D5BA7C}" dt="2021-10-04T14:53:44.894" v="593" actId="1076"/>
          <ac:cxnSpMkLst>
            <pc:docMk/>
            <pc:sldMk cId="2739159210" sldId="257"/>
            <ac:cxnSpMk id="17" creationId="{1E4BE7D6-B19B-46E5-A406-CBE88607F101}"/>
          </ac:cxnSpMkLst>
        </pc:cxnChg>
        <pc:cxnChg chg="add mod">
          <ac:chgData name="STRELKOVSKII Nikita" userId="af6c14a0-5188-455e-800a-53447537413a" providerId="ADAL" clId="{1A31376A-17F1-4813-B716-2600C3D5BA7C}" dt="2021-10-04T14:53:44.894" v="593" actId="1076"/>
          <ac:cxnSpMkLst>
            <pc:docMk/>
            <pc:sldMk cId="2739159210" sldId="257"/>
            <ac:cxnSpMk id="18" creationId="{D59277FF-95F4-4972-9FA6-C588A03816B0}"/>
          </ac:cxnSpMkLst>
        </pc:cxnChg>
        <pc:cxnChg chg="add mod">
          <ac:chgData name="STRELKOVSKII Nikita" userId="af6c14a0-5188-455e-800a-53447537413a" providerId="ADAL" clId="{1A31376A-17F1-4813-B716-2600C3D5BA7C}" dt="2021-10-04T14:53:44.894" v="593" actId="1076"/>
          <ac:cxnSpMkLst>
            <pc:docMk/>
            <pc:sldMk cId="2739159210" sldId="257"/>
            <ac:cxnSpMk id="20" creationId="{73DCA39B-C32F-424B-8271-13B4036424E3}"/>
          </ac:cxnSpMkLst>
        </pc:cxnChg>
        <pc:cxnChg chg="add mod">
          <ac:chgData name="STRELKOVSKII Nikita" userId="af6c14a0-5188-455e-800a-53447537413a" providerId="ADAL" clId="{1A31376A-17F1-4813-B716-2600C3D5BA7C}" dt="2021-10-04T14:54:35.973" v="600" actId="1076"/>
          <ac:cxnSpMkLst>
            <pc:docMk/>
            <pc:sldMk cId="2739159210" sldId="257"/>
            <ac:cxnSpMk id="25" creationId="{B55C71E4-8881-4183-B790-076872EACD1C}"/>
          </ac:cxnSpMkLst>
        </pc:cxnChg>
        <pc:cxnChg chg="add mod">
          <ac:chgData name="STRELKOVSKII Nikita" userId="af6c14a0-5188-455e-800a-53447537413a" providerId="ADAL" clId="{1A31376A-17F1-4813-B716-2600C3D5BA7C}" dt="2021-10-04T14:54:35.973" v="600" actId="1076"/>
          <ac:cxnSpMkLst>
            <pc:docMk/>
            <pc:sldMk cId="2739159210" sldId="257"/>
            <ac:cxnSpMk id="26" creationId="{736EF7E8-FA51-4737-BCE0-83AE161EC072}"/>
          </ac:cxnSpMkLst>
        </pc:cxnChg>
        <pc:cxnChg chg="add mod">
          <ac:chgData name="STRELKOVSKII Nikita" userId="af6c14a0-5188-455e-800a-53447537413a" providerId="ADAL" clId="{1A31376A-17F1-4813-B716-2600C3D5BA7C}" dt="2021-10-04T14:54:35.973" v="600" actId="1076"/>
          <ac:cxnSpMkLst>
            <pc:docMk/>
            <pc:sldMk cId="2739159210" sldId="257"/>
            <ac:cxnSpMk id="27" creationId="{C139B195-8ECE-460D-8002-E8A6C18A26F0}"/>
          </ac:cxnSpMkLst>
        </pc:cxnChg>
        <pc:cxnChg chg="add mod">
          <ac:chgData name="STRELKOVSKII Nikita" userId="af6c14a0-5188-455e-800a-53447537413a" providerId="ADAL" clId="{1A31376A-17F1-4813-B716-2600C3D5BA7C}" dt="2021-10-04T14:54:35.973" v="600" actId="1076"/>
          <ac:cxnSpMkLst>
            <pc:docMk/>
            <pc:sldMk cId="2739159210" sldId="257"/>
            <ac:cxnSpMk id="29" creationId="{153A47F5-EE19-4C26-94C8-80DBDA6699CF}"/>
          </ac:cxnSpMkLst>
        </pc:cxnChg>
        <pc:cxnChg chg="add mod">
          <ac:chgData name="STRELKOVSKII Nikita" userId="af6c14a0-5188-455e-800a-53447537413a" providerId="ADAL" clId="{1A31376A-17F1-4813-B716-2600C3D5BA7C}" dt="2021-10-04T14:55:35.958" v="608" actId="1076"/>
          <ac:cxnSpMkLst>
            <pc:docMk/>
            <pc:sldMk cId="2739159210" sldId="257"/>
            <ac:cxnSpMk id="34" creationId="{85702F8C-94E6-4DF3-B323-0E137ED290CC}"/>
          </ac:cxnSpMkLst>
        </pc:cxnChg>
        <pc:cxnChg chg="add mod">
          <ac:chgData name="STRELKOVSKII Nikita" userId="af6c14a0-5188-455e-800a-53447537413a" providerId="ADAL" clId="{1A31376A-17F1-4813-B716-2600C3D5BA7C}" dt="2021-10-04T14:55:35.958" v="608" actId="1076"/>
          <ac:cxnSpMkLst>
            <pc:docMk/>
            <pc:sldMk cId="2739159210" sldId="257"/>
            <ac:cxnSpMk id="35" creationId="{994EB0D1-BFCB-41BA-A658-560907DCFF57}"/>
          </ac:cxnSpMkLst>
        </pc:cxnChg>
        <pc:cxnChg chg="add mod">
          <ac:chgData name="STRELKOVSKII Nikita" userId="af6c14a0-5188-455e-800a-53447537413a" providerId="ADAL" clId="{1A31376A-17F1-4813-B716-2600C3D5BA7C}" dt="2021-10-04T14:55:35.958" v="608" actId="1076"/>
          <ac:cxnSpMkLst>
            <pc:docMk/>
            <pc:sldMk cId="2739159210" sldId="257"/>
            <ac:cxnSpMk id="36" creationId="{8272DEB1-A892-48E0-8202-A89A68D9CABD}"/>
          </ac:cxnSpMkLst>
        </pc:cxnChg>
        <pc:cxnChg chg="add mod">
          <ac:chgData name="STRELKOVSKII Nikita" userId="af6c14a0-5188-455e-800a-53447537413a" providerId="ADAL" clId="{1A31376A-17F1-4813-B716-2600C3D5BA7C}" dt="2021-10-04T14:55:35.958" v="608" actId="1076"/>
          <ac:cxnSpMkLst>
            <pc:docMk/>
            <pc:sldMk cId="2739159210" sldId="257"/>
            <ac:cxnSpMk id="38" creationId="{35FCC77B-9AA3-4BB4-B6CC-5F861FB89809}"/>
          </ac:cxnSpMkLst>
        </pc:cxnChg>
      </pc:sldChg>
      <pc:sldChg chg="addSp modSp mod">
        <pc:chgData name="STRELKOVSKII Nikita" userId="af6c14a0-5188-455e-800a-53447537413a" providerId="ADAL" clId="{1A31376A-17F1-4813-B716-2600C3D5BA7C}" dt="2021-10-06T09:12:57.545" v="2132" actId="1076"/>
        <pc:sldMkLst>
          <pc:docMk/>
          <pc:sldMk cId="98875362" sldId="258"/>
        </pc:sldMkLst>
        <pc:picChg chg="add mod">
          <ac:chgData name="STRELKOVSKII Nikita" userId="af6c14a0-5188-455e-800a-53447537413a" providerId="ADAL" clId="{1A31376A-17F1-4813-B716-2600C3D5BA7C}" dt="2021-10-06T09:12:57.545" v="2132" actId="1076"/>
          <ac:picMkLst>
            <pc:docMk/>
            <pc:sldMk cId="98875362" sldId="258"/>
            <ac:picMk id="3" creationId="{1E9DC418-68BC-45BF-8D1A-7DD2CA73536E}"/>
          </ac:picMkLst>
        </pc:picChg>
      </pc:sldChg>
      <pc:sldChg chg="addSp delSp modSp new mod modAnim">
        <pc:chgData name="STRELKOVSKII Nikita" userId="af6c14a0-5188-455e-800a-53447537413a" providerId="ADAL" clId="{1A31376A-17F1-4813-B716-2600C3D5BA7C}" dt="2021-10-06T09:36:47.875" v="2221" actId="20577"/>
        <pc:sldMkLst>
          <pc:docMk/>
          <pc:sldMk cId="1481846431" sldId="259"/>
        </pc:sldMkLst>
        <pc:spChg chg="add del mod">
          <ac:chgData name="STRELKOVSKII Nikita" userId="af6c14a0-5188-455e-800a-53447537413a" providerId="ADAL" clId="{1A31376A-17F1-4813-B716-2600C3D5BA7C}" dt="2021-10-04T16:10:58.301" v="1325" actId="1076"/>
          <ac:spMkLst>
            <pc:docMk/>
            <pc:sldMk cId="1481846431" sldId="259"/>
            <ac:spMk id="3" creationId="{81CA9B87-626F-4E9C-8A51-6055AED59D87}"/>
          </ac:spMkLst>
        </pc:spChg>
        <pc:spChg chg="mod">
          <ac:chgData name="STRELKOVSKII Nikita" userId="af6c14a0-5188-455e-800a-53447537413a" providerId="ADAL" clId="{1A31376A-17F1-4813-B716-2600C3D5BA7C}" dt="2021-10-04T16:06:30.581" v="1270" actId="6549"/>
          <ac:spMkLst>
            <pc:docMk/>
            <pc:sldMk cId="1481846431" sldId="259"/>
            <ac:spMk id="4" creationId="{B1760828-E7F0-444E-995D-17831BB7067A}"/>
          </ac:spMkLst>
        </pc:spChg>
        <pc:spChg chg="add mod">
          <ac:chgData name="STRELKOVSKII Nikita" userId="af6c14a0-5188-455e-800a-53447537413a" providerId="ADAL" clId="{1A31376A-17F1-4813-B716-2600C3D5BA7C}" dt="2021-10-06T09:36:47.875" v="2221" actId="20577"/>
          <ac:spMkLst>
            <pc:docMk/>
            <pc:sldMk cId="1481846431" sldId="259"/>
            <ac:spMk id="7" creationId="{21A47C67-F4D4-4D37-8757-950A3B57AB90}"/>
          </ac:spMkLst>
        </pc:spChg>
        <pc:spChg chg="add del mod">
          <ac:chgData name="STRELKOVSKII Nikita" userId="af6c14a0-5188-455e-800a-53447537413a" providerId="ADAL" clId="{1A31376A-17F1-4813-B716-2600C3D5BA7C}" dt="2021-10-04T15:21:34.058" v="760"/>
          <ac:spMkLst>
            <pc:docMk/>
            <pc:sldMk cId="1481846431" sldId="259"/>
            <ac:spMk id="10" creationId="{6DEE75C0-B4AA-4E87-A094-052E30060F95}"/>
          </ac:spMkLst>
        </pc:spChg>
        <pc:spChg chg="add del mod">
          <ac:chgData name="STRELKOVSKII Nikita" userId="af6c14a0-5188-455e-800a-53447537413a" providerId="ADAL" clId="{1A31376A-17F1-4813-B716-2600C3D5BA7C}" dt="2021-10-04T15:21:37.692" v="762"/>
          <ac:spMkLst>
            <pc:docMk/>
            <pc:sldMk cId="1481846431" sldId="259"/>
            <ac:spMk id="11" creationId="{8DBFFA08-67E4-4130-A8F6-9C443B6866CF}"/>
          </ac:spMkLst>
        </pc:spChg>
        <pc:spChg chg="add mod">
          <ac:chgData name="STRELKOVSKII Nikita" userId="af6c14a0-5188-455e-800a-53447537413a" providerId="ADAL" clId="{1A31376A-17F1-4813-B716-2600C3D5BA7C}" dt="2021-10-04T15:23:39.484" v="834" actId="1076"/>
          <ac:spMkLst>
            <pc:docMk/>
            <pc:sldMk cId="1481846431" sldId="259"/>
            <ac:spMk id="12" creationId="{59450A8B-56D1-4DED-BF1F-494CE5CC37AB}"/>
          </ac:spMkLst>
        </pc:spChg>
        <pc:spChg chg="add mod">
          <ac:chgData name="STRELKOVSKII Nikita" userId="af6c14a0-5188-455e-800a-53447537413a" providerId="ADAL" clId="{1A31376A-17F1-4813-B716-2600C3D5BA7C}" dt="2021-10-04T15:24:19.340" v="848" actId="1076"/>
          <ac:spMkLst>
            <pc:docMk/>
            <pc:sldMk cId="1481846431" sldId="259"/>
            <ac:spMk id="14" creationId="{76E8AA7E-A20D-4731-AFF6-051448D8FFF8}"/>
          </ac:spMkLst>
        </pc:spChg>
        <pc:spChg chg="add mod">
          <ac:chgData name="STRELKOVSKII Nikita" userId="af6c14a0-5188-455e-800a-53447537413a" providerId="ADAL" clId="{1A31376A-17F1-4813-B716-2600C3D5BA7C}" dt="2021-10-04T15:24:19.340" v="848" actId="1076"/>
          <ac:spMkLst>
            <pc:docMk/>
            <pc:sldMk cId="1481846431" sldId="259"/>
            <ac:spMk id="15" creationId="{437C46CA-8D4E-4226-BC8C-24091B9091A8}"/>
          </ac:spMkLst>
        </pc:spChg>
        <pc:spChg chg="add mod">
          <ac:chgData name="STRELKOVSKII Nikita" userId="af6c14a0-5188-455e-800a-53447537413a" providerId="ADAL" clId="{1A31376A-17F1-4813-B716-2600C3D5BA7C}" dt="2021-10-04T15:24:19.340" v="848" actId="1076"/>
          <ac:spMkLst>
            <pc:docMk/>
            <pc:sldMk cId="1481846431" sldId="259"/>
            <ac:spMk id="21" creationId="{50570649-8BCF-4F8A-8D45-9E9B86D81698}"/>
          </ac:spMkLst>
        </pc:spChg>
        <pc:spChg chg="add mod">
          <ac:chgData name="STRELKOVSKII Nikita" userId="af6c14a0-5188-455e-800a-53447537413a" providerId="ADAL" clId="{1A31376A-17F1-4813-B716-2600C3D5BA7C}" dt="2021-10-04T15:24:19.340" v="848" actId="1076"/>
          <ac:spMkLst>
            <pc:docMk/>
            <pc:sldMk cId="1481846431" sldId="259"/>
            <ac:spMk id="22" creationId="{C6CD6A06-7643-42F6-ABDE-71487B9EC892}"/>
          </ac:spMkLst>
        </pc:spChg>
        <pc:spChg chg="add mod">
          <ac:chgData name="STRELKOVSKII Nikita" userId="af6c14a0-5188-455e-800a-53447537413a" providerId="ADAL" clId="{1A31376A-17F1-4813-B716-2600C3D5BA7C}" dt="2021-10-04T15:49:58.479" v="1162" actId="14100"/>
          <ac:spMkLst>
            <pc:docMk/>
            <pc:sldMk cId="1481846431" sldId="259"/>
            <ac:spMk id="38" creationId="{B0D7DFED-20D8-44C8-9408-DBFB02560036}"/>
          </ac:spMkLst>
        </pc:spChg>
        <pc:spChg chg="add mod">
          <ac:chgData name="STRELKOVSKII Nikita" userId="af6c14a0-5188-455e-800a-53447537413a" providerId="ADAL" clId="{1A31376A-17F1-4813-B716-2600C3D5BA7C}" dt="2021-10-04T16:13:18.814" v="1333" actId="14100"/>
          <ac:spMkLst>
            <pc:docMk/>
            <pc:sldMk cId="1481846431" sldId="259"/>
            <ac:spMk id="42" creationId="{1400CD28-809B-4BAB-BD7B-00FD200F1439}"/>
          </ac:spMkLst>
        </pc:spChg>
        <pc:spChg chg="add mod">
          <ac:chgData name="STRELKOVSKII Nikita" userId="af6c14a0-5188-455e-800a-53447537413a" providerId="ADAL" clId="{1A31376A-17F1-4813-B716-2600C3D5BA7C}" dt="2021-10-04T16:09:50.204" v="1310" actId="1076"/>
          <ac:spMkLst>
            <pc:docMk/>
            <pc:sldMk cId="1481846431" sldId="259"/>
            <ac:spMk id="51" creationId="{625D10B7-6E43-4F52-B9F0-8BE9600239F8}"/>
          </ac:spMkLst>
        </pc:spChg>
        <pc:spChg chg="add mod">
          <ac:chgData name="STRELKOVSKII Nikita" userId="af6c14a0-5188-455e-800a-53447537413a" providerId="ADAL" clId="{1A31376A-17F1-4813-B716-2600C3D5BA7C}" dt="2021-10-04T16:09:57.845" v="1312" actId="1076"/>
          <ac:spMkLst>
            <pc:docMk/>
            <pc:sldMk cId="1481846431" sldId="259"/>
            <ac:spMk id="52" creationId="{6EC7FBC6-49EE-45A5-AB6E-76BD863DC99B}"/>
          </ac:spMkLst>
        </pc:spChg>
        <pc:spChg chg="add mod">
          <ac:chgData name="STRELKOVSKII Nikita" userId="af6c14a0-5188-455e-800a-53447537413a" providerId="ADAL" clId="{1A31376A-17F1-4813-B716-2600C3D5BA7C}" dt="2021-10-04T16:10:05.475" v="1314" actId="1076"/>
          <ac:spMkLst>
            <pc:docMk/>
            <pc:sldMk cId="1481846431" sldId="259"/>
            <ac:spMk id="53" creationId="{487B98C1-8E11-4BB3-A232-19283060ED51}"/>
          </ac:spMkLst>
        </pc:spChg>
        <pc:cxnChg chg="add mod">
          <ac:chgData name="STRELKOVSKII Nikita" userId="af6c14a0-5188-455e-800a-53447537413a" providerId="ADAL" clId="{1A31376A-17F1-4813-B716-2600C3D5BA7C}" dt="2021-10-04T15:23:39.484" v="834" actId="1076"/>
          <ac:cxnSpMkLst>
            <pc:docMk/>
            <pc:sldMk cId="1481846431" sldId="259"/>
            <ac:cxnSpMk id="9" creationId="{CA56149A-DB0E-4299-8E5E-D4A384A5632D}"/>
          </ac:cxnSpMkLst>
        </pc:cxnChg>
        <pc:cxnChg chg="add mod">
          <ac:chgData name="STRELKOVSKII Nikita" userId="af6c14a0-5188-455e-800a-53447537413a" providerId="ADAL" clId="{1A31376A-17F1-4813-B716-2600C3D5BA7C}" dt="2021-10-04T15:25:14.087" v="857" actId="208"/>
          <ac:cxnSpMkLst>
            <pc:docMk/>
            <pc:sldMk cId="1481846431" sldId="259"/>
            <ac:cxnSpMk id="13" creationId="{AA90A1DD-B349-4FC1-8EB4-03C764E6EBE5}"/>
          </ac:cxnSpMkLst>
        </pc:cxnChg>
        <pc:cxnChg chg="add mod">
          <ac:chgData name="STRELKOVSKII Nikita" userId="af6c14a0-5188-455e-800a-53447537413a" providerId="ADAL" clId="{1A31376A-17F1-4813-B716-2600C3D5BA7C}" dt="2021-10-04T15:25:14.087" v="857" actId="208"/>
          <ac:cxnSpMkLst>
            <pc:docMk/>
            <pc:sldMk cId="1481846431" sldId="259"/>
            <ac:cxnSpMk id="17" creationId="{1A88EDB3-4531-4492-BA22-26FD1C6EECDB}"/>
          </ac:cxnSpMkLst>
        </pc:cxnChg>
        <pc:cxnChg chg="add mod">
          <ac:chgData name="STRELKOVSKII Nikita" userId="af6c14a0-5188-455e-800a-53447537413a" providerId="ADAL" clId="{1A31376A-17F1-4813-B716-2600C3D5BA7C}" dt="2021-10-04T15:25:14.087" v="857" actId="208"/>
          <ac:cxnSpMkLst>
            <pc:docMk/>
            <pc:sldMk cId="1481846431" sldId="259"/>
            <ac:cxnSpMk id="23" creationId="{B054113B-E6D2-45C5-A684-935D868D2773}"/>
          </ac:cxnSpMkLst>
        </pc:cxnChg>
        <pc:cxnChg chg="add mod">
          <ac:chgData name="STRELKOVSKII Nikita" userId="af6c14a0-5188-455e-800a-53447537413a" providerId="ADAL" clId="{1A31376A-17F1-4813-B716-2600C3D5BA7C}" dt="2021-10-04T15:25:14.087" v="857" actId="208"/>
          <ac:cxnSpMkLst>
            <pc:docMk/>
            <pc:sldMk cId="1481846431" sldId="259"/>
            <ac:cxnSpMk id="26" creationId="{28706DC0-C6C3-4CD3-8535-083EF52D60DA}"/>
          </ac:cxnSpMkLst>
        </pc:cxnChg>
        <pc:cxnChg chg="add del mod">
          <ac:chgData name="STRELKOVSKII Nikita" userId="af6c14a0-5188-455e-800a-53447537413a" providerId="ADAL" clId="{1A31376A-17F1-4813-B716-2600C3D5BA7C}" dt="2021-10-04T15:24:45.464" v="854" actId="478"/>
          <ac:cxnSpMkLst>
            <pc:docMk/>
            <pc:sldMk cId="1481846431" sldId="259"/>
            <ac:cxnSpMk id="34" creationId="{C56BFE6F-CAEC-4629-BFA4-C1A9BF1C6BB9}"/>
          </ac:cxnSpMkLst>
        </pc:cxnChg>
        <pc:cxnChg chg="add mod">
          <ac:chgData name="STRELKOVSKII Nikita" userId="af6c14a0-5188-455e-800a-53447537413a" providerId="ADAL" clId="{1A31376A-17F1-4813-B716-2600C3D5BA7C}" dt="2021-10-06T09:36:36.356" v="2214" actId="20577"/>
          <ac:cxnSpMkLst>
            <pc:docMk/>
            <pc:sldMk cId="1481846431" sldId="259"/>
            <ac:cxnSpMk id="37" creationId="{A9B210C1-16A8-4CB0-A132-7993A6F0EB03}"/>
          </ac:cxnSpMkLst>
        </pc:cxnChg>
        <pc:cxnChg chg="add mod">
          <ac:chgData name="STRELKOVSKII Nikita" userId="af6c14a0-5188-455e-800a-53447537413a" providerId="ADAL" clId="{1A31376A-17F1-4813-B716-2600C3D5BA7C}" dt="2021-10-04T15:50:29.072" v="1169" actId="1582"/>
          <ac:cxnSpMkLst>
            <pc:docMk/>
            <pc:sldMk cId="1481846431" sldId="259"/>
            <ac:cxnSpMk id="39" creationId="{F78D4D5F-27B7-4968-AFAB-BB40A7D3AB07}"/>
          </ac:cxnSpMkLst>
        </pc:cxnChg>
        <pc:cxnChg chg="add">
          <ac:chgData name="STRELKOVSKII Nikita" userId="af6c14a0-5188-455e-800a-53447537413a" providerId="ADAL" clId="{1A31376A-17F1-4813-B716-2600C3D5BA7C}" dt="2021-10-04T16:08:40.357" v="1298" actId="11529"/>
          <ac:cxnSpMkLst>
            <pc:docMk/>
            <pc:sldMk cId="1481846431" sldId="259"/>
            <ac:cxnSpMk id="44" creationId="{C49505E6-053C-4D18-ACD3-81AD62878DB4}"/>
          </ac:cxnSpMkLst>
        </pc:cxnChg>
        <pc:cxnChg chg="add mod">
          <ac:chgData name="STRELKOVSKII Nikita" userId="af6c14a0-5188-455e-800a-53447537413a" providerId="ADAL" clId="{1A31376A-17F1-4813-B716-2600C3D5BA7C}" dt="2021-10-04T16:08:54.044" v="1302" actId="14100"/>
          <ac:cxnSpMkLst>
            <pc:docMk/>
            <pc:sldMk cId="1481846431" sldId="259"/>
            <ac:cxnSpMk id="45" creationId="{A805E92A-10FC-4B71-AFDB-A34C784BC449}"/>
          </ac:cxnSpMkLst>
        </pc:cxnChg>
        <pc:cxnChg chg="add mod">
          <ac:chgData name="STRELKOVSKII Nikita" userId="af6c14a0-5188-455e-800a-53447537413a" providerId="ADAL" clId="{1A31376A-17F1-4813-B716-2600C3D5BA7C}" dt="2021-10-04T16:09:11.516" v="1306" actId="14100"/>
          <ac:cxnSpMkLst>
            <pc:docMk/>
            <pc:sldMk cId="1481846431" sldId="259"/>
            <ac:cxnSpMk id="48" creationId="{1A785A03-CEBA-4A14-A418-5DD43C2F4938}"/>
          </ac:cxnSpMkLst>
        </pc:cxnChg>
      </pc:sldChg>
      <pc:sldChg chg="addSp delSp modSp new mod">
        <pc:chgData name="STRELKOVSKII Nikita" userId="af6c14a0-5188-455e-800a-53447537413a" providerId="ADAL" clId="{1A31376A-17F1-4813-B716-2600C3D5BA7C}" dt="2021-10-06T09:40:16.939" v="2240" actId="20577"/>
        <pc:sldMkLst>
          <pc:docMk/>
          <pc:sldMk cId="2672876260" sldId="260"/>
        </pc:sldMkLst>
        <pc:spChg chg="mod">
          <ac:chgData name="STRELKOVSKII Nikita" userId="af6c14a0-5188-455e-800a-53447537413a" providerId="ADAL" clId="{1A31376A-17F1-4813-B716-2600C3D5BA7C}" dt="2021-10-06T09:40:16.939" v="2240" actId="20577"/>
          <ac:spMkLst>
            <pc:docMk/>
            <pc:sldMk cId="2672876260" sldId="260"/>
            <ac:spMk id="3" creationId="{B368BD94-625E-4122-8FF0-0887B1E72CF2}"/>
          </ac:spMkLst>
        </pc:spChg>
        <pc:spChg chg="mod">
          <ac:chgData name="STRELKOVSKII Nikita" userId="af6c14a0-5188-455e-800a-53447537413a" providerId="ADAL" clId="{1A31376A-17F1-4813-B716-2600C3D5BA7C}" dt="2021-10-04T14:58:47.375" v="700" actId="20577"/>
          <ac:spMkLst>
            <pc:docMk/>
            <pc:sldMk cId="2672876260" sldId="260"/>
            <ac:spMk id="4" creationId="{A0C262D6-4ED9-4B76-8EEF-974A90ABE090}"/>
          </ac:spMkLst>
        </pc:spChg>
        <pc:spChg chg="add del mod">
          <ac:chgData name="STRELKOVSKII Nikita" userId="af6c14a0-5188-455e-800a-53447537413a" providerId="ADAL" clId="{1A31376A-17F1-4813-B716-2600C3D5BA7C}" dt="2021-10-04T14:53:09.097" v="586" actId="21"/>
          <ac:spMkLst>
            <pc:docMk/>
            <pc:sldMk cId="2672876260" sldId="260"/>
            <ac:spMk id="7" creationId="{92D48D0E-B992-4A3F-BEB4-992FF1EEF9E6}"/>
          </ac:spMkLst>
        </pc:spChg>
        <pc:spChg chg="add del mod">
          <ac:chgData name="STRELKOVSKII Nikita" userId="af6c14a0-5188-455e-800a-53447537413a" providerId="ADAL" clId="{1A31376A-17F1-4813-B716-2600C3D5BA7C}" dt="2021-10-04T14:53:09.097" v="586" actId="21"/>
          <ac:spMkLst>
            <pc:docMk/>
            <pc:sldMk cId="2672876260" sldId="260"/>
            <ac:spMk id="8" creationId="{26A5F7D6-78D8-46D5-BF63-31A1CB6A98C7}"/>
          </ac:spMkLst>
        </pc:spChg>
        <pc:spChg chg="add del mod">
          <ac:chgData name="STRELKOVSKII Nikita" userId="af6c14a0-5188-455e-800a-53447537413a" providerId="ADAL" clId="{1A31376A-17F1-4813-B716-2600C3D5BA7C}" dt="2021-10-04T14:53:09.097" v="586" actId="21"/>
          <ac:spMkLst>
            <pc:docMk/>
            <pc:sldMk cId="2672876260" sldId="260"/>
            <ac:spMk id="9" creationId="{BB21F69E-7774-4024-80E7-4CBE5E90064D}"/>
          </ac:spMkLst>
        </pc:spChg>
        <pc:spChg chg="add del mod">
          <ac:chgData name="STRELKOVSKII Nikita" userId="af6c14a0-5188-455e-800a-53447537413a" providerId="ADAL" clId="{1A31376A-17F1-4813-B716-2600C3D5BA7C}" dt="2021-10-04T14:53:09.097" v="586" actId="21"/>
          <ac:spMkLst>
            <pc:docMk/>
            <pc:sldMk cId="2672876260" sldId="260"/>
            <ac:spMk id="10" creationId="{33080AAB-4233-4FF9-9AE9-745E6C0F56A3}"/>
          </ac:spMkLst>
        </pc:spChg>
        <pc:spChg chg="add del mod">
          <ac:chgData name="STRELKOVSKII Nikita" userId="af6c14a0-5188-455e-800a-53447537413a" providerId="ADAL" clId="{1A31376A-17F1-4813-B716-2600C3D5BA7C}" dt="2021-10-04T14:53:09.097" v="586" actId="21"/>
          <ac:spMkLst>
            <pc:docMk/>
            <pc:sldMk cId="2672876260" sldId="260"/>
            <ac:spMk id="21" creationId="{F9539D75-56A3-44B1-B680-C090B4E82D90}"/>
          </ac:spMkLst>
        </pc:spChg>
        <pc:spChg chg="add del mod">
          <ac:chgData name="STRELKOVSKII Nikita" userId="af6c14a0-5188-455e-800a-53447537413a" providerId="ADAL" clId="{1A31376A-17F1-4813-B716-2600C3D5BA7C}" dt="2021-10-04T14:54:26.754" v="598" actId="21"/>
          <ac:spMkLst>
            <pc:docMk/>
            <pc:sldMk cId="2672876260" sldId="260"/>
            <ac:spMk id="23" creationId="{C5B30C07-F590-4E6A-9D02-37E51A019198}"/>
          </ac:spMkLst>
        </pc:spChg>
        <pc:spChg chg="add del mod">
          <ac:chgData name="STRELKOVSKII Nikita" userId="af6c14a0-5188-455e-800a-53447537413a" providerId="ADAL" clId="{1A31376A-17F1-4813-B716-2600C3D5BA7C}" dt="2021-10-04T14:54:26.754" v="598" actId="21"/>
          <ac:spMkLst>
            <pc:docMk/>
            <pc:sldMk cId="2672876260" sldId="260"/>
            <ac:spMk id="24" creationId="{F4866CB9-436E-40E3-80CC-B1196F3B6FB4}"/>
          </ac:spMkLst>
        </pc:spChg>
        <pc:spChg chg="add del mod">
          <ac:chgData name="STRELKOVSKII Nikita" userId="af6c14a0-5188-455e-800a-53447537413a" providerId="ADAL" clId="{1A31376A-17F1-4813-B716-2600C3D5BA7C}" dt="2021-10-04T14:54:26.754" v="598" actId="21"/>
          <ac:spMkLst>
            <pc:docMk/>
            <pc:sldMk cId="2672876260" sldId="260"/>
            <ac:spMk id="25" creationId="{6FC730F4-A06B-43C4-BA49-51B45E34DF79}"/>
          </ac:spMkLst>
        </pc:spChg>
        <pc:spChg chg="add del mod">
          <ac:chgData name="STRELKOVSKII Nikita" userId="af6c14a0-5188-455e-800a-53447537413a" providerId="ADAL" clId="{1A31376A-17F1-4813-B716-2600C3D5BA7C}" dt="2021-10-04T14:54:26.754" v="598" actId="21"/>
          <ac:spMkLst>
            <pc:docMk/>
            <pc:sldMk cId="2672876260" sldId="260"/>
            <ac:spMk id="26" creationId="{6F1D7AB4-3206-4BFB-9AA9-3DE7E813219C}"/>
          </ac:spMkLst>
        </pc:spChg>
        <pc:spChg chg="add del mod">
          <ac:chgData name="STRELKOVSKII Nikita" userId="af6c14a0-5188-455e-800a-53447537413a" providerId="ADAL" clId="{1A31376A-17F1-4813-B716-2600C3D5BA7C}" dt="2021-10-04T14:54:26.754" v="598" actId="21"/>
          <ac:spMkLst>
            <pc:docMk/>
            <pc:sldMk cId="2672876260" sldId="260"/>
            <ac:spMk id="30" creationId="{AB27391E-2911-4919-B9A6-5DC3163E9897}"/>
          </ac:spMkLst>
        </pc:spChg>
        <pc:spChg chg="add del">
          <ac:chgData name="STRELKOVSKII Nikita" userId="af6c14a0-5188-455e-800a-53447537413a" providerId="ADAL" clId="{1A31376A-17F1-4813-B716-2600C3D5BA7C}" dt="2021-10-04T14:49:53.050" v="549" actId="22"/>
          <ac:spMkLst>
            <pc:docMk/>
            <pc:sldMk cId="2672876260" sldId="260"/>
            <ac:spMk id="46" creationId="{443EFDD8-E439-49AA-A2A6-D35E4FEB20F9}"/>
          </ac:spMkLst>
        </pc:spChg>
        <pc:spChg chg="add del mod">
          <ac:chgData name="STRELKOVSKII Nikita" userId="af6c14a0-5188-455e-800a-53447537413a" providerId="ADAL" clId="{1A31376A-17F1-4813-B716-2600C3D5BA7C}" dt="2021-10-04T14:49:59.097" v="553"/>
          <ac:spMkLst>
            <pc:docMk/>
            <pc:sldMk cId="2672876260" sldId="260"/>
            <ac:spMk id="47" creationId="{A66A38EA-EEB8-46D9-9BDB-9B8086A239B3}"/>
          </ac:spMkLst>
        </pc:spChg>
        <pc:spChg chg="add del mod">
          <ac:chgData name="STRELKOVSKII Nikita" userId="af6c14a0-5188-455e-800a-53447537413a" providerId="ADAL" clId="{1A31376A-17F1-4813-B716-2600C3D5BA7C}" dt="2021-10-04T14:49:59.097" v="553"/>
          <ac:spMkLst>
            <pc:docMk/>
            <pc:sldMk cId="2672876260" sldId="260"/>
            <ac:spMk id="48" creationId="{4D3A72E4-A77D-4F4F-B694-374ECC747F1D}"/>
          </ac:spMkLst>
        </pc:spChg>
        <pc:spChg chg="add del mod">
          <ac:chgData name="STRELKOVSKII Nikita" userId="af6c14a0-5188-455e-800a-53447537413a" providerId="ADAL" clId="{1A31376A-17F1-4813-B716-2600C3D5BA7C}" dt="2021-10-04T14:49:59.097" v="553"/>
          <ac:spMkLst>
            <pc:docMk/>
            <pc:sldMk cId="2672876260" sldId="260"/>
            <ac:spMk id="49" creationId="{45D9002C-7CF8-440B-B227-7706BE62B4D2}"/>
          </ac:spMkLst>
        </pc:spChg>
        <pc:spChg chg="add del mod">
          <ac:chgData name="STRELKOVSKII Nikita" userId="af6c14a0-5188-455e-800a-53447537413a" providerId="ADAL" clId="{1A31376A-17F1-4813-B716-2600C3D5BA7C}" dt="2021-10-04T14:49:59.097" v="553"/>
          <ac:spMkLst>
            <pc:docMk/>
            <pc:sldMk cId="2672876260" sldId="260"/>
            <ac:spMk id="50" creationId="{F63D0302-9D3C-42BF-A063-503E37F467B4}"/>
          </ac:spMkLst>
        </pc:spChg>
        <pc:spChg chg="add del mod">
          <ac:chgData name="STRELKOVSKII Nikita" userId="af6c14a0-5188-455e-800a-53447537413a" providerId="ADAL" clId="{1A31376A-17F1-4813-B716-2600C3D5BA7C}" dt="2021-10-04T14:49:59.097" v="553"/>
          <ac:spMkLst>
            <pc:docMk/>
            <pc:sldMk cId="2672876260" sldId="260"/>
            <ac:spMk id="54" creationId="{A845437B-103A-4916-B156-87DD80E57F85}"/>
          </ac:spMkLst>
        </pc:spChg>
        <pc:spChg chg="add del mod">
          <ac:chgData name="STRELKOVSKII Nikita" userId="af6c14a0-5188-455e-800a-53447537413a" providerId="ADAL" clId="{1A31376A-17F1-4813-B716-2600C3D5BA7C}" dt="2021-10-04T14:54:59.199" v="604" actId="21"/>
          <ac:spMkLst>
            <pc:docMk/>
            <pc:sldMk cId="2672876260" sldId="260"/>
            <ac:spMk id="56" creationId="{C7A3036F-231F-4F24-A747-79CF54259071}"/>
          </ac:spMkLst>
        </pc:spChg>
        <pc:spChg chg="add del mod">
          <ac:chgData name="STRELKOVSKII Nikita" userId="af6c14a0-5188-455e-800a-53447537413a" providerId="ADAL" clId="{1A31376A-17F1-4813-B716-2600C3D5BA7C}" dt="2021-10-04T14:54:59.199" v="604" actId="21"/>
          <ac:spMkLst>
            <pc:docMk/>
            <pc:sldMk cId="2672876260" sldId="260"/>
            <ac:spMk id="57" creationId="{5F2FCF36-2A77-40D7-97D4-9A3E97ACB6CF}"/>
          </ac:spMkLst>
        </pc:spChg>
        <pc:spChg chg="add del mod">
          <ac:chgData name="STRELKOVSKII Nikita" userId="af6c14a0-5188-455e-800a-53447537413a" providerId="ADAL" clId="{1A31376A-17F1-4813-B716-2600C3D5BA7C}" dt="2021-10-04T14:54:59.199" v="604" actId="21"/>
          <ac:spMkLst>
            <pc:docMk/>
            <pc:sldMk cId="2672876260" sldId="260"/>
            <ac:spMk id="58" creationId="{A907B2CC-C330-4A2A-97AC-CA936FCD2A44}"/>
          </ac:spMkLst>
        </pc:spChg>
        <pc:spChg chg="add del mod">
          <ac:chgData name="STRELKOVSKII Nikita" userId="af6c14a0-5188-455e-800a-53447537413a" providerId="ADAL" clId="{1A31376A-17F1-4813-B716-2600C3D5BA7C}" dt="2021-10-04T14:54:59.199" v="604" actId="21"/>
          <ac:spMkLst>
            <pc:docMk/>
            <pc:sldMk cId="2672876260" sldId="260"/>
            <ac:spMk id="59" creationId="{7C752F86-EF6E-46EE-8A35-41D03E4176F5}"/>
          </ac:spMkLst>
        </pc:spChg>
        <pc:spChg chg="add del mod">
          <ac:chgData name="STRELKOVSKII Nikita" userId="af6c14a0-5188-455e-800a-53447537413a" providerId="ADAL" clId="{1A31376A-17F1-4813-B716-2600C3D5BA7C}" dt="2021-10-04T14:54:59.199" v="604" actId="21"/>
          <ac:spMkLst>
            <pc:docMk/>
            <pc:sldMk cId="2672876260" sldId="260"/>
            <ac:spMk id="63" creationId="{233D66B9-59F3-4542-8E92-D1DFED3FE115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74" creationId="{A5B9E11B-CD12-4EEB-80BF-56B5BCE2654D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75" creationId="{D6CC03E7-1A9A-4C72-AAB8-9947F93E2408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76" creationId="{D5CE655D-4EB4-4F39-A1B1-77F16C9E27FC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77" creationId="{42C594B6-6478-46E5-8B4A-0815D0CCB16F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78" creationId="{96BFD230-1CE0-4C43-B524-847559D5A97C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79" creationId="{62DD5289-E391-4643-BFD3-778B9A8DA95B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80" creationId="{C636F06B-3640-4AB2-9DC3-06AC89A0B499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81" creationId="{6D0A7D58-BBAF-49B0-A28D-AD2FC1A9EF88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82" creationId="{C23B0920-EEB8-4BF9-9454-9987924F4060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83" creationId="{F803CF57-B9F0-46A9-945E-DC75471BEB27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84" creationId="{94F5AC36-F045-4392-812A-042ACB56AA8F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85" creationId="{4E354A8C-96E2-4C7F-A458-5B9DBC03480B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86" creationId="{D09D0265-04DB-40E7-8149-9AB9890C9699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87" creationId="{7A580BFC-234B-49B0-8DB3-AACCD5BA143E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88" creationId="{0E11D3CE-B620-4B0C-9D84-2243A69DA965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89" creationId="{B8604B7B-F7B9-4249-80E1-1C23E6DC5F11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90" creationId="{BE9C4656-CBC5-4B45-8103-064EA6036B7A}"/>
          </ac:spMkLst>
        </pc:spChg>
        <pc:spChg chg="add del mod">
          <ac:chgData name="STRELKOVSKII Nikita" userId="af6c14a0-5188-455e-800a-53447537413a" providerId="ADAL" clId="{1A31376A-17F1-4813-B716-2600C3D5BA7C}" dt="2021-10-04T14:51:57.853" v="569"/>
          <ac:spMkLst>
            <pc:docMk/>
            <pc:sldMk cId="2672876260" sldId="260"/>
            <ac:spMk id="91" creationId="{0D1C2C54-8B77-4645-A4B1-48785C305040}"/>
          </ac:spMkLst>
        </pc:spChg>
        <pc:picChg chg="add del mod">
          <ac:chgData name="STRELKOVSKII Nikita" userId="af6c14a0-5188-455e-800a-53447537413a" providerId="ADAL" clId="{1A31376A-17F1-4813-B716-2600C3D5BA7C}" dt="2021-10-04T14:52:53.432" v="583" actId="21"/>
          <ac:picMkLst>
            <pc:docMk/>
            <pc:sldMk cId="2672876260" sldId="260"/>
            <ac:picMk id="92" creationId="{6B7EEE69-D186-4412-B424-BD40E9B7AD4B}"/>
          </ac:picMkLst>
        </pc:picChg>
        <pc:cxnChg chg="add del mod">
          <ac:chgData name="STRELKOVSKII Nikita" userId="af6c14a0-5188-455e-800a-53447537413a" providerId="ADAL" clId="{1A31376A-17F1-4813-B716-2600C3D5BA7C}" dt="2021-10-04T14:53:09.097" v="586" actId="21"/>
          <ac:cxnSpMkLst>
            <pc:docMk/>
            <pc:sldMk cId="2672876260" sldId="260"/>
            <ac:cxnSpMk id="12" creationId="{B981D71F-C5A4-4093-A5E4-178B3FDC0B5D}"/>
          </ac:cxnSpMkLst>
        </pc:cxnChg>
        <pc:cxnChg chg="add del mod">
          <ac:chgData name="STRELKOVSKII Nikita" userId="af6c14a0-5188-455e-800a-53447537413a" providerId="ADAL" clId="{1A31376A-17F1-4813-B716-2600C3D5BA7C}" dt="2021-10-04T14:53:09.097" v="586" actId="21"/>
          <ac:cxnSpMkLst>
            <pc:docMk/>
            <pc:sldMk cId="2672876260" sldId="260"/>
            <ac:cxnSpMk id="13" creationId="{B00F6F66-BA9A-47B8-89EA-BC111CC799CF}"/>
          </ac:cxnSpMkLst>
        </pc:cxnChg>
        <pc:cxnChg chg="add del mod">
          <ac:chgData name="STRELKOVSKII Nikita" userId="af6c14a0-5188-455e-800a-53447537413a" providerId="ADAL" clId="{1A31376A-17F1-4813-B716-2600C3D5BA7C}" dt="2021-10-04T14:53:09.097" v="586" actId="21"/>
          <ac:cxnSpMkLst>
            <pc:docMk/>
            <pc:sldMk cId="2672876260" sldId="260"/>
            <ac:cxnSpMk id="17" creationId="{D4912BB8-7B01-4725-A431-6B62DEA79073}"/>
          </ac:cxnSpMkLst>
        </pc:cxnChg>
        <pc:cxnChg chg="add del mod">
          <ac:chgData name="STRELKOVSKII Nikita" userId="af6c14a0-5188-455e-800a-53447537413a" providerId="ADAL" clId="{1A31376A-17F1-4813-B716-2600C3D5BA7C}" dt="2021-10-04T14:53:09.097" v="586" actId="21"/>
          <ac:cxnSpMkLst>
            <pc:docMk/>
            <pc:sldMk cId="2672876260" sldId="260"/>
            <ac:cxnSpMk id="22" creationId="{A8777AD8-33AA-4FC9-BF55-B28DF2D4E1EF}"/>
          </ac:cxnSpMkLst>
        </pc:cxnChg>
        <pc:cxnChg chg="add del mod">
          <ac:chgData name="STRELKOVSKII Nikita" userId="af6c14a0-5188-455e-800a-53447537413a" providerId="ADAL" clId="{1A31376A-17F1-4813-B716-2600C3D5BA7C}" dt="2021-10-04T14:54:26.754" v="598" actId="21"/>
          <ac:cxnSpMkLst>
            <pc:docMk/>
            <pc:sldMk cId="2672876260" sldId="260"/>
            <ac:cxnSpMk id="27" creationId="{28546A00-60FA-4D80-80F9-63FC78563C4D}"/>
          </ac:cxnSpMkLst>
        </pc:cxnChg>
        <pc:cxnChg chg="add del mod">
          <ac:chgData name="STRELKOVSKII Nikita" userId="af6c14a0-5188-455e-800a-53447537413a" providerId="ADAL" clId="{1A31376A-17F1-4813-B716-2600C3D5BA7C}" dt="2021-10-04T14:54:26.754" v="598" actId="21"/>
          <ac:cxnSpMkLst>
            <pc:docMk/>
            <pc:sldMk cId="2672876260" sldId="260"/>
            <ac:cxnSpMk id="28" creationId="{3846046A-5072-4D22-A144-084476A838F8}"/>
          </ac:cxnSpMkLst>
        </pc:cxnChg>
        <pc:cxnChg chg="add del mod">
          <ac:chgData name="STRELKOVSKII Nikita" userId="af6c14a0-5188-455e-800a-53447537413a" providerId="ADAL" clId="{1A31376A-17F1-4813-B716-2600C3D5BA7C}" dt="2021-10-04T14:54:26.754" v="598" actId="21"/>
          <ac:cxnSpMkLst>
            <pc:docMk/>
            <pc:sldMk cId="2672876260" sldId="260"/>
            <ac:cxnSpMk id="29" creationId="{510A4D90-ADF7-423C-B1DF-BED3B74A1E35}"/>
          </ac:cxnSpMkLst>
        </pc:cxnChg>
        <pc:cxnChg chg="add del mod">
          <ac:chgData name="STRELKOVSKII Nikita" userId="af6c14a0-5188-455e-800a-53447537413a" providerId="ADAL" clId="{1A31376A-17F1-4813-B716-2600C3D5BA7C}" dt="2021-10-04T14:54:26.754" v="598" actId="21"/>
          <ac:cxnSpMkLst>
            <pc:docMk/>
            <pc:sldMk cId="2672876260" sldId="260"/>
            <ac:cxnSpMk id="31" creationId="{93E1E309-F73A-4D44-8110-7F701337D94B}"/>
          </ac:cxnSpMkLst>
        </pc:cxnChg>
        <pc:cxnChg chg="add del mod">
          <ac:chgData name="STRELKOVSKII Nikita" userId="af6c14a0-5188-455e-800a-53447537413a" providerId="ADAL" clId="{1A31376A-17F1-4813-B716-2600C3D5BA7C}" dt="2021-10-04T14:49:59.097" v="553"/>
          <ac:cxnSpMkLst>
            <pc:docMk/>
            <pc:sldMk cId="2672876260" sldId="260"/>
            <ac:cxnSpMk id="51" creationId="{4F926E88-7D22-416E-B116-B7B4A27A1A70}"/>
          </ac:cxnSpMkLst>
        </pc:cxnChg>
        <pc:cxnChg chg="add del mod">
          <ac:chgData name="STRELKOVSKII Nikita" userId="af6c14a0-5188-455e-800a-53447537413a" providerId="ADAL" clId="{1A31376A-17F1-4813-B716-2600C3D5BA7C}" dt="2021-10-04T14:49:59.097" v="553"/>
          <ac:cxnSpMkLst>
            <pc:docMk/>
            <pc:sldMk cId="2672876260" sldId="260"/>
            <ac:cxnSpMk id="52" creationId="{190E39C4-A6C8-4495-BD0E-AA266C3C21B3}"/>
          </ac:cxnSpMkLst>
        </pc:cxnChg>
        <pc:cxnChg chg="add del mod">
          <ac:chgData name="STRELKOVSKII Nikita" userId="af6c14a0-5188-455e-800a-53447537413a" providerId="ADAL" clId="{1A31376A-17F1-4813-B716-2600C3D5BA7C}" dt="2021-10-04T14:49:59.097" v="553"/>
          <ac:cxnSpMkLst>
            <pc:docMk/>
            <pc:sldMk cId="2672876260" sldId="260"/>
            <ac:cxnSpMk id="53" creationId="{0637D4FA-6FA5-4677-8F39-917A24D4E8E3}"/>
          </ac:cxnSpMkLst>
        </pc:cxnChg>
        <pc:cxnChg chg="add del mod">
          <ac:chgData name="STRELKOVSKII Nikita" userId="af6c14a0-5188-455e-800a-53447537413a" providerId="ADAL" clId="{1A31376A-17F1-4813-B716-2600C3D5BA7C}" dt="2021-10-04T14:49:59.097" v="553"/>
          <ac:cxnSpMkLst>
            <pc:docMk/>
            <pc:sldMk cId="2672876260" sldId="260"/>
            <ac:cxnSpMk id="55" creationId="{2D2625B9-1752-4CFF-9B10-6AB825D381E5}"/>
          </ac:cxnSpMkLst>
        </pc:cxnChg>
        <pc:cxnChg chg="add del mod">
          <ac:chgData name="STRELKOVSKII Nikita" userId="af6c14a0-5188-455e-800a-53447537413a" providerId="ADAL" clId="{1A31376A-17F1-4813-B716-2600C3D5BA7C}" dt="2021-10-04T14:54:59.199" v="604" actId="21"/>
          <ac:cxnSpMkLst>
            <pc:docMk/>
            <pc:sldMk cId="2672876260" sldId="260"/>
            <ac:cxnSpMk id="60" creationId="{741326AC-D226-4483-9C4A-E205E3DAF805}"/>
          </ac:cxnSpMkLst>
        </pc:cxnChg>
        <pc:cxnChg chg="add del mod">
          <ac:chgData name="STRELKOVSKII Nikita" userId="af6c14a0-5188-455e-800a-53447537413a" providerId="ADAL" clId="{1A31376A-17F1-4813-B716-2600C3D5BA7C}" dt="2021-10-04T14:54:59.199" v="604" actId="21"/>
          <ac:cxnSpMkLst>
            <pc:docMk/>
            <pc:sldMk cId="2672876260" sldId="260"/>
            <ac:cxnSpMk id="61" creationId="{2523A38F-E366-4E28-AB92-05E27BEEFBD0}"/>
          </ac:cxnSpMkLst>
        </pc:cxnChg>
        <pc:cxnChg chg="add del mod">
          <ac:chgData name="STRELKOVSKII Nikita" userId="af6c14a0-5188-455e-800a-53447537413a" providerId="ADAL" clId="{1A31376A-17F1-4813-B716-2600C3D5BA7C}" dt="2021-10-04T14:54:59.199" v="604" actId="21"/>
          <ac:cxnSpMkLst>
            <pc:docMk/>
            <pc:sldMk cId="2672876260" sldId="260"/>
            <ac:cxnSpMk id="62" creationId="{99734E9A-D560-4DE7-9694-E696E0D10E1E}"/>
          </ac:cxnSpMkLst>
        </pc:cxnChg>
        <pc:cxnChg chg="add del mod">
          <ac:chgData name="STRELKOVSKII Nikita" userId="af6c14a0-5188-455e-800a-53447537413a" providerId="ADAL" clId="{1A31376A-17F1-4813-B716-2600C3D5BA7C}" dt="2021-10-04T14:54:59.199" v="604" actId="21"/>
          <ac:cxnSpMkLst>
            <pc:docMk/>
            <pc:sldMk cId="2672876260" sldId="260"/>
            <ac:cxnSpMk id="64" creationId="{93B81441-71F8-4FE4-ABD7-897745562E08}"/>
          </ac:cxnSpMkLst>
        </pc:cxnChg>
      </pc:sldChg>
      <pc:sldChg chg="addSp delSp modSp new mod modClrScheme chgLayout modNotesTx">
        <pc:chgData name="STRELKOVSKII Nikita" userId="af6c14a0-5188-455e-800a-53447537413a" providerId="ADAL" clId="{1A31376A-17F1-4813-B716-2600C3D5BA7C}" dt="2021-10-06T09:39:43.875" v="2228" actId="20577"/>
        <pc:sldMkLst>
          <pc:docMk/>
          <pc:sldMk cId="2018938962" sldId="261"/>
        </pc:sldMkLst>
        <pc:spChg chg="add del mod">
          <ac:chgData name="STRELKOVSKII Nikita" userId="af6c14a0-5188-455e-800a-53447537413a" providerId="ADAL" clId="{1A31376A-17F1-4813-B716-2600C3D5BA7C}" dt="2021-10-06T09:38:42.345" v="2223"/>
          <ac:spMkLst>
            <pc:docMk/>
            <pc:sldMk cId="2018938962" sldId="261"/>
            <ac:spMk id="2" creationId="{2980540F-50C9-4AB1-B66E-923502C49424}"/>
          </ac:spMkLst>
        </pc:spChg>
        <pc:spChg chg="del">
          <ac:chgData name="STRELKOVSKII Nikita" userId="af6c14a0-5188-455e-800a-53447537413a" providerId="ADAL" clId="{1A31376A-17F1-4813-B716-2600C3D5BA7C}" dt="2021-10-04T14:56:57.156" v="666"/>
          <ac:spMkLst>
            <pc:docMk/>
            <pc:sldMk cId="2018938962" sldId="261"/>
            <ac:spMk id="3" creationId="{A40C78F9-38FA-4605-AEFF-05DA6B04D965}"/>
          </ac:spMkLst>
        </pc:spChg>
        <pc:spChg chg="mod">
          <ac:chgData name="STRELKOVSKII Nikita" userId="af6c14a0-5188-455e-800a-53447537413a" providerId="ADAL" clId="{1A31376A-17F1-4813-B716-2600C3D5BA7C}" dt="2021-10-04T14:57:40.084" v="669" actId="26606"/>
          <ac:spMkLst>
            <pc:docMk/>
            <pc:sldMk cId="2018938962" sldId="261"/>
            <ac:spMk id="4" creationId="{FC34CFF9-6875-4DC7-AAB4-6B263988DB55}"/>
          </ac:spMkLst>
        </pc:spChg>
        <pc:spChg chg="mod ord">
          <ac:chgData name="STRELKOVSKII Nikita" userId="af6c14a0-5188-455e-800a-53447537413a" providerId="ADAL" clId="{1A31376A-17F1-4813-B716-2600C3D5BA7C}" dt="2021-10-04T14:57:40.084" v="669" actId="26606"/>
          <ac:spMkLst>
            <pc:docMk/>
            <pc:sldMk cId="2018938962" sldId="261"/>
            <ac:spMk id="5" creationId="{9715F2E0-177A-400F-97DC-5DC9194C0B1D}"/>
          </ac:spMkLst>
        </pc:spChg>
        <pc:spChg chg="mod">
          <ac:chgData name="STRELKOVSKII Nikita" userId="af6c14a0-5188-455e-800a-53447537413a" providerId="ADAL" clId="{1A31376A-17F1-4813-B716-2600C3D5BA7C}" dt="2021-10-04T14:57:40.084" v="669" actId="26606"/>
          <ac:spMkLst>
            <pc:docMk/>
            <pc:sldMk cId="2018938962" sldId="261"/>
            <ac:spMk id="6" creationId="{726B2FBB-4590-4657-A9CF-64E6B26FEE7C}"/>
          </ac:spMkLst>
        </pc:spChg>
        <pc:spChg chg="mod">
          <ac:chgData name="STRELKOVSKII Nikita" userId="af6c14a0-5188-455e-800a-53447537413a" providerId="ADAL" clId="{1A31376A-17F1-4813-B716-2600C3D5BA7C}" dt="2021-10-04T14:57:40.084" v="669" actId="26606"/>
          <ac:spMkLst>
            <pc:docMk/>
            <pc:sldMk cId="2018938962" sldId="261"/>
            <ac:spMk id="7" creationId="{3F18953A-632C-468A-8FA6-2554C7363756}"/>
          </ac:spMkLst>
        </pc:spChg>
        <pc:picChg chg="add del mod">
          <ac:chgData name="STRELKOVSKII Nikita" userId="af6c14a0-5188-455e-800a-53447537413a" providerId="ADAL" clId="{1A31376A-17F1-4813-B716-2600C3D5BA7C}" dt="2021-10-04T14:56:53.287" v="661"/>
          <ac:picMkLst>
            <pc:docMk/>
            <pc:sldMk cId="2018938962" sldId="261"/>
            <ac:picMk id="8" creationId="{79F30A16-EDBB-44EF-8D9E-FBF8E793AE74}"/>
          </ac:picMkLst>
        </pc:picChg>
        <pc:picChg chg="add mod ord">
          <ac:chgData name="STRELKOVSKII Nikita" userId="af6c14a0-5188-455e-800a-53447537413a" providerId="ADAL" clId="{1A31376A-17F1-4813-B716-2600C3D5BA7C}" dt="2021-10-04T14:57:40.084" v="669" actId="26606"/>
          <ac:picMkLst>
            <pc:docMk/>
            <pc:sldMk cId="2018938962" sldId="261"/>
            <ac:picMk id="9" creationId="{D57F8478-9D75-49CA-BCA8-60A0961AFBF3}"/>
          </ac:picMkLst>
        </pc:picChg>
        <pc:picChg chg="add mod">
          <ac:chgData name="STRELKOVSKII Nikita" userId="af6c14a0-5188-455e-800a-53447537413a" providerId="ADAL" clId="{1A31376A-17F1-4813-B716-2600C3D5BA7C}" dt="2021-10-06T09:38:54.275" v="2224" actId="1076"/>
          <ac:picMkLst>
            <pc:docMk/>
            <pc:sldMk cId="2018938962" sldId="261"/>
            <ac:picMk id="10" creationId="{3E1C1FA2-CEAC-4822-A7ED-5EF280E1B50A}"/>
          </ac:picMkLst>
        </pc:picChg>
      </pc:sldChg>
      <pc:sldChg chg="modSp new mod">
        <pc:chgData name="STRELKOVSKII Nikita" userId="af6c14a0-5188-455e-800a-53447537413a" providerId="ADAL" clId="{1A31376A-17F1-4813-B716-2600C3D5BA7C}" dt="2021-10-04T14:58:23.848" v="684" actId="20577"/>
        <pc:sldMkLst>
          <pc:docMk/>
          <pc:sldMk cId="3990476210" sldId="262"/>
        </pc:sldMkLst>
        <pc:spChg chg="mod">
          <ac:chgData name="STRELKOVSKII Nikita" userId="af6c14a0-5188-455e-800a-53447537413a" providerId="ADAL" clId="{1A31376A-17F1-4813-B716-2600C3D5BA7C}" dt="2021-10-04T14:58:23.848" v="684" actId="20577"/>
          <ac:spMkLst>
            <pc:docMk/>
            <pc:sldMk cId="3990476210" sldId="262"/>
            <ac:spMk id="5" creationId="{FDC83E97-7B01-4A1B-8A0D-EE451D62FC69}"/>
          </ac:spMkLst>
        </pc:spChg>
      </pc:sldChg>
      <pc:sldChg chg="addSp delSp modSp new mod modAnim">
        <pc:chgData name="STRELKOVSKII Nikita" userId="af6c14a0-5188-455e-800a-53447537413a" providerId="ADAL" clId="{1A31376A-17F1-4813-B716-2600C3D5BA7C}" dt="2021-10-06T09:17:48.855" v="2174"/>
        <pc:sldMkLst>
          <pc:docMk/>
          <pc:sldMk cId="2662156345" sldId="263"/>
        </pc:sldMkLst>
        <pc:spChg chg="mod">
          <ac:chgData name="STRELKOVSKII Nikita" userId="af6c14a0-5188-455e-800a-53447537413a" providerId="ADAL" clId="{1A31376A-17F1-4813-B716-2600C3D5BA7C}" dt="2021-10-06T09:17:27.046" v="2173" actId="20577"/>
          <ac:spMkLst>
            <pc:docMk/>
            <pc:sldMk cId="2662156345" sldId="263"/>
            <ac:spMk id="2" creationId="{4B9E4DE3-E865-4B59-90E4-BAC90B2A08AE}"/>
          </ac:spMkLst>
        </pc:spChg>
        <pc:spChg chg="mod">
          <ac:chgData name="STRELKOVSKII Nikita" userId="af6c14a0-5188-455e-800a-53447537413a" providerId="ADAL" clId="{1A31376A-17F1-4813-B716-2600C3D5BA7C}" dt="2021-10-06T09:04:09.390" v="2125" actId="20577"/>
          <ac:spMkLst>
            <pc:docMk/>
            <pc:sldMk cId="2662156345" sldId="263"/>
            <ac:spMk id="3" creationId="{CA2B8099-771C-40A1-AB76-8EEDBABE5ECD}"/>
          </ac:spMkLst>
        </pc:spChg>
        <pc:spChg chg="add del mod">
          <ac:chgData name="STRELKOVSKII Nikita" userId="af6c14a0-5188-455e-800a-53447537413a" providerId="ADAL" clId="{1A31376A-17F1-4813-B716-2600C3D5BA7C}" dt="2021-10-04T15:47:15.728" v="1120" actId="21"/>
          <ac:spMkLst>
            <pc:docMk/>
            <pc:sldMk cId="2662156345" sldId="263"/>
            <ac:spMk id="8" creationId="{097D3DF6-E79B-46FD-9E5F-B90AAEE6261D}"/>
          </ac:spMkLst>
        </pc:spChg>
        <pc:spChg chg="add del mod">
          <ac:chgData name="STRELKOVSKII Nikita" userId="af6c14a0-5188-455e-800a-53447537413a" providerId="ADAL" clId="{1A31376A-17F1-4813-B716-2600C3D5BA7C}" dt="2021-10-04T15:47:20.812" v="1122"/>
          <ac:spMkLst>
            <pc:docMk/>
            <pc:sldMk cId="2662156345" sldId="263"/>
            <ac:spMk id="9" creationId="{A9EBB3E3-6D2B-43D5-A691-E692A1739A1F}"/>
          </ac:spMkLst>
        </pc:spChg>
        <pc:spChg chg="add mod">
          <ac:chgData name="STRELKOVSKII Nikita" userId="af6c14a0-5188-455e-800a-53447537413a" providerId="ADAL" clId="{1A31376A-17F1-4813-B716-2600C3D5BA7C}" dt="2021-10-04T15:47:44.974" v="1130" actId="1076"/>
          <ac:spMkLst>
            <pc:docMk/>
            <pc:sldMk cId="2662156345" sldId="263"/>
            <ac:spMk id="10" creationId="{0F141AF5-9100-405E-88E5-8E0ECA2A2606}"/>
          </ac:spMkLst>
        </pc:spChg>
      </pc:sldChg>
      <pc:sldChg chg="addSp delSp modSp new mod modAnim">
        <pc:chgData name="STRELKOVSKII Nikita" userId="af6c14a0-5188-455e-800a-53447537413a" providerId="ADAL" clId="{1A31376A-17F1-4813-B716-2600C3D5BA7C}" dt="2021-10-06T09:16:44.643" v="2171" actId="14100"/>
        <pc:sldMkLst>
          <pc:docMk/>
          <pc:sldMk cId="396326217" sldId="264"/>
        </pc:sldMkLst>
        <pc:spChg chg="mod">
          <ac:chgData name="STRELKOVSKII Nikita" userId="af6c14a0-5188-455e-800a-53447537413a" providerId="ADAL" clId="{1A31376A-17F1-4813-B716-2600C3D5BA7C}" dt="2021-10-04T16:03:53.161" v="1171"/>
          <ac:spMkLst>
            <pc:docMk/>
            <pc:sldMk cId="396326217" sldId="264"/>
            <ac:spMk id="2" creationId="{EBB458E3-4400-4454-A61C-D04413AA20F8}"/>
          </ac:spMkLst>
        </pc:spChg>
        <pc:spChg chg="add del mod">
          <ac:chgData name="STRELKOVSKII Nikita" userId="af6c14a0-5188-455e-800a-53447537413a" providerId="ADAL" clId="{1A31376A-17F1-4813-B716-2600C3D5BA7C}" dt="2021-10-06T09:16:44.643" v="2171" actId="14100"/>
          <ac:spMkLst>
            <pc:docMk/>
            <pc:sldMk cId="396326217" sldId="264"/>
            <ac:spMk id="3" creationId="{FA63BEC1-3E36-435E-B507-C97BC0164A01}"/>
          </ac:spMkLst>
        </pc:spChg>
        <pc:picChg chg="add del mod">
          <ac:chgData name="STRELKOVSKII Nikita" userId="af6c14a0-5188-455e-800a-53447537413a" providerId="ADAL" clId="{1A31376A-17F1-4813-B716-2600C3D5BA7C}" dt="2021-10-04T16:04:01.758" v="1173"/>
          <ac:picMkLst>
            <pc:docMk/>
            <pc:sldMk cId="396326217" sldId="264"/>
            <ac:picMk id="7" creationId="{144D601E-E9F1-4B61-BC24-B2229DA84B6F}"/>
          </ac:picMkLst>
        </pc:picChg>
        <pc:picChg chg="add del mod">
          <ac:chgData name="STRELKOVSKII Nikita" userId="af6c14a0-5188-455e-800a-53447537413a" providerId="ADAL" clId="{1A31376A-17F1-4813-B716-2600C3D5BA7C}" dt="2021-10-04T16:04:04.054" v="1175"/>
          <ac:picMkLst>
            <pc:docMk/>
            <pc:sldMk cId="396326217" sldId="264"/>
            <ac:picMk id="8" creationId="{2C689556-093D-438D-A334-2DE66838D33E}"/>
          </ac:picMkLst>
        </pc:picChg>
        <pc:picChg chg="add del mod">
          <ac:chgData name="STRELKOVSKII Nikita" userId="af6c14a0-5188-455e-800a-53447537413a" providerId="ADAL" clId="{1A31376A-17F1-4813-B716-2600C3D5BA7C}" dt="2021-10-04T16:04:05.790" v="1177"/>
          <ac:picMkLst>
            <pc:docMk/>
            <pc:sldMk cId="396326217" sldId="264"/>
            <ac:picMk id="9" creationId="{01B3D955-34C4-402E-B1B7-B36C0DF0F603}"/>
          </ac:picMkLst>
        </pc:picChg>
        <pc:picChg chg="add mod">
          <ac:chgData name="STRELKOVSKII Nikita" userId="af6c14a0-5188-455e-800a-53447537413a" providerId="ADAL" clId="{1A31376A-17F1-4813-B716-2600C3D5BA7C}" dt="2021-10-04T16:04:08.338" v="1181" actId="1076"/>
          <ac:picMkLst>
            <pc:docMk/>
            <pc:sldMk cId="396326217" sldId="264"/>
            <ac:picMk id="10" creationId="{67769B24-D198-4F09-8537-EE6C740F3122}"/>
          </ac:picMkLst>
        </pc:picChg>
      </pc:sldChg>
      <pc:sldChg chg="modSp new mod modAnim">
        <pc:chgData name="STRELKOVSKII Nikita" userId="af6c14a0-5188-455e-800a-53447537413a" providerId="ADAL" clId="{1A31376A-17F1-4813-B716-2600C3D5BA7C}" dt="2021-10-06T09:31:43.105" v="2192" actId="20577"/>
        <pc:sldMkLst>
          <pc:docMk/>
          <pc:sldMk cId="2311857997" sldId="265"/>
        </pc:sldMkLst>
        <pc:spChg chg="mod">
          <ac:chgData name="STRELKOVSKII Nikita" userId="af6c14a0-5188-455e-800a-53447537413a" providerId="ADAL" clId="{1A31376A-17F1-4813-B716-2600C3D5BA7C}" dt="2021-10-06T09:01:32.705" v="1924" actId="20577"/>
          <ac:spMkLst>
            <pc:docMk/>
            <pc:sldMk cId="2311857997" sldId="265"/>
            <ac:spMk id="3" creationId="{2CF0033C-9E59-4B1B-9C4A-E87CC3E58656}"/>
          </ac:spMkLst>
        </pc:spChg>
        <pc:spChg chg="mod">
          <ac:chgData name="STRELKOVSKII Nikita" userId="af6c14a0-5188-455e-800a-53447537413a" providerId="ADAL" clId="{1A31376A-17F1-4813-B716-2600C3D5BA7C}" dt="2021-10-06T09:31:43.105" v="2192" actId="20577"/>
          <ac:spMkLst>
            <pc:docMk/>
            <pc:sldMk cId="2311857997" sldId="265"/>
            <ac:spMk id="4" creationId="{4895D497-B79B-4321-83C5-0A9A50DAE639}"/>
          </ac:spMkLst>
        </pc:spChg>
      </pc:sldChg>
      <pc:sldChg chg="addSp delSp modSp new mod modClrScheme modAnim chgLayout">
        <pc:chgData name="STRELKOVSKII Nikita" userId="af6c14a0-5188-455e-800a-53447537413a" providerId="ADAL" clId="{1A31376A-17F1-4813-B716-2600C3D5BA7C}" dt="2021-10-06T09:32:12.235" v="2194"/>
        <pc:sldMkLst>
          <pc:docMk/>
          <pc:sldMk cId="897000679" sldId="266"/>
        </pc:sldMkLst>
        <pc:spChg chg="mod ord">
          <ac:chgData name="STRELKOVSKII Nikita" userId="af6c14a0-5188-455e-800a-53447537413a" providerId="ADAL" clId="{1A31376A-17F1-4813-B716-2600C3D5BA7C}" dt="2021-10-04T16:19:18.420" v="1680" actId="700"/>
          <ac:spMkLst>
            <pc:docMk/>
            <pc:sldMk cId="897000679" sldId="266"/>
            <ac:spMk id="2" creationId="{FF2EC54E-64BB-40E7-A3FB-9F9150D8135B}"/>
          </ac:spMkLst>
        </pc:spChg>
        <pc:spChg chg="del mod ord">
          <ac:chgData name="STRELKOVSKII Nikita" userId="af6c14a0-5188-455e-800a-53447537413a" providerId="ADAL" clId="{1A31376A-17F1-4813-B716-2600C3D5BA7C}" dt="2021-10-04T16:19:18.420" v="1680" actId="700"/>
          <ac:spMkLst>
            <pc:docMk/>
            <pc:sldMk cId="897000679" sldId="266"/>
            <ac:spMk id="3" creationId="{43F4CDEB-BC9E-42F6-A2A2-FAD1AC6FC6C3}"/>
          </ac:spMkLst>
        </pc:spChg>
        <pc:spChg chg="mod ord">
          <ac:chgData name="STRELKOVSKII Nikita" userId="af6c14a0-5188-455e-800a-53447537413a" providerId="ADAL" clId="{1A31376A-17F1-4813-B716-2600C3D5BA7C}" dt="2021-10-06T09:01:17.348" v="1883" actId="20577"/>
          <ac:spMkLst>
            <pc:docMk/>
            <pc:sldMk cId="897000679" sldId="266"/>
            <ac:spMk id="4" creationId="{F0C92806-6D3D-4033-94CA-EB7AE43D8797}"/>
          </ac:spMkLst>
        </pc:spChg>
        <pc:spChg chg="mod ord">
          <ac:chgData name="STRELKOVSKII Nikita" userId="af6c14a0-5188-455e-800a-53447537413a" providerId="ADAL" clId="{1A31376A-17F1-4813-B716-2600C3D5BA7C}" dt="2021-10-04T16:19:18.420" v="1680" actId="700"/>
          <ac:spMkLst>
            <pc:docMk/>
            <pc:sldMk cId="897000679" sldId="266"/>
            <ac:spMk id="5" creationId="{66DFA316-53F3-4362-8CFB-4283A0714966}"/>
          </ac:spMkLst>
        </pc:spChg>
        <pc:spChg chg="mod ord">
          <ac:chgData name="STRELKOVSKII Nikita" userId="af6c14a0-5188-455e-800a-53447537413a" providerId="ADAL" clId="{1A31376A-17F1-4813-B716-2600C3D5BA7C}" dt="2021-10-04T16:19:18.420" v="1680" actId="700"/>
          <ac:spMkLst>
            <pc:docMk/>
            <pc:sldMk cId="897000679" sldId="266"/>
            <ac:spMk id="6" creationId="{E59BFD8B-22BF-4550-9BFA-B54A9520AF5A}"/>
          </ac:spMkLst>
        </pc:spChg>
        <pc:spChg chg="add mod ord">
          <ac:chgData name="STRELKOVSKII Nikita" userId="af6c14a0-5188-455e-800a-53447537413a" providerId="ADAL" clId="{1A31376A-17F1-4813-B716-2600C3D5BA7C}" dt="2021-10-04T16:19:30.806" v="1692" actId="20577"/>
          <ac:spMkLst>
            <pc:docMk/>
            <pc:sldMk cId="897000679" sldId="266"/>
            <ac:spMk id="7" creationId="{B35C3B0D-4E1E-412C-AD15-5FE65D357E23}"/>
          </ac:spMkLst>
        </pc:spChg>
        <pc:spChg chg="add mod ord">
          <ac:chgData name="STRELKOVSKII Nikita" userId="af6c14a0-5188-455e-800a-53447537413a" providerId="ADAL" clId="{1A31376A-17F1-4813-B716-2600C3D5BA7C}" dt="2021-10-04T16:19:27.194" v="1690" actId="20577"/>
          <ac:spMkLst>
            <pc:docMk/>
            <pc:sldMk cId="897000679" sldId="266"/>
            <ac:spMk id="8" creationId="{9F478865-A881-4AA8-989B-4F77D1F9F38B}"/>
          </ac:spMkLst>
        </pc:spChg>
      </pc:sldChg>
    </pc:docChg>
  </pc:docChgLst>
  <pc:docChgLst>
    <pc:chgData name="Nikita Strelkovskii" userId="af6c14a0-5188-455e-800a-53447537413a" providerId="ADAL" clId="{630A3D38-E306-1546-8D04-B5B0BABD9808}"/>
    <pc:docChg chg="undo custSel addSld delSld modSld">
      <pc:chgData name="Nikita Strelkovskii" userId="af6c14a0-5188-455e-800a-53447537413a" providerId="ADAL" clId="{630A3D38-E306-1546-8D04-B5B0BABD9808}" dt="2021-10-04T21:10:47.355" v="1540" actId="20577"/>
      <pc:docMkLst>
        <pc:docMk/>
      </pc:docMkLst>
      <pc:sldChg chg="modSp">
        <pc:chgData name="Nikita Strelkovskii" userId="af6c14a0-5188-455e-800a-53447537413a" providerId="ADAL" clId="{630A3D38-E306-1546-8D04-B5B0BABD9808}" dt="2021-10-04T21:04:28.778" v="1364"/>
        <pc:sldMkLst>
          <pc:docMk/>
          <pc:sldMk cId="3708670617" sldId="256"/>
        </pc:sldMkLst>
        <pc:spChg chg="mod">
          <ac:chgData name="Nikita Strelkovskii" userId="af6c14a0-5188-455e-800a-53447537413a" providerId="ADAL" clId="{630A3D38-E306-1546-8D04-B5B0BABD9808}" dt="2021-10-04T21:04:28.778" v="1364"/>
          <ac:spMkLst>
            <pc:docMk/>
            <pc:sldMk cId="3708670617" sldId="256"/>
            <ac:spMk id="9" creationId="{B3A771C5-F9C0-EA48-9322-8BAE62E232A5}"/>
          </ac:spMkLst>
        </pc:spChg>
      </pc:sldChg>
      <pc:sldChg chg="addSp delSp modSp mod modAnim">
        <pc:chgData name="Nikita Strelkovskii" userId="af6c14a0-5188-455e-800a-53447537413a" providerId="ADAL" clId="{630A3D38-E306-1546-8D04-B5B0BABD9808}" dt="2021-10-04T21:09:34.347" v="1497" actId="113"/>
        <pc:sldMkLst>
          <pc:docMk/>
          <pc:sldMk cId="2739159210" sldId="257"/>
        </pc:sldMkLst>
        <pc:spChg chg="add mod">
          <ac:chgData name="Nikita Strelkovskii" userId="af6c14a0-5188-455e-800a-53447537413a" providerId="ADAL" clId="{630A3D38-E306-1546-8D04-B5B0BABD9808}" dt="2021-10-04T20:07:37.896" v="420" actId="20577"/>
          <ac:spMkLst>
            <pc:docMk/>
            <pc:sldMk cId="2739159210" sldId="257"/>
            <ac:spMk id="2" creationId="{470D918C-5230-5A4C-97A4-6995170FA745}"/>
          </ac:spMkLst>
        </pc:spChg>
        <pc:spChg chg="del">
          <ac:chgData name="Nikita Strelkovskii" userId="af6c14a0-5188-455e-800a-53447537413a" providerId="ADAL" clId="{630A3D38-E306-1546-8D04-B5B0BABD9808}" dt="2021-10-04T20:08:56.722" v="424"/>
          <ac:spMkLst>
            <pc:docMk/>
            <pc:sldMk cId="2739159210" sldId="257"/>
            <ac:spMk id="5" creationId="{99033F17-FF42-3342-990D-3FB14C8E2285}"/>
          </ac:spMkLst>
        </pc:spChg>
        <pc:spChg chg="mod">
          <ac:chgData name="Nikita Strelkovskii" userId="af6c14a0-5188-455e-800a-53447537413a" providerId="ADAL" clId="{630A3D38-E306-1546-8D04-B5B0BABD9808}" dt="2021-10-04T21:09:23.899" v="1494" actId="20577"/>
          <ac:spMkLst>
            <pc:docMk/>
            <pc:sldMk cId="2739159210" sldId="257"/>
            <ac:spMk id="9" creationId="{6FFEE57A-41C4-B847-BE05-8D2892FD668D}"/>
          </ac:spMkLst>
        </pc:spChg>
        <pc:spChg chg="mod">
          <ac:chgData name="Nikita Strelkovskii" userId="af6c14a0-5188-455e-800a-53447537413a" providerId="ADAL" clId="{630A3D38-E306-1546-8D04-B5B0BABD9808}" dt="2021-10-04T21:09:34.347" v="1497" actId="113"/>
          <ac:spMkLst>
            <pc:docMk/>
            <pc:sldMk cId="2739159210" sldId="257"/>
            <ac:spMk id="10" creationId="{5DF9C8E0-81AE-0245-8F5B-31A24DDC3805}"/>
          </ac:spMkLst>
        </pc:spChg>
      </pc:sldChg>
      <pc:sldChg chg="addSp delSp modSp mod">
        <pc:chgData name="Nikita Strelkovskii" userId="af6c14a0-5188-455e-800a-53447537413a" providerId="ADAL" clId="{630A3D38-E306-1546-8D04-B5B0BABD9808}" dt="2021-10-04T21:07:15.951" v="1400" actId="20577"/>
        <pc:sldMkLst>
          <pc:docMk/>
          <pc:sldMk cId="98875362" sldId="258"/>
        </pc:sldMkLst>
        <pc:spChg chg="add del mod">
          <ac:chgData name="Nikita Strelkovskii" userId="af6c14a0-5188-455e-800a-53447537413a" providerId="ADAL" clId="{630A3D38-E306-1546-8D04-B5B0BABD9808}" dt="2021-10-04T21:03:41.422" v="1362"/>
          <ac:spMkLst>
            <pc:docMk/>
            <pc:sldMk cId="98875362" sldId="258"/>
            <ac:spMk id="2" creationId="{8985BE89-BCD7-3543-994C-CC61E90025AE}"/>
          </ac:spMkLst>
        </pc:spChg>
        <pc:spChg chg="mod">
          <ac:chgData name="Nikita Strelkovskii" userId="af6c14a0-5188-455e-800a-53447537413a" providerId="ADAL" clId="{630A3D38-E306-1546-8D04-B5B0BABD9808}" dt="2021-10-04T21:07:15.951" v="1400" actId="20577"/>
          <ac:spMkLst>
            <pc:docMk/>
            <pc:sldMk cId="98875362" sldId="258"/>
            <ac:spMk id="7" creationId="{C547A728-470D-DD4C-B25D-8FA003B4B04D}"/>
          </ac:spMkLst>
        </pc:spChg>
        <pc:spChg chg="mod">
          <ac:chgData name="Nikita Strelkovskii" userId="af6c14a0-5188-455e-800a-53447537413a" providerId="ADAL" clId="{630A3D38-E306-1546-8D04-B5B0BABD9808}" dt="2021-10-04T21:07:10.070" v="1376" actId="20577"/>
          <ac:spMkLst>
            <pc:docMk/>
            <pc:sldMk cId="98875362" sldId="258"/>
            <ac:spMk id="8" creationId="{448C746E-366C-DB4A-B639-D75934F8A8B9}"/>
          </ac:spMkLst>
        </pc:spChg>
        <pc:spChg chg="mod">
          <ac:chgData name="Nikita Strelkovskii" userId="af6c14a0-5188-455e-800a-53447537413a" providerId="ADAL" clId="{630A3D38-E306-1546-8D04-B5B0BABD9808}" dt="2021-10-04T21:03:35.656" v="1360" actId="20577"/>
          <ac:spMkLst>
            <pc:docMk/>
            <pc:sldMk cId="98875362" sldId="258"/>
            <ac:spMk id="9" creationId="{2BD5F9E9-B034-8E41-B1A0-51D1AD708286}"/>
          </ac:spMkLst>
        </pc:spChg>
      </pc:sldChg>
      <pc:sldChg chg="addSp delSp modSp mod addAnim delAnim modAnim">
        <pc:chgData name="Nikita Strelkovskii" userId="af6c14a0-5188-455e-800a-53447537413a" providerId="ADAL" clId="{630A3D38-E306-1546-8D04-B5B0BABD9808}" dt="2021-10-04T21:05:09.966" v="1366" actId="255"/>
        <pc:sldMkLst>
          <pc:docMk/>
          <pc:sldMk cId="1481846431" sldId="259"/>
        </pc:sldMkLst>
        <pc:spChg chg="mod">
          <ac:chgData name="Nikita Strelkovskii" userId="af6c14a0-5188-455e-800a-53447537413a" providerId="ADAL" clId="{630A3D38-E306-1546-8D04-B5B0BABD9808}" dt="2021-10-04T19:29:50.026" v="2" actId="14100"/>
          <ac:spMkLst>
            <pc:docMk/>
            <pc:sldMk cId="1481846431" sldId="259"/>
            <ac:spMk id="3" creationId="{81CA9B87-626F-4E9C-8A51-6055AED59D87}"/>
          </ac:spMkLst>
        </pc:spChg>
        <pc:spChg chg="del">
          <ac:chgData name="Nikita Strelkovskii" userId="af6c14a0-5188-455e-800a-53447537413a" providerId="ADAL" clId="{630A3D38-E306-1546-8D04-B5B0BABD9808}" dt="2021-10-04T20:08:56.722" v="424"/>
          <ac:spMkLst>
            <pc:docMk/>
            <pc:sldMk cId="1481846431" sldId="259"/>
            <ac:spMk id="5" creationId="{82FECB4E-2381-4078-852E-23BA137E82D0}"/>
          </ac:spMkLst>
        </pc:spChg>
        <pc:spChg chg="add del mod">
          <ac:chgData name="Nikita Strelkovskii" userId="af6c14a0-5188-455e-800a-53447537413a" providerId="ADAL" clId="{630A3D38-E306-1546-8D04-B5B0BABD9808}" dt="2021-10-04T19:31:46.272" v="20" actId="1076"/>
          <ac:spMkLst>
            <pc:docMk/>
            <pc:sldMk cId="1481846431" sldId="259"/>
            <ac:spMk id="7" creationId="{21A47C67-F4D4-4D37-8757-950A3B57AB90}"/>
          </ac:spMkLst>
        </pc:spChg>
        <pc:spChg chg="add del mod">
          <ac:chgData name="Nikita Strelkovskii" userId="af6c14a0-5188-455e-800a-53447537413a" providerId="ADAL" clId="{630A3D38-E306-1546-8D04-B5B0BABD9808}" dt="2021-10-04T19:31:46.272" v="20" actId="1076"/>
          <ac:spMkLst>
            <pc:docMk/>
            <pc:sldMk cId="1481846431" sldId="259"/>
            <ac:spMk id="12" creationId="{59450A8B-56D1-4DED-BF1F-494CE5CC37AB}"/>
          </ac:spMkLst>
        </pc:spChg>
        <pc:spChg chg="mod">
          <ac:chgData name="Nikita Strelkovskii" userId="af6c14a0-5188-455e-800a-53447537413a" providerId="ADAL" clId="{630A3D38-E306-1546-8D04-B5B0BABD9808}" dt="2021-10-04T19:31:46.272" v="20" actId="1076"/>
          <ac:spMkLst>
            <pc:docMk/>
            <pc:sldMk cId="1481846431" sldId="259"/>
            <ac:spMk id="14" creationId="{76E8AA7E-A20D-4731-AFF6-051448D8FFF8}"/>
          </ac:spMkLst>
        </pc:spChg>
        <pc:spChg chg="add del mod">
          <ac:chgData name="Nikita Strelkovskii" userId="af6c14a0-5188-455e-800a-53447537413a" providerId="ADAL" clId="{630A3D38-E306-1546-8D04-B5B0BABD9808}" dt="2021-10-04T19:31:46.272" v="20" actId="1076"/>
          <ac:spMkLst>
            <pc:docMk/>
            <pc:sldMk cId="1481846431" sldId="259"/>
            <ac:spMk id="15" creationId="{437C46CA-8D4E-4226-BC8C-24091B9091A8}"/>
          </ac:spMkLst>
        </pc:spChg>
        <pc:spChg chg="add del mod">
          <ac:chgData name="Nikita Strelkovskii" userId="af6c14a0-5188-455e-800a-53447537413a" providerId="ADAL" clId="{630A3D38-E306-1546-8D04-B5B0BABD9808}" dt="2021-10-04T19:31:46.272" v="20" actId="1076"/>
          <ac:spMkLst>
            <pc:docMk/>
            <pc:sldMk cId="1481846431" sldId="259"/>
            <ac:spMk id="21" creationId="{50570649-8BCF-4F8A-8D45-9E9B86D81698}"/>
          </ac:spMkLst>
        </pc:spChg>
        <pc:spChg chg="add del mod">
          <ac:chgData name="Nikita Strelkovskii" userId="af6c14a0-5188-455e-800a-53447537413a" providerId="ADAL" clId="{630A3D38-E306-1546-8D04-B5B0BABD9808}" dt="2021-10-04T19:31:46.272" v="20" actId="1076"/>
          <ac:spMkLst>
            <pc:docMk/>
            <pc:sldMk cId="1481846431" sldId="259"/>
            <ac:spMk id="22" creationId="{C6CD6A06-7643-42F6-ABDE-71487B9EC892}"/>
          </ac:spMkLst>
        </pc:spChg>
        <pc:spChg chg="add del mod">
          <ac:chgData name="Nikita Strelkovskii" userId="af6c14a0-5188-455e-800a-53447537413a" providerId="ADAL" clId="{630A3D38-E306-1546-8D04-B5B0BABD9808}" dt="2021-10-04T19:31:46.272" v="20" actId="1076"/>
          <ac:spMkLst>
            <pc:docMk/>
            <pc:sldMk cId="1481846431" sldId="259"/>
            <ac:spMk id="38" creationId="{B0D7DFED-20D8-44C8-9408-DBFB02560036}"/>
          </ac:spMkLst>
        </pc:spChg>
        <pc:spChg chg="mod">
          <ac:chgData name="Nikita Strelkovskii" userId="af6c14a0-5188-455e-800a-53447537413a" providerId="ADAL" clId="{630A3D38-E306-1546-8D04-B5B0BABD9808}" dt="2021-10-04T21:05:09.966" v="1366" actId="255"/>
          <ac:spMkLst>
            <pc:docMk/>
            <pc:sldMk cId="1481846431" sldId="259"/>
            <ac:spMk id="42" creationId="{1400CD28-809B-4BAB-BD7B-00FD200F1439}"/>
          </ac:spMkLst>
        </pc:spChg>
        <pc:spChg chg="add del mod">
          <ac:chgData name="Nikita Strelkovskii" userId="af6c14a0-5188-455e-800a-53447537413a" providerId="ADAL" clId="{630A3D38-E306-1546-8D04-B5B0BABD9808}" dt="2021-10-04T19:31:46.272" v="20" actId="1076"/>
          <ac:spMkLst>
            <pc:docMk/>
            <pc:sldMk cId="1481846431" sldId="259"/>
            <ac:spMk id="51" creationId="{625D10B7-6E43-4F52-B9F0-8BE9600239F8}"/>
          </ac:spMkLst>
        </pc:spChg>
        <pc:spChg chg="add del mod">
          <ac:chgData name="Nikita Strelkovskii" userId="af6c14a0-5188-455e-800a-53447537413a" providerId="ADAL" clId="{630A3D38-E306-1546-8D04-B5B0BABD9808}" dt="2021-10-04T19:31:46.272" v="20" actId="1076"/>
          <ac:spMkLst>
            <pc:docMk/>
            <pc:sldMk cId="1481846431" sldId="259"/>
            <ac:spMk id="52" creationId="{6EC7FBC6-49EE-45A5-AB6E-76BD863DC99B}"/>
          </ac:spMkLst>
        </pc:spChg>
        <pc:spChg chg="add del mod">
          <ac:chgData name="Nikita Strelkovskii" userId="af6c14a0-5188-455e-800a-53447537413a" providerId="ADAL" clId="{630A3D38-E306-1546-8D04-B5B0BABD9808}" dt="2021-10-04T19:31:46.272" v="20" actId="1076"/>
          <ac:spMkLst>
            <pc:docMk/>
            <pc:sldMk cId="1481846431" sldId="259"/>
            <ac:spMk id="53" creationId="{487B98C1-8E11-4BB3-A232-19283060ED51}"/>
          </ac:spMkLst>
        </pc:spChg>
        <pc:cxnChg chg="add del mod">
          <ac:chgData name="Nikita Strelkovskii" userId="af6c14a0-5188-455e-800a-53447537413a" providerId="ADAL" clId="{630A3D38-E306-1546-8D04-B5B0BABD9808}" dt="2021-10-04T19:31:46.272" v="20" actId="1076"/>
          <ac:cxnSpMkLst>
            <pc:docMk/>
            <pc:sldMk cId="1481846431" sldId="259"/>
            <ac:cxnSpMk id="9" creationId="{CA56149A-DB0E-4299-8E5E-D4A384A5632D}"/>
          </ac:cxnSpMkLst>
        </pc:cxnChg>
        <pc:cxnChg chg="add del mod">
          <ac:chgData name="Nikita Strelkovskii" userId="af6c14a0-5188-455e-800a-53447537413a" providerId="ADAL" clId="{630A3D38-E306-1546-8D04-B5B0BABD9808}" dt="2021-10-04T19:31:46.272" v="20" actId="1076"/>
          <ac:cxnSpMkLst>
            <pc:docMk/>
            <pc:sldMk cId="1481846431" sldId="259"/>
            <ac:cxnSpMk id="13" creationId="{AA90A1DD-B349-4FC1-8EB4-03C764E6EBE5}"/>
          </ac:cxnSpMkLst>
        </pc:cxnChg>
        <pc:cxnChg chg="add del mod">
          <ac:chgData name="Nikita Strelkovskii" userId="af6c14a0-5188-455e-800a-53447537413a" providerId="ADAL" clId="{630A3D38-E306-1546-8D04-B5B0BABD9808}" dt="2021-10-04T19:31:46.272" v="20" actId="1076"/>
          <ac:cxnSpMkLst>
            <pc:docMk/>
            <pc:sldMk cId="1481846431" sldId="259"/>
            <ac:cxnSpMk id="17" creationId="{1A88EDB3-4531-4492-BA22-26FD1C6EECDB}"/>
          </ac:cxnSpMkLst>
        </pc:cxnChg>
        <pc:cxnChg chg="add del mod">
          <ac:chgData name="Nikita Strelkovskii" userId="af6c14a0-5188-455e-800a-53447537413a" providerId="ADAL" clId="{630A3D38-E306-1546-8D04-B5B0BABD9808}" dt="2021-10-04T19:31:46.272" v="20" actId="1076"/>
          <ac:cxnSpMkLst>
            <pc:docMk/>
            <pc:sldMk cId="1481846431" sldId="259"/>
            <ac:cxnSpMk id="23" creationId="{B054113B-E6D2-45C5-A684-935D868D2773}"/>
          </ac:cxnSpMkLst>
        </pc:cxnChg>
        <pc:cxnChg chg="add del mod">
          <ac:chgData name="Nikita Strelkovskii" userId="af6c14a0-5188-455e-800a-53447537413a" providerId="ADAL" clId="{630A3D38-E306-1546-8D04-B5B0BABD9808}" dt="2021-10-04T19:31:46.272" v="20" actId="1076"/>
          <ac:cxnSpMkLst>
            <pc:docMk/>
            <pc:sldMk cId="1481846431" sldId="259"/>
            <ac:cxnSpMk id="26" creationId="{28706DC0-C6C3-4CD3-8535-083EF52D60DA}"/>
          </ac:cxnSpMkLst>
        </pc:cxnChg>
        <pc:cxnChg chg="add del mod">
          <ac:chgData name="Nikita Strelkovskii" userId="af6c14a0-5188-455e-800a-53447537413a" providerId="ADAL" clId="{630A3D38-E306-1546-8D04-B5B0BABD9808}" dt="2021-10-04T19:31:46.272" v="20" actId="1076"/>
          <ac:cxnSpMkLst>
            <pc:docMk/>
            <pc:sldMk cId="1481846431" sldId="259"/>
            <ac:cxnSpMk id="37" creationId="{A9B210C1-16A8-4CB0-A132-7993A6F0EB03}"/>
          </ac:cxnSpMkLst>
        </pc:cxnChg>
        <pc:cxnChg chg="add del mod">
          <ac:chgData name="Nikita Strelkovskii" userId="af6c14a0-5188-455e-800a-53447537413a" providerId="ADAL" clId="{630A3D38-E306-1546-8D04-B5B0BABD9808}" dt="2021-10-04T19:31:46.272" v="20" actId="1076"/>
          <ac:cxnSpMkLst>
            <pc:docMk/>
            <pc:sldMk cId="1481846431" sldId="259"/>
            <ac:cxnSpMk id="39" creationId="{F78D4D5F-27B7-4968-AFAB-BB40A7D3AB07}"/>
          </ac:cxnSpMkLst>
        </pc:cxnChg>
        <pc:cxnChg chg="add del mod">
          <ac:chgData name="Nikita Strelkovskii" userId="af6c14a0-5188-455e-800a-53447537413a" providerId="ADAL" clId="{630A3D38-E306-1546-8D04-B5B0BABD9808}" dt="2021-10-04T19:31:46.272" v="20" actId="1076"/>
          <ac:cxnSpMkLst>
            <pc:docMk/>
            <pc:sldMk cId="1481846431" sldId="259"/>
            <ac:cxnSpMk id="44" creationId="{C49505E6-053C-4D18-ACD3-81AD62878DB4}"/>
          </ac:cxnSpMkLst>
        </pc:cxnChg>
        <pc:cxnChg chg="add del mod">
          <ac:chgData name="Nikita Strelkovskii" userId="af6c14a0-5188-455e-800a-53447537413a" providerId="ADAL" clId="{630A3D38-E306-1546-8D04-B5B0BABD9808}" dt="2021-10-04T19:31:46.272" v="20" actId="1076"/>
          <ac:cxnSpMkLst>
            <pc:docMk/>
            <pc:sldMk cId="1481846431" sldId="259"/>
            <ac:cxnSpMk id="45" creationId="{A805E92A-10FC-4B71-AFDB-A34C784BC449}"/>
          </ac:cxnSpMkLst>
        </pc:cxnChg>
        <pc:cxnChg chg="add del mod">
          <ac:chgData name="Nikita Strelkovskii" userId="af6c14a0-5188-455e-800a-53447537413a" providerId="ADAL" clId="{630A3D38-E306-1546-8D04-B5B0BABD9808}" dt="2021-10-04T19:31:46.272" v="20" actId="1076"/>
          <ac:cxnSpMkLst>
            <pc:docMk/>
            <pc:sldMk cId="1481846431" sldId="259"/>
            <ac:cxnSpMk id="48" creationId="{1A785A03-CEBA-4A14-A418-5DD43C2F4938}"/>
          </ac:cxnSpMkLst>
        </pc:cxnChg>
      </pc:sldChg>
      <pc:sldChg chg="delSp modSp mod modAnim">
        <pc:chgData name="Nikita Strelkovskii" userId="af6c14a0-5188-455e-800a-53447537413a" providerId="ADAL" clId="{630A3D38-E306-1546-8D04-B5B0BABD9808}" dt="2021-10-04T20:08:56.722" v="424"/>
        <pc:sldMkLst>
          <pc:docMk/>
          <pc:sldMk cId="2672876260" sldId="260"/>
        </pc:sldMkLst>
        <pc:spChg chg="mod">
          <ac:chgData name="Nikita Strelkovskii" userId="af6c14a0-5188-455e-800a-53447537413a" providerId="ADAL" clId="{630A3D38-E306-1546-8D04-B5B0BABD9808}" dt="2021-10-04T19:37:01.474" v="84" actId="313"/>
          <ac:spMkLst>
            <pc:docMk/>
            <pc:sldMk cId="2672876260" sldId="260"/>
            <ac:spMk id="3" creationId="{B368BD94-625E-4122-8FF0-0887B1E72CF2}"/>
          </ac:spMkLst>
        </pc:spChg>
        <pc:spChg chg="del">
          <ac:chgData name="Nikita Strelkovskii" userId="af6c14a0-5188-455e-800a-53447537413a" providerId="ADAL" clId="{630A3D38-E306-1546-8D04-B5B0BABD9808}" dt="2021-10-04T20:08:56.722" v="424"/>
          <ac:spMkLst>
            <pc:docMk/>
            <pc:sldMk cId="2672876260" sldId="260"/>
            <ac:spMk id="5" creationId="{07874377-CF2E-4CAE-AFFE-C8A69A03B478}"/>
          </ac:spMkLst>
        </pc:spChg>
      </pc:sldChg>
      <pc:sldChg chg="addSp delSp modSp mod modAnim">
        <pc:chgData name="Nikita Strelkovskii" userId="af6c14a0-5188-455e-800a-53447537413a" providerId="ADAL" clId="{630A3D38-E306-1546-8D04-B5B0BABD9808}" dt="2021-10-04T20:44:20.238" v="817" actId="1076"/>
        <pc:sldMkLst>
          <pc:docMk/>
          <pc:sldMk cId="2018938962" sldId="261"/>
        </pc:sldMkLst>
        <pc:spChg chg="mod">
          <ac:chgData name="Nikita Strelkovskii" userId="af6c14a0-5188-455e-800a-53447537413a" providerId="ADAL" clId="{630A3D38-E306-1546-8D04-B5B0BABD9808}" dt="2021-10-04T19:38:10.459" v="86" actId="20577"/>
          <ac:spMkLst>
            <pc:docMk/>
            <pc:sldMk cId="2018938962" sldId="261"/>
            <ac:spMk id="2" creationId="{2980540F-50C9-4AB1-B66E-923502C49424}"/>
          </ac:spMkLst>
        </pc:spChg>
        <pc:spChg chg="del">
          <ac:chgData name="Nikita Strelkovskii" userId="af6c14a0-5188-455e-800a-53447537413a" providerId="ADAL" clId="{630A3D38-E306-1546-8D04-B5B0BABD9808}" dt="2021-10-04T20:08:56.722" v="424"/>
          <ac:spMkLst>
            <pc:docMk/>
            <pc:sldMk cId="2018938962" sldId="261"/>
            <ac:spMk id="6" creationId="{726B2FBB-4590-4657-A9CF-64E6B26FEE7C}"/>
          </ac:spMkLst>
        </pc:spChg>
        <pc:spChg chg="mod">
          <ac:chgData name="Nikita Strelkovskii" userId="af6c14a0-5188-455e-800a-53447537413a" providerId="ADAL" clId="{630A3D38-E306-1546-8D04-B5B0BABD9808}" dt="2021-10-04T20:09:24.907" v="425" actId="255"/>
          <ac:spMkLst>
            <pc:docMk/>
            <pc:sldMk cId="2018938962" sldId="261"/>
            <ac:spMk id="7" creationId="{3F18953A-632C-468A-8FA6-2554C7363756}"/>
          </ac:spMkLst>
        </pc:spChg>
        <pc:spChg chg="add mod">
          <ac:chgData name="Nikita Strelkovskii" userId="af6c14a0-5188-455e-800a-53447537413a" providerId="ADAL" clId="{630A3D38-E306-1546-8D04-B5B0BABD9808}" dt="2021-10-04T20:44:20.238" v="817" actId="1076"/>
          <ac:spMkLst>
            <pc:docMk/>
            <pc:sldMk cId="2018938962" sldId="261"/>
            <ac:spMk id="11" creationId="{C2B96ABE-F39E-5441-AEA1-CA8C3B6FEEED}"/>
          </ac:spMkLst>
        </pc:spChg>
      </pc:sldChg>
      <pc:sldChg chg="addSp delSp modSp mod modAnim modNotesTx">
        <pc:chgData name="Nikita Strelkovskii" userId="af6c14a0-5188-455e-800a-53447537413a" providerId="ADAL" clId="{630A3D38-E306-1546-8D04-B5B0BABD9808}" dt="2021-10-04T21:10:01.073" v="1504" actId="113"/>
        <pc:sldMkLst>
          <pc:docMk/>
          <pc:sldMk cId="3990476210" sldId="262"/>
        </pc:sldMkLst>
        <pc:spChg chg="mod">
          <ac:chgData name="Nikita Strelkovskii" userId="af6c14a0-5188-455e-800a-53447537413a" providerId="ADAL" clId="{630A3D38-E306-1546-8D04-B5B0BABD9808}" dt="2021-10-04T21:10:01.073" v="1504" actId="113"/>
          <ac:spMkLst>
            <pc:docMk/>
            <pc:sldMk cId="3990476210" sldId="262"/>
            <ac:spMk id="2" creationId="{326E4452-F568-47F4-8CBA-98E54E8BC596}"/>
          </ac:spMkLst>
        </pc:spChg>
        <pc:spChg chg="del">
          <ac:chgData name="Nikita Strelkovskii" userId="af6c14a0-5188-455e-800a-53447537413a" providerId="ADAL" clId="{630A3D38-E306-1546-8D04-B5B0BABD9808}" dt="2021-10-04T20:32:58.746" v="722"/>
          <ac:spMkLst>
            <pc:docMk/>
            <pc:sldMk cId="3990476210" sldId="262"/>
            <ac:spMk id="3" creationId="{E54A3E91-0480-43C4-87B4-72DE9954E4AA}"/>
          </ac:spMkLst>
        </pc:spChg>
        <pc:spChg chg="del">
          <ac:chgData name="Nikita Strelkovskii" userId="af6c14a0-5188-455e-800a-53447537413a" providerId="ADAL" clId="{630A3D38-E306-1546-8D04-B5B0BABD9808}" dt="2021-10-04T20:08:56.722" v="424"/>
          <ac:spMkLst>
            <pc:docMk/>
            <pc:sldMk cId="3990476210" sldId="262"/>
            <ac:spMk id="6" creationId="{3090FF3F-5D37-42C5-BCE8-85DACDB9D4FA}"/>
          </ac:spMkLst>
        </pc:spChg>
        <pc:spChg chg="mod">
          <ac:chgData name="Nikita Strelkovskii" userId="af6c14a0-5188-455e-800a-53447537413a" providerId="ADAL" clId="{630A3D38-E306-1546-8D04-B5B0BABD9808}" dt="2021-10-04T20:40:06.613" v="762" actId="20577"/>
          <ac:spMkLst>
            <pc:docMk/>
            <pc:sldMk cId="3990476210" sldId="262"/>
            <ac:spMk id="7" creationId="{D4CAF97C-1E76-4A03-9627-B4B703102574}"/>
          </ac:spMkLst>
        </pc:spChg>
        <pc:spChg chg="add mod">
          <ac:chgData name="Nikita Strelkovskii" userId="af6c14a0-5188-455e-800a-53447537413a" providerId="ADAL" clId="{630A3D38-E306-1546-8D04-B5B0BABD9808}" dt="2021-10-04T20:41:30.795" v="785" actId="1076"/>
          <ac:spMkLst>
            <pc:docMk/>
            <pc:sldMk cId="3990476210" sldId="262"/>
            <ac:spMk id="10" creationId="{024224C6-46C0-F54B-A48A-79B415D0E9EC}"/>
          </ac:spMkLst>
        </pc:spChg>
        <pc:spChg chg="add mod">
          <ac:chgData name="Nikita Strelkovskii" userId="af6c14a0-5188-455e-800a-53447537413a" providerId="ADAL" clId="{630A3D38-E306-1546-8D04-B5B0BABD9808}" dt="2021-10-04T20:41:41.159" v="787" actId="1076"/>
          <ac:spMkLst>
            <pc:docMk/>
            <pc:sldMk cId="3990476210" sldId="262"/>
            <ac:spMk id="11" creationId="{42FA885A-5187-534B-BFEA-A1635A3337EB}"/>
          </ac:spMkLst>
        </pc:spChg>
        <pc:picChg chg="add mod">
          <ac:chgData name="Nikita Strelkovskii" userId="af6c14a0-5188-455e-800a-53447537413a" providerId="ADAL" clId="{630A3D38-E306-1546-8D04-B5B0BABD9808}" dt="2021-10-04T20:41:30.795" v="785" actId="1076"/>
          <ac:picMkLst>
            <pc:docMk/>
            <pc:sldMk cId="3990476210" sldId="262"/>
            <ac:picMk id="8" creationId="{62431A06-0B3D-9249-BE29-4DA1FD8E106A}"/>
          </ac:picMkLst>
        </pc:picChg>
        <pc:picChg chg="add mod">
          <ac:chgData name="Nikita Strelkovskii" userId="af6c14a0-5188-455e-800a-53447537413a" providerId="ADAL" clId="{630A3D38-E306-1546-8D04-B5B0BABD9808}" dt="2021-10-04T20:41:41.159" v="787" actId="1076"/>
          <ac:picMkLst>
            <pc:docMk/>
            <pc:sldMk cId="3990476210" sldId="262"/>
            <ac:picMk id="9" creationId="{6D6B5B5D-ADC9-C34C-8501-918925E601CC}"/>
          </ac:picMkLst>
        </pc:picChg>
      </pc:sldChg>
      <pc:sldChg chg="addSp delSp modSp mod modAnim">
        <pc:chgData name="Nikita Strelkovskii" userId="af6c14a0-5188-455e-800a-53447537413a" providerId="ADAL" clId="{630A3D38-E306-1546-8D04-B5B0BABD9808}" dt="2021-10-04T21:10:47.355" v="1540" actId="20577"/>
        <pc:sldMkLst>
          <pc:docMk/>
          <pc:sldMk cId="2662156345" sldId="263"/>
        </pc:sldMkLst>
        <pc:spChg chg="mod">
          <ac:chgData name="Nikita Strelkovskii" userId="af6c14a0-5188-455e-800a-53447537413a" providerId="ADAL" clId="{630A3D38-E306-1546-8D04-B5B0BABD9808}" dt="2021-10-04T21:10:47.355" v="1540" actId="20577"/>
          <ac:spMkLst>
            <pc:docMk/>
            <pc:sldMk cId="2662156345" sldId="263"/>
            <ac:spMk id="2" creationId="{4B9E4DE3-E865-4B59-90E4-BAC90B2A08AE}"/>
          </ac:spMkLst>
        </pc:spChg>
        <pc:spChg chg="mod">
          <ac:chgData name="Nikita Strelkovskii" userId="af6c14a0-5188-455e-800a-53447537413a" providerId="ADAL" clId="{630A3D38-E306-1546-8D04-B5B0BABD9808}" dt="2021-10-04T21:08:06.219" v="1481" actId="207"/>
          <ac:spMkLst>
            <pc:docMk/>
            <pc:sldMk cId="2662156345" sldId="263"/>
            <ac:spMk id="3" creationId="{CA2B8099-771C-40A1-AB76-8EEDBABE5ECD}"/>
          </ac:spMkLst>
        </pc:spChg>
        <pc:spChg chg="del">
          <ac:chgData name="Nikita Strelkovskii" userId="af6c14a0-5188-455e-800a-53447537413a" providerId="ADAL" clId="{630A3D38-E306-1546-8D04-B5B0BABD9808}" dt="2021-10-04T20:08:56.722" v="424"/>
          <ac:spMkLst>
            <pc:docMk/>
            <pc:sldMk cId="2662156345" sldId="263"/>
            <ac:spMk id="5" creationId="{6F95FB06-DDB6-4B40-A014-8D4DBB98446B}"/>
          </ac:spMkLst>
        </pc:spChg>
        <pc:spChg chg="add mod">
          <ac:chgData name="Nikita Strelkovskii" userId="af6c14a0-5188-455e-800a-53447537413a" providerId="ADAL" clId="{630A3D38-E306-1546-8D04-B5B0BABD9808}" dt="2021-10-04T21:02:02.073" v="1206" actId="1582"/>
          <ac:spMkLst>
            <pc:docMk/>
            <pc:sldMk cId="2662156345" sldId="263"/>
            <ac:spMk id="7" creationId="{BB93C474-8F8A-8140-BBA0-DD0F754A11F0}"/>
          </ac:spMkLst>
        </pc:spChg>
        <pc:spChg chg="mod">
          <ac:chgData name="Nikita Strelkovskii" userId="af6c14a0-5188-455e-800a-53447537413a" providerId="ADAL" clId="{630A3D38-E306-1546-8D04-B5B0BABD9808}" dt="2021-10-04T21:02:29.854" v="1218" actId="1076"/>
          <ac:spMkLst>
            <pc:docMk/>
            <pc:sldMk cId="2662156345" sldId="263"/>
            <ac:spMk id="10" creationId="{0F141AF5-9100-405E-88E5-8E0ECA2A2606}"/>
          </ac:spMkLst>
        </pc:spChg>
      </pc:sldChg>
      <pc:sldChg chg="addSp delSp modSp mod modAnim">
        <pc:chgData name="Nikita Strelkovskii" userId="af6c14a0-5188-455e-800a-53447537413a" providerId="ADAL" clId="{630A3D38-E306-1546-8D04-B5B0BABD9808}" dt="2021-10-04T21:10:13.891" v="1505" actId="113"/>
        <pc:sldMkLst>
          <pc:docMk/>
          <pc:sldMk cId="396326217" sldId="264"/>
        </pc:sldMkLst>
        <pc:spChg chg="mod">
          <ac:chgData name="Nikita Strelkovskii" userId="af6c14a0-5188-455e-800a-53447537413a" providerId="ADAL" clId="{630A3D38-E306-1546-8D04-B5B0BABD9808}" dt="2021-10-04T20:45:44.340" v="823" actId="20577"/>
          <ac:spMkLst>
            <pc:docMk/>
            <pc:sldMk cId="396326217" sldId="264"/>
            <ac:spMk id="2" creationId="{EBB458E3-4400-4454-A61C-D04413AA20F8}"/>
          </ac:spMkLst>
        </pc:spChg>
        <pc:spChg chg="mod">
          <ac:chgData name="Nikita Strelkovskii" userId="af6c14a0-5188-455e-800a-53447537413a" providerId="ADAL" clId="{630A3D38-E306-1546-8D04-B5B0BABD9808}" dt="2021-10-04T21:10:13.891" v="1505" actId="113"/>
          <ac:spMkLst>
            <pc:docMk/>
            <pc:sldMk cId="396326217" sldId="264"/>
            <ac:spMk id="3" creationId="{FA63BEC1-3E36-435E-B507-C97BC0164A01}"/>
          </ac:spMkLst>
        </pc:spChg>
        <pc:spChg chg="del">
          <ac:chgData name="Nikita Strelkovskii" userId="af6c14a0-5188-455e-800a-53447537413a" providerId="ADAL" clId="{630A3D38-E306-1546-8D04-B5B0BABD9808}" dt="2021-10-04T20:08:56.722" v="424"/>
          <ac:spMkLst>
            <pc:docMk/>
            <pc:sldMk cId="396326217" sldId="264"/>
            <ac:spMk id="5" creationId="{A9B93200-D261-4DEA-A119-CEEC2B5FC5C5}"/>
          </ac:spMkLst>
        </pc:spChg>
        <pc:spChg chg="add mod">
          <ac:chgData name="Nikita Strelkovskii" userId="af6c14a0-5188-455e-800a-53447537413a" providerId="ADAL" clId="{630A3D38-E306-1546-8D04-B5B0BABD9808}" dt="2021-10-04T20:54:34.510" v="1029" actId="1076"/>
          <ac:spMkLst>
            <pc:docMk/>
            <pc:sldMk cId="396326217" sldId="264"/>
            <ac:spMk id="22" creationId="{08E308FF-5F75-CA49-B45B-7278032FC2D2}"/>
          </ac:spMkLst>
        </pc:spChg>
        <pc:spChg chg="add mod">
          <ac:chgData name="Nikita Strelkovskii" userId="af6c14a0-5188-455e-800a-53447537413a" providerId="ADAL" clId="{630A3D38-E306-1546-8D04-B5B0BABD9808}" dt="2021-10-04T20:59:54.075" v="1170" actId="554"/>
          <ac:spMkLst>
            <pc:docMk/>
            <pc:sldMk cId="396326217" sldId="264"/>
            <ac:spMk id="23" creationId="{83C828EB-3D10-6346-A3FE-7D37928479EB}"/>
          </ac:spMkLst>
        </pc:spChg>
        <pc:spChg chg="add mod">
          <ac:chgData name="Nikita Strelkovskii" userId="af6c14a0-5188-455e-800a-53447537413a" providerId="ADAL" clId="{630A3D38-E306-1546-8D04-B5B0BABD9808}" dt="2021-10-04T20:54:56.548" v="1050" actId="1076"/>
          <ac:spMkLst>
            <pc:docMk/>
            <pc:sldMk cId="396326217" sldId="264"/>
            <ac:spMk id="35" creationId="{06BEEB14-DD46-C14C-8A3D-1BA901BDBDEA}"/>
          </ac:spMkLst>
        </pc:spChg>
        <pc:spChg chg="add mod">
          <ac:chgData name="Nikita Strelkovskii" userId="af6c14a0-5188-455e-800a-53447537413a" providerId="ADAL" clId="{630A3D38-E306-1546-8D04-B5B0BABD9808}" dt="2021-10-04T20:55:22.698" v="1069" actId="1076"/>
          <ac:spMkLst>
            <pc:docMk/>
            <pc:sldMk cId="396326217" sldId="264"/>
            <ac:spMk id="36" creationId="{75089CF0-7455-EE47-B67F-22BB36DF4372}"/>
          </ac:spMkLst>
        </pc:spChg>
        <pc:spChg chg="add mod">
          <ac:chgData name="Nikita Strelkovskii" userId="af6c14a0-5188-455e-800a-53447537413a" providerId="ADAL" clId="{630A3D38-E306-1546-8D04-B5B0BABD9808}" dt="2021-10-04T20:55:34.549" v="1082" actId="1076"/>
          <ac:spMkLst>
            <pc:docMk/>
            <pc:sldMk cId="396326217" sldId="264"/>
            <ac:spMk id="37" creationId="{B8D3C41D-1E0D-FD45-B9F8-FD49E0A4CFC7}"/>
          </ac:spMkLst>
        </pc:spChg>
        <pc:spChg chg="add mod">
          <ac:chgData name="Nikita Strelkovskii" userId="af6c14a0-5188-455e-800a-53447537413a" providerId="ADAL" clId="{630A3D38-E306-1546-8D04-B5B0BABD9808}" dt="2021-10-04T20:55:59.030" v="1094" actId="1076"/>
          <ac:spMkLst>
            <pc:docMk/>
            <pc:sldMk cId="396326217" sldId="264"/>
            <ac:spMk id="38" creationId="{5FF7CAFB-BF6D-BD4A-A491-9FAC3CDFD424}"/>
          </ac:spMkLst>
        </pc:spChg>
        <pc:spChg chg="add mod">
          <ac:chgData name="Nikita Strelkovskii" userId="af6c14a0-5188-455e-800a-53447537413a" providerId="ADAL" clId="{630A3D38-E306-1546-8D04-B5B0BABD9808}" dt="2021-10-04T20:56:20.949" v="1113" actId="1076"/>
          <ac:spMkLst>
            <pc:docMk/>
            <pc:sldMk cId="396326217" sldId="264"/>
            <ac:spMk id="39" creationId="{60539429-1B69-FB4E-957F-91FDAB00E135}"/>
          </ac:spMkLst>
        </pc:spChg>
        <pc:spChg chg="add mod">
          <ac:chgData name="Nikita Strelkovskii" userId="af6c14a0-5188-455e-800a-53447537413a" providerId="ADAL" clId="{630A3D38-E306-1546-8D04-B5B0BABD9808}" dt="2021-10-04T20:59:54.075" v="1170" actId="554"/>
          <ac:spMkLst>
            <pc:docMk/>
            <pc:sldMk cId="396326217" sldId="264"/>
            <ac:spMk id="41" creationId="{C74C99AF-D6DA-484F-AA56-58F7A5607D9C}"/>
          </ac:spMkLst>
        </pc:spChg>
        <pc:spChg chg="add mod">
          <ac:chgData name="Nikita Strelkovskii" userId="af6c14a0-5188-455e-800a-53447537413a" providerId="ADAL" clId="{630A3D38-E306-1546-8D04-B5B0BABD9808}" dt="2021-10-04T20:59:54.075" v="1170" actId="554"/>
          <ac:spMkLst>
            <pc:docMk/>
            <pc:sldMk cId="396326217" sldId="264"/>
            <ac:spMk id="42" creationId="{25BF32B3-09BB-C743-A72F-83D7F073457D}"/>
          </ac:spMkLst>
        </pc:spChg>
        <pc:spChg chg="add mod">
          <ac:chgData name="Nikita Strelkovskii" userId="af6c14a0-5188-455e-800a-53447537413a" providerId="ADAL" clId="{630A3D38-E306-1546-8D04-B5B0BABD9808}" dt="2021-10-04T20:59:54.075" v="1170" actId="554"/>
          <ac:spMkLst>
            <pc:docMk/>
            <pc:sldMk cId="396326217" sldId="264"/>
            <ac:spMk id="43" creationId="{B252DFC6-1C55-7B43-A916-1C3BCA0A37A9}"/>
          </ac:spMkLst>
        </pc:spChg>
        <pc:spChg chg="add del mod">
          <ac:chgData name="Nikita Strelkovskii" userId="af6c14a0-5188-455e-800a-53447537413a" providerId="ADAL" clId="{630A3D38-E306-1546-8D04-B5B0BABD9808}" dt="2021-10-04T20:59:13.784" v="1163"/>
          <ac:spMkLst>
            <pc:docMk/>
            <pc:sldMk cId="396326217" sldId="264"/>
            <ac:spMk id="44" creationId="{C99C7A6B-2BFC-984D-9B9A-99F67BAE3F21}"/>
          </ac:spMkLst>
        </pc:spChg>
        <pc:spChg chg="add mod">
          <ac:chgData name="Nikita Strelkovskii" userId="af6c14a0-5188-455e-800a-53447537413a" providerId="ADAL" clId="{630A3D38-E306-1546-8D04-B5B0BABD9808}" dt="2021-10-04T20:59:54.075" v="1170" actId="554"/>
          <ac:spMkLst>
            <pc:docMk/>
            <pc:sldMk cId="396326217" sldId="264"/>
            <ac:spMk id="45" creationId="{9F4BBB08-08C9-E640-AF0B-CED0B4D8893F}"/>
          </ac:spMkLst>
        </pc:spChg>
        <pc:spChg chg="add mod">
          <ac:chgData name="Nikita Strelkovskii" userId="af6c14a0-5188-455e-800a-53447537413a" providerId="ADAL" clId="{630A3D38-E306-1546-8D04-B5B0BABD9808}" dt="2021-10-04T20:59:54.075" v="1170" actId="554"/>
          <ac:spMkLst>
            <pc:docMk/>
            <pc:sldMk cId="396326217" sldId="264"/>
            <ac:spMk id="46" creationId="{240932CD-5522-6E48-BB07-2C74F82BAE2F}"/>
          </ac:spMkLst>
        </pc:spChg>
        <pc:graphicFrameChg chg="add del mod">
          <ac:chgData name="Nikita Strelkovskii" userId="af6c14a0-5188-455e-800a-53447537413a" providerId="ADAL" clId="{630A3D38-E306-1546-8D04-B5B0BABD9808}" dt="2021-10-04T20:48:12.097" v="848"/>
          <ac:graphicFrameMkLst>
            <pc:docMk/>
            <pc:sldMk cId="396326217" sldId="264"/>
            <ac:graphicFrameMk id="7" creationId="{9B0BFFDC-9B23-3945-A642-8066D985DE39}"/>
          </ac:graphicFrameMkLst>
        </pc:graphicFrameChg>
        <pc:graphicFrameChg chg="add del mod modGraphic">
          <ac:chgData name="Nikita Strelkovskii" userId="af6c14a0-5188-455e-800a-53447537413a" providerId="ADAL" clId="{630A3D38-E306-1546-8D04-B5B0BABD9808}" dt="2021-10-04T20:51:32.850" v="883" actId="478"/>
          <ac:graphicFrameMkLst>
            <pc:docMk/>
            <pc:sldMk cId="396326217" sldId="264"/>
            <ac:graphicFrameMk id="8" creationId="{BF047626-4C9C-424A-9638-C1270D3EA33D}"/>
          </ac:graphicFrameMkLst>
        </pc:graphicFrameChg>
        <pc:picChg chg="del">
          <ac:chgData name="Nikita Strelkovskii" userId="af6c14a0-5188-455e-800a-53447537413a" providerId="ADAL" clId="{630A3D38-E306-1546-8D04-B5B0BABD9808}" dt="2021-10-04T20:45:56.740" v="831" actId="21"/>
          <ac:picMkLst>
            <pc:docMk/>
            <pc:sldMk cId="396326217" sldId="264"/>
            <ac:picMk id="10" creationId="{67769B24-D198-4F09-8537-EE6C740F3122}"/>
          </ac:picMkLst>
        </pc:picChg>
        <pc:picChg chg="add mod">
          <ac:chgData name="Nikita Strelkovskii" userId="af6c14a0-5188-455e-800a-53447537413a" providerId="ADAL" clId="{630A3D38-E306-1546-8D04-B5B0BABD9808}" dt="2021-10-04T20:54:26.798" v="1025" actId="1076"/>
          <ac:picMkLst>
            <pc:docMk/>
            <pc:sldMk cId="396326217" sldId="264"/>
            <ac:picMk id="11" creationId="{F0A66D6F-72A8-D04D-A71C-3BD0DBC0B799}"/>
          </ac:picMkLst>
        </pc:picChg>
        <pc:picChg chg="add mod">
          <ac:chgData name="Nikita Strelkovskii" userId="af6c14a0-5188-455e-800a-53447537413a" providerId="ADAL" clId="{630A3D38-E306-1546-8D04-B5B0BABD9808}" dt="2021-10-04T20:54:26.798" v="1025" actId="1076"/>
          <ac:picMkLst>
            <pc:docMk/>
            <pc:sldMk cId="396326217" sldId="264"/>
            <ac:picMk id="13" creationId="{87BB7F09-F971-DC4C-ACA2-5500CCA09E19}"/>
          </ac:picMkLst>
        </pc:picChg>
        <pc:picChg chg="add mod">
          <ac:chgData name="Nikita Strelkovskii" userId="af6c14a0-5188-455e-800a-53447537413a" providerId="ADAL" clId="{630A3D38-E306-1546-8D04-B5B0BABD9808}" dt="2021-10-04T20:54:26.798" v="1025" actId="1076"/>
          <ac:picMkLst>
            <pc:docMk/>
            <pc:sldMk cId="396326217" sldId="264"/>
            <ac:picMk id="15" creationId="{B85E917B-F7E3-8E45-B1D9-FD63513B48A1}"/>
          </ac:picMkLst>
        </pc:picChg>
        <pc:picChg chg="add mod">
          <ac:chgData name="Nikita Strelkovskii" userId="af6c14a0-5188-455e-800a-53447537413a" providerId="ADAL" clId="{630A3D38-E306-1546-8D04-B5B0BABD9808}" dt="2021-10-04T20:54:26.798" v="1025" actId="1076"/>
          <ac:picMkLst>
            <pc:docMk/>
            <pc:sldMk cId="396326217" sldId="264"/>
            <ac:picMk id="17" creationId="{D7EC115E-A48A-A84D-8085-0E90FF821A20}"/>
          </ac:picMkLst>
        </pc:picChg>
        <pc:picChg chg="add mod">
          <ac:chgData name="Nikita Strelkovskii" userId="af6c14a0-5188-455e-800a-53447537413a" providerId="ADAL" clId="{630A3D38-E306-1546-8D04-B5B0BABD9808}" dt="2021-10-04T20:54:26.798" v="1025" actId="1076"/>
          <ac:picMkLst>
            <pc:docMk/>
            <pc:sldMk cId="396326217" sldId="264"/>
            <ac:picMk id="19" creationId="{65411661-318A-FD4B-84FA-115F54696CF3}"/>
          </ac:picMkLst>
        </pc:picChg>
        <pc:picChg chg="add mod">
          <ac:chgData name="Nikita Strelkovskii" userId="af6c14a0-5188-455e-800a-53447537413a" providerId="ADAL" clId="{630A3D38-E306-1546-8D04-B5B0BABD9808}" dt="2021-10-04T20:54:26.798" v="1025" actId="1076"/>
          <ac:picMkLst>
            <pc:docMk/>
            <pc:sldMk cId="396326217" sldId="264"/>
            <ac:picMk id="21" creationId="{096E7FB3-B201-5945-AB8B-DABA8ADE58CF}"/>
          </ac:picMkLst>
        </pc:picChg>
        <pc:picChg chg="add del mod">
          <ac:chgData name="Nikita Strelkovskii" userId="af6c14a0-5188-455e-800a-53447537413a" providerId="ADAL" clId="{630A3D38-E306-1546-8D04-B5B0BABD9808}" dt="2021-10-04T20:48:12.097" v="848"/>
          <ac:picMkLst>
            <pc:docMk/>
            <pc:sldMk cId="396326217" sldId="264"/>
            <ac:picMk id="1025" creationId="{DF8FFADA-3332-6D4F-8ED9-D7A02B8D1DD0}"/>
          </ac:picMkLst>
        </pc:picChg>
        <pc:picChg chg="add del mod">
          <ac:chgData name="Nikita Strelkovskii" userId="af6c14a0-5188-455e-800a-53447537413a" providerId="ADAL" clId="{630A3D38-E306-1546-8D04-B5B0BABD9808}" dt="2021-10-04T20:48:12.097" v="848"/>
          <ac:picMkLst>
            <pc:docMk/>
            <pc:sldMk cId="396326217" sldId="264"/>
            <ac:picMk id="1026" creationId="{24C635A4-37FA-CC47-8C4D-6D215C8B281B}"/>
          </ac:picMkLst>
        </pc:picChg>
        <pc:picChg chg="add del mod">
          <ac:chgData name="Nikita Strelkovskii" userId="af6c14a0-5188-455e-800a-53447537413a" providerId="ADAL" clId="{630A3D38-E306-1546-8D04-B5B0BABD9808}" dt="2021-10-04T20:48:12.097" v="848"/>
          <ac:picMkLst>
            <pc:docMk/>
            <pc:sldMk cId="396326217" sldId="264"/>
            <ac:picMk id="1027" creationId="{D65A0D41-6F00-4B42-976A-FA3FD2CA98A5}"/>
          </ac:picMkLst>
        </pc:picChg>
        <pc:picChg chg="add del mod">
          <ac:chgData name="Nikita Strelkovskii" userId="af6c14a0-5188-455e-800a-53447537413a" providerId="ADAL" clId="{630A3D38-E306-1546-8D04-B5B0BABD9808}" dt="2021-10-04T20:48:12.097" v="848"/>
          <ac:picMkLst>
            <pc:docMk/>
            <pc:sldMk cId="396326217" sldId="264"/>
            <ac:picMk id="1028" creationId="{DA49768E-8C15-A74B-A2C5-A910675D4759}"/>
          </ac:picMkLst>
        </pc:picChg>
        <pc:picChg chg="add del mod">
          <ac:chgData name="Nikita Strelkovskii" userId="af6c14a0-5188-455e-800a-53447537413a" providerId="ADAL" clId="{630A3D38-E306-1546-8D04-B5B0BABD9808}" dt="2021-10-04T20:48:12.097" v="848"/>
          <ac:picMkLst>
            <pc:docMk/>
            <pc:sldMk cId="396326217" sldId="264"/>
            <ac:picMk id="1029" creationId="{AD08D298-8B57-134F-AA00-339EA6BF6024}"/>
          </ac:picMkLst>
        </pc:picChg>
        <pc:picChg chg="add del mod">
          <ac:chgData name="Nikita Strelkovskii" userId="af6c14a0-5188-455e-800a-53447537413a" providerId="ADAL" clId="{630A3D38-E306-1546-8D04-B5B0BABD9808}" dt="2021-10-04T20:48:12.097" v="848"/>
          <ac:picMkLst>
            <pc:docMk/>
            <pc:sldMk cId="396326217" sldId="264"/>
            <ac:picMk id="1030" creationId="{FCC28AF6-DFDE-0742-A016-950C5984543E}"/>
          </ac:picMkLst>
        </pc:picChg>
        <pc:picChg chg="add del mod">
          <ac:chgData name="Nikita Strelkovskii" userId="af6c14a0-5188-455e-800a-53447537413a" providerId="ADAL" clId="{630A3D38-E306-1546-8D04-B5B0BABD9808}" dt="2021-10-04T20:48:25.941" v="851" actId="478"/>
          <ac:picMkLst>
            <pc:docMk/>
            <pc:sldMk cId="396326217" sldId="264"/>
            <ac:picMk id="1031" creationId="{0C8B63D6-6AAF-1943-8C88-CCCCB8C218C5}"/>
          </ac:picMkLst>
        </pc:picChg>
        <pc:picChg chg="add del mod">
          <ac:chgData name="Nikita Strelkovskii" userId="af6c14a0-5188-455e-800a-53447537413a" providerId="ADAL" clId="{630A3D38-E306-1546-8D04-B5B0BABD9808}" dt="2021-10-04T20:48:27.210" v="852" actId="478"/>
          <ac:picMkLst>
            <pc:docMk/>
            <pc:sldMk cId="396326217" sldId="264"/>
            <ac:picMk id="1032" creationId="{715F5C4D-9187-4F4C-8158-00D927AC69BD}"/>
          </ac:picMkLst>
        </pc:picChg>
        <pc:picChg chg="add del mod">
          <ac:chgData name="Nikita Strelkovskii" userId="af6c14a0-5188-455e-800a-53447537413a" providerId="ADAL" clId="{630A3D38-E306-1546-8D04-B5B0BABD9808}" dt="2021-10-04T20:48:27.890" v="853" actId="478"/>
          <ac:picMkLst>
            <pc:docMk/>
            <pc:sldMk cId="396326217" sldId="264"/>
            <ac:picMk id="1033" creationId="{6025D522-E0F5-B045-9310-7E02676BBF83}"/>
          </ac:picMkLst>
        </pc:picChg>
        <pc:picChg chg="add del mod">
          <ac:chgData name="Nikita Strelkovskii" userId="af6c14a0-5188-455e-800a-53447537413a" providerId="ADAL" clId="{630A3D38-E306-1546-8D04-B5B0BABD9808}" dt="2021-10-04T20:48:29.682" v="854" actId="478"/>
          <ac:picMkLst>
            <pc:docMk/>
            <pc:sldMk cId="396326217" sldId="264"/>
            <ac:picMk id="1034" creationId="{F17663ED-BCEE-3F4A-815A-DA63EF12555A}"/>
          </ac:picMkLst>
        </pc:picChg>
        <pc:picChg chg="add del mod">
          <ac:chgData name="Nikita Strelkovskii" userId="af6c14a0-5188-455e-800a-53447537413a" providerId="ADAL" clId="{630A3D38-E306-1546-8D04-B5B0BABD9808}" dt="2021-10-04T20:48:32.242" v="855" actId="478"/>
          <ac:picMkLst>
            <pc:docMk/>
            <pc:sldMk cId="396326217" sldId="264"/>
            <ac:picMk id="1035" creationId="{2090D9A1-78FE-F34D-952C-CC9E9093B294}"/>
          </ac:picMkLst>
        </pc:picChg>
        <pc:picChg chg="add del mod">
          <ac:chgData name="Nikita Strelkovskii" userId="af6c14a0-5188-455e-800a-53447537413a" providerId="ADAL" clId="{630A3D38-E306-1546-8D04-B5B0BABD9808}" dt="2021-10-04T20:48:32.696" v="856" actId="478"/>
          <ac:picMkLst>
            <pc:docMk/>
            <pc:sldMk cId="396326217" sldId="264"/>
            <ac:picMk id="1036" creationId="{EBAC8FED-510D-914F-894A-7B31CA1727BB}"/>
          </ac:picMkLst>
        </pc:picChg>
      </pc:sldChg>
      <pc:sldChg chg="addSp delSp modSp mod modClrScheme modAnim chgLayout">
        <pc:chgData name="Nikita Strelkovskii" userId="af6c14a0-5188-455e-800a-53447537413a" providerId="ADAL" clId="{630A3D38-E306-1546-8D04-B5B0BABD9808}" dt="2021-10-04T21:08:50.361" v="1483" actId="20577"/>
        <pc:sldMkLst>
          <pc:docMk/>
          <pc:sldMk cId="2311857997" sldId="265"/>
        </pc:sldMkLst>
        <pc:spChg chg="mod ord">
          <ac:chgData name="Nikita Strelkovskii" userId="af6c14a0-5188-455e-800a-53447537413a" providerId="ADAL" clId="{630A3D38-E306-1546-8D04-B5B0BABD9808}" dt="2021-10-04T19:51:55.549" v="110" actId="26606"/>
          <ac:spMkLst>
            <pc:docMk/>
            <pc:sldMk cId="2311857997" sldId="265"/>
            <ac:spMk id="2" creationId="{86C0075E-7C75-4F1D-9103-DF12DF6A0E11}"/>
          </ac:spMkLst>
        </pc:spChg>
        <pc:spChg chg="mod ord">
          <ac:chgData name="Nikita Strelkovskii" userId="af6c14a0-5188-455e-800a-53447537413a" providerId="ADAL" clId="{630A3D38-E306-1546-8D04-B5B0BABD9808}" dt="2021-10-04T21:08:50.361" v="1483" actId="20577"/>
          <ac:spMkLst>
            <pc:docMk/>
            <pc:sldMk cId="2311857997" sldId="265"/>
            <ac:spMk id="3" creationId="{2CF0033C-9E59-4B1B-9C4A-E87CC3E58656}"/>
          </ac:spMkLst>
        </pc:spChg>
        <pc:spChg chg="mod">
          <ac:chgData name="Nikita Strelkovskii" userId="af6c14a0-5188-455e-800a-53447537413a" providerId="ADAL" clId="{630A3D38-E306-1546-8D04-B5B0BABD9808}" dt="2021-10-04T19:51:55.549" v="110" actId="26606"/>
          <ac:spMkLst>
            <pc:docMk/>
            <pc:sldMk cId="2311857997" sldId="265"/>
            <ac:spMk id="4" creationId="{4895D497-B79B-4321-83C5-0A9A50DAE639}"/>
          </ac:spMkLst>
        </pc:spChg>
        <pc:spChg chg="del mod">
          <ac:chgData name="Nikita Strelkovskii" userId="af6c14a0-5188-455e-800a-53447537413a" providerId="ADAL" clId="{630A3D38-E306-1546-8D04-B5B0BABD9808}" dt="2021-10-04T20:08:56.722" v="424"/>
          <ac:spMkLst>
            <pc:docMk/>
            <pc:sldMk cId="2311857997" sldId="265"/>
            <ac:spMk id="5" creationId="{C85325B7-1072-40D0-B1CB-348094EE5B38}"/>
          </ac:spMkLst>
        </pc:spChg>
        <pc:spChg chg="mod">
          <ac:chgData name="Nikita Strelkovskii" userId="af6c14a0-5188-455e-800a-53447537413a" providerId="ADAL" clId="{630A3D38-E306-1546-8D04-B5B0BABD9808}" dt="2021-10-04T20:09:30.049" v="426" actId="255"/>
          <ac:spMkLst>
            <pc:docMk/>
            <pc:sldMk cId="2311857997" sldId="265"/>
            <ac:spMk id="6" creationId="{9564AFB7-1FD3-4882-928F-E9055AFF8865}"/>
          </ac:spMkLst>
        </pc:spChg>
        <pc:spChg chg="add mod">
          <ac:chgData name="Nikita Strelkovskii" userId="af6c14a0-5188-455e-800a-53447537413a" providerId="ADAL" clId="{630A3D38-E306-1546-8D04-B5B0BABD9808}" dt="2021-10-04T20:12:50.519" v="552" actId="1076"/>
          <ac:spMkLst>
            <pc:docMk/>
            <pc:sldMk cId="2311857997" sldId="265"/>
            <ac:spMk id="9" creationId="{E76789FE-22C7-2548-A6EE-222C04011E96}"/>
          </ac:spMkLst>
        </pc:spChg>
        <pc:picChg chg="add mod ord">
          <ac:chgData name="Nikita Strelkovskii" userId="af6c14a0-5188-455e-800a-53447537413a" providerId="ADAL" clId="{630A3D38-E306-1546-8D04-B5B0BABD9808}" dt="2021-10-04T19:51:55.549" v="110" actId="26606"/>
          <ac:picMkLst>
            <pc:docMk/>
            <pc:sldMk cId="2311857997" sldId="265"/>
            <ac:picMk id="8" creationId="{B2BFCA2F-3912-C64F-9E94-B5214BD285B8}"/>
          </ac:picMkLst>
        </pc:picChg>
      </pc:sldChg>
      <pc:sldChg chg="delSp modSp mod modAnim">
        <pc:chgData name="Nikita Strelkovskii" userId="af6c14a0-5188-455e-800a-53447537413a" providerId="ADAL" clId="{630A3D38-E306-1546-8D04-B5B0BABD9808}" dt="2021-10-04T21:09:13.405" v="1485" actId="113"/>
        <pc:sldMkLst>
          <pc:docMk/>
          <pc:sldMk cId="897000679" sldId="266"/>
        </pc:sldMkLst>
        <pc:spChg chg="mod">
          <ac:chgData name="Nikita Strelkovskii" userId="af6c14a0-5188-455e-800a-53447537413a" providerId="ADAL" clId="{630A3D38-E306-1546-8D04-B5B0BABD9808}" dt="2021-10-04T20:02:33.869" v="389" actId="20577"/>
          <ac:spMkLst>
            <pc:docMk/>
            <pc:sldMk cId="897000679" sldId="266"/>
            <ac:spMk id="4" creationId="{F0C92806-6D3D-4033-94CA-EB7AE43D8797}"/>
          </ac:spMkLst>
        </pc:spChg>
        <pc:spChg chg="del">
          <ac:chgData name="Nikita Strelkovskii" userId="af6c14a0-5188-455e-800a-53447537413a" providerId="ADAL" clId="{630A3D38-E306-1546-8D04-B5B0BABD9808}" dt="2021-10-04T20:08:56.722" v="424"/>
          <ac:spMkLst>
            <pc:docMk/>
            <pc:sldMk cId="897000679" sldId="266"/>
            <ac:spMk id="5" creationId="{66DFA316-53F3-4362-8CFB-4283A0714966}"/>
          </ac:spMkLst>
        </pc:spChg>
        <pc:spChg chg="mod">
          <ac:chgData name="Nikita Strelkovskii" userId="af6c14a0-5188-455e-800a-53447537413a" providerId="ADAL" clId="{630A3D38-E306-1546-8D04-B5B0BABD9808}" dt="2021-10-04T21:09:09.929" v="1484" actId="113"/>
          <ac:spMkLst>
            <pc:docMk/>
            <pc:sldMk cId="897000679" sldId="266"/>
            <ac:spMk id="7" creationId="{B35C3B0D-4E1E-412C-AD15-5FE65D357E23}"/>
          </ac:spMkLst>
        </pc:spChg>
        <pc:spChg chg="mod">
          <ac:chgData name="Nikita Strelkovskii" userId="af6c14a0-5188-455e-800a-53447537413a" providerId="ADAL" clId="{630A3D38-E306-1546-8D04-B5B0BABD9808}" dt="2021-10-04T21:09:13.405" v="1485" actId="113"/>
          <ac:spMkLst>
            <pc:docMk/>
            <pc:sldMk cId="897000679" sldId="266"/>
            <ac:spMk id="8" creationId="{9F478865-A881-4AA8-989B-4F77D1F9F38B}"/>
          </ac:spMkLst>
        </pc:spChg>
      </pc:sldChg>
      <pc:sldChg chg="addSp delSp modSp new del">
        <pc:chgData name="Nikita Strelkovskii" userId="af6c14a0-5188-455e-800a-53447537413a" providerId="ADAL" clId="{630A3D38-E306-1546-8D04-B5B0BABD9808}" dt="2021-10-04T21:01:20.934" v="1200" actId="2696"/>
        <pc:sldMkLst>
          <pc:docMk/>
          <pc:sldMk cId="2028266022" sldId="267"/>
        </pc:sldMkLst>
        <pc:spChg chg="del">
          <ac:chgData name="Nikita Strelkovskii" userId="af6c14a0-5188-455e-800a-53447537413a" providerId="ADAL" clId="{630A3D38-E306-1546-8D04-B5B0BABD9808}" dt="2021-10-04T20:46:58.614" v="845"/>
          <ac:spMkLst>
            <pc:docMk/>
            <pc:sldMk cId="2028266022" sldId="267"/>
            <ac:spMk id="3" creationId="{53CF9D64-0836-B642-B7D6-4EB2700902D9}"/>
          </ac:spMkLst>
        </pc:spChg>
        <pc:picChg chg="add mod">
          <ac:chgData name="Nikita Strelkovskii" userId="af6c14a0-5188-455e-800a-53447537413a" providerId="ADAL" clId="{630A3D38-E306-1546-8D04-B5B0BABD9808}" dt="2021-10-04T20:46:58.614" v="845"/>
          <ac:picMkLst>
            <pc:docMk/>
            <pc:sldMk cId="2028266022" sldId="267"/>
            <ac:picMk id="6" creationId="{29DC0F26-C8D9-2940-B988-95DE8BF3097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0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For instance, if A increases, B increases, too; or vice versa. </a:t>
            </a:r>
          </a:p>
          <a:p>
            <a:r>
              <a:rPr lang="en-US" sz="1200" dirty="0"/>
              <a:t>For instance, if A increases, B decreases.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1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i.e., the sequence begins and ends in the same component.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7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1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00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E42FE-DE83-0941-9540-20EEB4918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3F04A-47D7-6D44-AF92-CB4F029D3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07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0A26F-514F-5A42-ACE3-70A01C872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47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6BA4D8-F3B1-6640-9CB5-BB9AE0CA8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7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DCE6-B4EA-8444-92C3-D609C5C13BC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8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6. October 2021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6" r:id="rId10"/>
    <p:sldLayoutId id="2147483687" r:id="rId11"/>
    <p:sldLayoutId id="2147483688" r:id="rId12"/>
    <p:sldLayoutId id="2147483689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relkon@iiasa.ac.a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Systems analysis of socio-economic impacts of COVID-19: State-of-the-Art, Gaps and Good Practices</a:t>
            </a:r>
            <a:r>
              <a:rPr lang="en-AT" dirty="0"/>
              <a:t> </a:t>
            </a: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3A771C5-F9C0-EA48-9322-8BAE62E23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1" y="3712465"/>
            <a:ext cx="8726859" cy="1029657"/>
          </a:xfrm>
        </p:spPr>
        <p:txBody>
          <a:bodyPr>
            <a:normAutofit fontScale="77500" lnSpcReduction="20000"/>
          </a:bodyPr>
          <a:lstStyle/>
          <a:p>
            <a:r>
              <a:rPr lang="en-GB" sz="2400" u="sng" noProof="0" dirty="0"/>
              <a:t>Nikita Strelkovskii</a:t>
            </a:r>
            <a:r>
              <a:rPr lang="en-GB" sz="2400" noProof="0" dirty="0"/>
              <a:t>, Elena Rovenskaya</a:t>
            </a:r>
          </a:p>
          <a:p>
            <a:r>
              <a:rPr lang="en-GB" sz="2400" noProof="0" dirty="0"/>
              <a:t>International Institute for Applied Systems Analysis (IIASA), Laxenburg, Austria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7A47107-F1EE-C449-94A9-924A67658D52}"/>
              </a:ext>
            </a:extLst>
          </p:cNvPr>
          <p:cNvSpPr txBox="1">
            <a:spLocks/>
          </p:cNvSpPr>
          <p:nvPr/>
        </p:nvSpPr>
        <p:spPr>
          <a:xfrm>
            <a:off x="7639699" y="5396524"/>
            <a:ext cx="4384725" cy="1103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2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47009-B351-43F1-91F2-15135266BDEC}"/>
              </a:ext>
            </a:extLst>
          </p:cNvPr>
          <p:cNvSpPr txBox="1"/>
          <p:nvPr/>
        </p:nvSpPr>
        <p:spPr>
          <a:xfrm>
            <a:off x="7043057" y="6099928"/>
            <a:ext cx="4981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COVID-19 Public Health and Social Measures (PHSMs) Research Outcome Conference</a:t>
            </a:r>
            <a:b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October 2021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4DE3-E865-4B59-90E4-BAC90B2A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maps applications (not only COVID-19)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8099-771C-40A1-AB76-8EEDBABE5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3" y="1761617"/>
            <a:ext cx="667308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Sense-making, understanding of indirect and feedback effects of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Identification of leverage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Development of simulation models, e.g., systems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IIASA ongoing project: systems mapping of impacts of COVID-19 NPIs on national well-being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6F954-BC7D-43F9-9C87-100887236C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94EB29-C052-4704-BFB1-DA69C0B06B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6. October 2021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41AF5-9100-405E-88E5-8E0ECA2A2606}"/>
              </a:ext>
            </a:extLst>
          </p:cNvPr>
          <p:cNvSpPr txBox="1"/>
          <p:nvPr/>
        </p:nvSpPr>
        <p:spPr>
          <a:xfrm>
            <a:off x="8615349" y="2336965"/>
            <a:ext cx="2390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en-US" sz="240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Systemic (better) decision-making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B93C474-8F8A-8140-BBA0-DD0F754A11F0}"/>
              </a:ext>
            </a:extLst>
          </p:cNvPr>
          <p:cNvSpPr/>
          <p:nvPr/>
        </p:nvSpPr>
        <p:spPr>
          <a:xfrm>
            <a:off x="7225217" y="1816433"/>
            <a:ext cx="334536" cy="224139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621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47A728-470D-DD4C-B25D-8FA003B4B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48C746E-366C-DB4A-B639-D75934F8A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5F9E9-B034-8E41-B1A0-51D1AD708286}"/>
              </a:ext>
            </a:extLst>
          </p:cNvPr>
          <p:cNvSpPr txBox="1">
            <a:spLocks/>
          </p:cNvSpPr>
          <p:nvPr/>
        </p:nvSpPr>
        <p:spPr>
          <a:xfrm>
            <a:off x="7575395" y="5446684"/>
            <a:ext cx="4384725" cy="1003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b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Nikita Strelkovskii</a:t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Advancing Systems Analysis (ASA) program</a:t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strelkon@iiasa.ac.at</a:t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GB" sz="12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1E9DC418-68BC-45BF-8D1A-7DD2CA735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653" y="4213849"/>
            <a:ext cx="2166694" cy="21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4B9A3-5779-483E-B91E-BF0D1F5D4F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A9B87-626F-4E9C-8A51-6055AED59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4422914"/>
            <a:ext cx="10591185" cy="1690041"/>
          </a:xfrm>
          <a:ln>
            <a:solidFill>
              <a:srgbClr val="0057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A complex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Cannot be explained by breaking it down into components due to their strong interdependency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Interdisciplinary in nature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760828-E7F0-444E-995D-17831BB7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the COVID-19 crisis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93D6E4-A227-4E20-A478-F367D36B49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6. October 2021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47C67-F4D4-4D37-8757-950A3B57AB90}"/>
              </a:ext>
            </a:extLst>
          </p:cNvPr>
          <p:cNvSpPr txBox="1"/>
          <p:nvPr/>
        </p:nvSpPr>
        <p:spPr>
          <a:xfrm>
            <a:off x="3119882" y="1954489"/>
            <a:ext cx="131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(active) COVID-19 cases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56149A-DB0E-4299-8E5E-D4A384A5632D}"/>
              </a:ext>
            </a:extLst>
          </p:cNvPr>
          <p:cNvCxnSpPr/>
          <p:nvPr/>
        </p:nvCxnSpPr>
        <p:spPr>
          <a:xfrm>
            <a:off x="4637368" y="2363966"/>
            <a:ext cx="7958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450A8B-56D1-4DED-BF1F-494CE5CC37AB}"/>
              </a:ext>
            </a:extLst>
          </p:cNvPr>
          <p:cNvSpPr txBox="1"/>
          <p:nvPr/>
        </p:nvSpPr>
        <p:spPr>
          <a:xfrm>
            <a:off x="5542085" y="2208996"/>
            <a:ext cx="11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NPIs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90A1DD-B349-4FC1-8EB4-03C764E6EBE5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6649914" y="1549820"/>
            <a:ext cx="644603" cy="84384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E8AA7E-A20D-4731-AFF6-051448D8FFF8}"/>
              </a:ext>
            </a:extLst>
          </p:cNvPr>
          <p:cNvSpPr txBox="1"/>
          <p:nvPr/>
        </p:nvSpPr>
        <p:spPr>
          <a:xfrm>
            <a:off x="7294517" y="1365154"/>
            <a:ext cx="154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C46CA-8D4E-4226-BC8C-24091B9091A8}"/>
              </a:ext>
            </a:extLst>
          </p:cNvPr>
          <p:cNvSpPr txBox="1"/>
          <p:nvPr/>
        </p:nvSpPr>
        <p:spPr>
          <a:xfrm>
            <a:off x="7294516" y="1782295"/>
            <a:ext cx="131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Well-being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88EDB3-4531-4492-BA22-26FD1C6EECDB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 flipV="1">
            <a:off x="6649914" y="1966961"/>
            <a:ext cx="644602" cy="42670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570649-8BCF-4F8A-8D45-9E9B86D81698}"/>
              </a:ext>
            </a:extLst>
          </p:cNvPr>
          <p:cNvSpPr txBox="1"/>
          <p:nvPr/>
        </p:nvSpPr>
        <p:spPr>
          <a:xfrm>
            <a:off x="7294517" y="2204351"/>
            <a:ext cx="162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Mental health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CD6A06-7643-42F6-ABDE-71487B9EC892}"/>
              </a:ext>
            </a:extLst>
          </p:cNvPr>
          <p:cNvSpPr txBox="1"/>
          <p:nvPr/>
        </p:nvSpPr>
        <p:spPr>
          <a:xfrm>
            <a:off x="7294515" y="2597009"/>
            <a:ext cx="131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54113B-E6D2-45C5-A684-935D868D2773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 flipV="1">
            <a:off x="6649914" y="2389017"/>
            <a:ext cx="644603" cy="464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706DC0-C6C3-4CD3-8535-083EF52D60DA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6649914" y="2393662"/>
            <a:ext cx="644601" cy="38801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A9B210C1-16A8-4CB0-A132-7993A6F0EB03}"/>
              </a:ext>
            </a:extLst>
          </p:cNvPr>
          <p:cNvCxnSpPr>
            <a:cxnSpLocks/>
            <a:stCxn id="12" idx="0"/>
            <a:endCxn id="7" idx="0"/>
          </p:cNvCxnSpPr>
          <p:nvPr/>
        </p:nvCxnSpPr>
        <p:spPr>
          <a:xfrm rot="16200000" flipV="1">
            <a:off x="4809763" y="922758"/>
            <a:ext cx="254507" cy="2317969"/>
          </a:xfrm>
          <a:prstGeom prst="bentConnector3">
            <a:avLst>
              <a:gd name="adj1" fmla="val 18982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0D7DFED-20D8-44C8-9408-DBFB02560036}"/>
              </a:ext>
            </a:extLst>
          </p:cNvPr>
          <p:cNvSpPr txBox="1"/>
          <p:nvPr/>
        </p:nvSpPr>
        <p:spPr>
          <a:xfrm>
            <a:off x="7294517" y="3003780"/>
            <a:ext cx="162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technologies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8D4D5F-27B7-4968-AFAB-BB40A7D3AB07}"/>
              </a:ext>
            </a:extLst>
          </p:cNvPr>
          <p:cNvCxnSpPr>
            <a:cxnSpLocks/>
            <a:stCxn id="12" idx="3"/>
            <a:endCxn id="38" idx="1"/>
          </p:cNvCxnSpPr>
          <p:nvPr/>
        </p:nvCxnSpPr>
        <p:spPr>
          <a:xfrm>
            <a:off x="6649914" y="2393662"/>
            <a:ext cx="644603" cy="93328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400CD28-809B-4BAB-BD7B-00FD200F1439}"/>
              </a:ext>
            </a:extLst>
          </p:cNvPr>
          <p:cNvSpPr/>
          <p:nvPr/>
        </p:nvSpPr>
        <p:spPr>
          <a:xfrm>
            <a:off x="5858256" y="5651290"/>
            <a:ext cx="5095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  <a:r>
              <a:rPr lang="en-US" sz="1000" dirty="0"/>
              <a:t> Cairney, 2012. Complexity Theory in Political Science and Public Policy, Political Studies Review, 10(3) 346-358</a:t>
            </a:r>
            <a:endParaRPr lang="en-US" sz="1000" dirty="0">
              <a:latin typeface="Cambria"/>
              <a:cs typeface="Cambria"/>
            </a:endParaRPr>
          </a:p>
        </p:txBody>
      </p: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C49505E6-053C-4D18-ACD3-81AD62878DB4}"/>
              </a:ext>
            </a:extLst>
          </p:cNvPr>
          <p:cNvCxnSpPr>
            <a:cxnSpLocks/>
            <a:stCxn id="14" idx="3"/>
            <a:endCxn id="15" idx="3"/>
          </p:cNvCxnSpPr>
          <p:nvPr/>
        </p:nvCxnSpPr>
        <p:spPr>
          <a:xfrm flipH="1">
            <a:off x="8610813" y="1549820"/>
            <a:ext cx="228600" cy="417141"/>
          </a:xfrm>
          <a:prstGeom prst="curvedConnector3">
            <a:avLst>
              <a:gd name="adj1" fmla="val -1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A805E92A-10FC-4B71-AFDB-A34C784BC449}"/>
              </a:ext>
            </a:extLst>
          </p:cNvPr>
          <p:cNvCxnSpPr>
            <a:cxnSpLocks/>
            <a:stCxn id="21" idx="3"/>
            <a:endCxn id="38" idx="3"/>
          </p:cNvCxnSpPr>
          <p:nvPr/>
        </p:nvCxnSpPr>
        <p:spPr>
          <a:xfrm>
            <a:off x="8915615" y="2389017"/>
            <a:ext cx="12700" cy="937929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1A785A03-CEBA-4A14-A418-5DD43C2F4938}"/>
              </a:ext>
            </a:extLst>
          </p:cNvPr>
          <p:cNvCxnSpPr>
            <a:cxnSpLocks/>
            <a:stCxn id="15" idx="3"/>
            <a:endCxn id="21" idx="3"/>
          </p:cNvCxnSpPr>
          <p:nvPr/>
        </p:nvCxnSpPr>
        <p:spPr>
          <a:xfrm>
            <a:off x="8610813" y="1966961"/>
            <a:ext cx="304802" cy="422056"/>
          </a:xfrm>
          <a:prstGeom prst="curvedConnector3">
            <a:avLst>
              <a:gd name="adj1" fmla="val 175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25D10B7-6E43-4F52-B9F0-8BE9600239F8}"/>
              </a:ext>
            </a:extLst>
          </p:cNvPr>
          <p:cNvSpPr txBox="1"/>
          <p:nvPr/>
        </p:nvSpPr>
        <p:spPr>
          <a:xfrm>
            <a:off x="9114119" y="1533304"/>
            <a:ext cx="28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C7FBC6-49EE-45A5-AB6E-76BD863DC99B}"/>
              </a:ext>
            </a:extLst>
          </p:cNvPr>
          <p:cNvSpPr txBox="1"/>
          <p:nvPr/>
        </p:nvSpPr>
        <p:spPr>
          <a:xfrm>
            <a:off x="9122009" y="1966961"/>
            <a:ext cx="28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7B98C1-8E11-4BB3-A232-19283060ED51}"/>
              </a:ext>
            </a:extLst>
          </p:cNvPr>
          <p:cNvSpPr txBox="1"/>
          <p:nvPr/>
        </p:nvSpPr>
        <p:spPr>
          <a:xfrm>
            <a:off x="9122009" y="2417774"/>
            <a:ext cx="28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18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/>
      <p:bldP spid="14" grpId="0"/>
      <p:bldP spid="15" grpId="0"/>
      <p:bldP spid="21" grpId="0"/>
      <p:bldP spid="22" grpId="0"/>
      <p:bldP spid="38" grpId="0"/>
      <p:bldP spid="42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DD495-3895-4B38-8E52-4F7F57868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8BD94-625E-4122-8FF0-0887B1E72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594884"/>
            <a:ext cx="10991087" cy="45180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Systems thinking and holistic approach are needed to find effective nexus solutions and to reduce risks of unwanted consequences in complex systems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“COVID-19 means systems thinking is no longer optional”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							Seth Reynolds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Systems thinking is based on analyzing causal interconnections, indirect effects and feedback loops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Decision makers can be assisted by formal tools of qualitative systems thinking, which can help reveal tradeoffs and synergies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Formal tools can also help reduce “wickedness” of the problem and discipline a dialogue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262D6-4ED9-4B76-8EEF-974A90AB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thinking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D1F3C7-5124-4888-9DB8-C0211E1A5F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8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7F8478-9D75-49CA-BCA8-60A0961AF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8033" y="1113551"/>
            <a:ext cx="6949439" cy="4621376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715F2E0-177A-400F-97DC-5DC9194C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Systems maps (causal loop diagrams)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0540F-50C9-4AB1-B66E-923502C49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9771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 </a:t>
            </a:r>
            <a:r>
              <a:rPr lang="en-US" sz="1600" b="1" dirty="0"/>
              <a:t>link</a:t>
            </a:r>
            <a:r>
              <a:rPr lang="en-US" sz="1600" dirty="0"/>
              <a:t> (arrow) represents a causal relation between two factors. A link from A to B implies that if A changes, as a result B will change, too.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 </a:t>
            </a:r>
            <a:r>
              <a:rPr lang="en-US" sz="1600" b="1" dirty="0"/>
              <a:t>link polarity</a:t>
            </a:r>
            <a:r>
              <a:rPr lang="en-US" sz="1600" dirty="0"/>
              <a:t> denotes the direction of the relationship between two factors. A positive causality between A and B means that the change in B is in the same direction as A. </a:t>
            </a:r>
            <a:r>
              <a:rPr lang="en-US" dirty="0"/>
              <a:t>A negative causality means that the change in B is in opposite direction.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4CFF9-6875-4DC7-AAB4-6B263988D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8953A-632C-468A-8FA6-2554C736375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6. October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1C1FA2-CEAC-4822-A7ED-5EF280E1B5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r="8107" b="25915"/>
          <a:stretch/>
        </p:blipFill>
        <p:spPr bwMode="auto">
          <a:xfrm>
            <a:off x="1294309" y="5008594"/>
            <a:ext cx="3415277" cy="1385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B96ABE-F39E-5441-AEA1-CA8C3B6FEEED}"/>
              </a:ext>
            </a:extLst>
          </p:cNvPr>
          <p:cNvSpPr txBox="1"/>
          <p:nvPr/>
        </p:nvSpPr>
        <p:spPr>
          <a:xfrm>
            <a:off x="5698814" y="5765421"/>
            <a:ext cx="520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000" b="1" dirty="0"/>
              <a:t>Source: </a:t>
            </a:r>
            <a:r>
              <a:rPr lang="en-US" sz="1000" dirty="0"/>
              <a:t>Sahin, O.; Salim, H.; </a:t>
            </a:r>
            <a:r>
              <a:rPr lang="en-US" sz="1000" dirty="0" err="1"/>
              <a:t>Suprun</a:t>
            </a:r>
            <a:r>
              <a:rPr lang="en-US" sz="1000" dirty="0"/>
              <a:t>, E.; Richards, R.; MacAskill, S.; </a:t>
            </a:r>
            <a:r>
              <a:rPr lang="en-US" sz="1000" dirty="0" err="1"/>
              <a:t>Heilgeist</a:t>
            </a:r>
            <a:r>
              <a:rPr lang="en-US" sz="1000" dirty="0"/>
              <a:t>, S.; Rutherford, S.; Stewart, R.A.; Beal, C.D, 2020. Developing a Preliminary Causal Loop Diagram for Understanding the Wicked Complexity of the COVID-19 Pandemic. Systems, 8, 20, doi:10.3390/systems8020020.</a:t>
            </a:r>
            <a:endParaRPr lang="en-AT" sz="1000" dirty="0"/>
          </a:p>
        </p:txBody>
      </p:sp>
    </p:spTree>
    <p:extLst>
      <p:ext uri="{BB962C8B-B14F-4D97-AF65-F5344CB8AC3E}">
        <p14:creationId xmlns:p14="http://schemas.microsoft.com/office/powerpoint/2010/main" val="20189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timeline&#10;&#10;Description automatically generated">
            <a:extLst>
              <a:ext uri="{FF2B5EF4-FFF2-40B4-BE49-F238E27FC236}">
                <a16:creationId xmlns:a16="http://schemas.microsoft.com/office/drawing/2014/main" id="{B2BFCA2F-3912-C64F-9E94-B5214BD2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669" y="987427"/>
            <a:ext cx="6498167" cy="4873625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95D497-B79B-4321-83C5-0A9A50DA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Systems mapping to address the COVID-19 crisis: 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033C-9E59-4B1B-9C4A-E87CC3E58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5547431" cy="36744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About 10 academic papers assessing COVID-19 impact on a wider socio-economic systems published to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Number of components: 17—78 (mean: 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Number of links: 34—125 (mean: 61)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Sources: expert workshops and literature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0075E-7C75-4F1D-9103-DF12DF6A0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64AFB7-1FD3-4882-928F-E9055AFF88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6. October 2021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789FE-22C7-2548-A6EE-222C04011E96}"/>
              </a:ext>
            </a:extLst>
          </p:cNvPr>
          <p:cNvSpPr txBox="1"/>
          <p:nvPr/>
        </p:nvSpPr>
        <p:spPr>
          <a:xfrm>
            <a:off x="7646963" y="5952903"/>
            <a:ext cx="1311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000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23118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5C3B0D-4E1E-412C-AD15-5FE65D357E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Common: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Number of actually infected people and diagnosed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Number of COVID-19 deaths</a:t>
            </a:r>
            <a:r>
              <a:rPr lang="en-AT" dirty="0"/>
              <a:t> 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Panic and/or fears</a:t>
            </a:r>
            <a:r>
              <a:rPr lang="en-AT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Business closures (lockdowns)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Unemployment</a:t>
            </a:r>
            <a:r>
              <a:rPr lang="en-AT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Impact on the healthcare system</a:t>
            </a:r>
            <a:r>
              <a:rPr lang="en-AT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 distancing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478865-A881-4AA8-989B-4F77D1F9F38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b="1" dirty="0"/>
              <a:t>Rare: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Environmental impact (e.g., waste generation)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 tensions (lack of trust, home violence, racism)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Role of research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Role of vaccines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Social and economic inequality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2EC54E-64BB-40E7-A3FB-9F9150D813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C92806-6D3D-4033-94CA-EB7AE43D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COVID-19-relevant system components in the reviewed studies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9BFD8B-22BF-4550-9BFA-B54A9520AF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6. 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0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F9C8E0-81AE-0245-8F5B-31A24DDC3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761617"/>
            <a:ext cx="3975404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Active components </a:t>
            </a:r>
            <a:r>
              <a:rPr lang="en-US" dirty="0"/>
              <a:t>– most links outgoing (high out-degree)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Passive components </a:t>
            </a:r>
            <a:r>
              <a:rPr lang="en-US" dirty="0"/>
              <a:t>– most links </a:t>
            </a:r>
            <a:r>
              <a:rPr lang="en-US"/>
              <a:t>incoming (</a:t>
            </a:r>
            <a:r>
              <a:rPr lang="en-US" dirty="0"/>
              <a:t>high in-degree)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Critical buffers </a:t>
            </a:r>
            <a:r>
              <a:rPr lang="en-US" dirty="0"/>
              <a:t>– both (several) incoming and outgoing links (high total degree)</a:t>
            </a:r>
          </a:p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5100F-A867-1645-B9D3-8E6CFF5DD3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FEE57A-41C4-B847-BE05-8D2892FD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system components</a:t>
            </a:r>
            <a:endParaRPr lang="en-A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4E4AFD-026E-0B41-92A7-A51A72B23B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6. October 2021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E584C8-1FFA-4C57-823D-8E247FFAB57A}"/>
              </a:ext>
            </a:extLst>
          </p:cNvPr>
          <p:cNvSpPr/>
          <p:nvPr/>
        </p:nvSpPr>
        <p:spPr>
          <a:xfrm>
            <a:off x="5104415" y="2106774"/>
            <a:ext cx="304800" cy="29633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5AF2C2-5456-472F-8073-73D14906FBEF}"/>
              </a:ext>
            </a:extLst>
          </p:cNvPr>
          <p:cNvSpPr/>
          <p:nvPr/>
        </p:nvSpPr>
        <p:spPr>
          <a:xfrm>
            <a:off x="5728977" y="1717680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12366E-31EB-434E-ADAE-56B84428BB3A}"/>
              </a:ext>
            </a:extLst>
          </p:cNvPr>
          <p:cNvSpPr/>
          <p:nvPr/>
        </p:nvSpPr>
        <p:spPr>
          <a:xfrm>
            <a:off x="5728977" y="2106774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EFB562-12A4-41EA-B4DB-0692CDD52E88}"/>
              </a:ext>
            </a:extLst>
          </p:cNvPr>
          <p:cNvSpPr/>
          <p:nvPr/>
        </p:nvSpPr>
        <p:spPr>
          <a:xfrm>
            <a:off x="5728977" y="2495869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E98D78-492A-4BFB-84BB-C4C539A84C91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>
            <a:off x="5409215" y="2254941"/>
            <a:ext cx="3197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4BE7D6-B19B-46E5-A406-CBE88607F101}"/>
              </a:ext>
            </a:extLst>
          </p:cNvPr>
          <p:cNvCxnSpPr>
            <a:cxnSpLocks/>
            <a:stCxn id="12" idx="7"/>
            <a:endCxn id="13" idx="2"/>
          </p:cNvCxnSpPr>
          <p:nvPr/>
        </p:nvCxnSpPr>
        <p:spPr>
          <a:xfrm flipV="1">
            <a:off x="5364578" y="1865847"/>
            <a:ext cx="364399" cy="284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9277FF-95F4-4972-9FA6-C588A03816B0}"/>
              </a:ext>
            </a:extLst>
          </p:cNvPr>
          <p:cNvCxnSpPr>
            <a:cxnSpLocks/>
            <a:stCxn id="12" idx="5"/>
            <a:endCxn id="15" idx="2"/>
          </p:cNvCxnSpPr>
          <p:nvPr/>
        </p:nvCxnSpPr>
        <p:spPr>
          <a:xfrm>
            <a:off x="5364578" y="2359710"/>
            <a:ext cx="364399" cy="2843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12F2C45-DFB2-4F36-AA0F-979F64E3215A}"/>
              </a:ext>
            </a:extLst>
          </p:cNvPr>
          <p:cNvSpPr/>
          <p:nvPr/>
        </p:nvSpPr>
        <p:spPr>
          <a:xfrm>
            <a:off x="4479853" y="2106774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DCA39B-C32F-424B-8271-13B4036424E3}"/>
              </a:ext>
            </a:extLst>
          </p:cNvPr>
          <p:cNvCxnSpPr/>
          <p:nvPr/>
        </p:nvCxnSpPr>
        <p:spPr>
          <a:xfrm>
            <a:off x="4784653" y="2254940"/>
            <a:ext cx="3197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5A629E0-0A0C-446B-A1C4-8FEFBCED2ACC}"/>
              </a:ext>
            </a:extLst>
          </p:cNvPr>
          <p:cNvSpPr/>
          <p:nvPr/>
        </p:nvSpPr>
        <p:spPr>
          <a:xfrm>
            <a:off x="5104415" y="3615609"/>
            <a:ext cx="304800" cy="296333"/>
          </a:xfrm>
          <a:prstGeom prst="ellipse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53BE8A-9DE6-4AF0-8D38-E9844411233B}"/>
              </a:ext>
            </a:extLst>
          </p:cNvPr>
          <p:cNvSpPr/>
          <p:nvPr/>
        </p:nvSpPr>
        <p:spPr>
          <a:xfrm>
            <a:off x="5728977" y="3615609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56C0FF-94CE-4EBF-954F-C8E5764AED2B}"/>
              </a:ext>
            </a:extLst>
          </p:cNvPr>
          <p:cNvSpPr/>
          <p:nvPr/>
        </p:nvSpPr>
        <p:spPr>
          <a:xfrm>
            <a:off x="4479853" y="3189113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574102-B472-43B5-82FC-9016C2A39E88}"/>
              </a:ext>
            </a:extLst>
          </p:cNvPr>
          <p:cNvSpPr/>
          <p:nvPr/>
        </p:nvSpPr>
        <p:spPr>
          <a:xfrm>
            <a:off x="4479853" y="4042859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55C71E4-8881-4183-B790-076872EACD1C}"/>
              </a:ext>
            </a:extLst>
          </p:cNvPr>
          <p:cNvCxnSpPr>
            <a:cxnSpLocks/>
            <a:stCxn id="23" idx="6"/>
            <a:endCxn id="21" idx="1"/>
          </p:cNvCxnSpPr>
          <p:nvPr/>
        </p:nvCxnSpPr>
        <p:spPr>
          <a:xfrm>
            <a:off x="4784653" y="3337280"/>
            <a:ext cx="364399" cy="321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6EF7E8-FA51-4737-BCE0-83AE161EC072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5409215" y="3763776"/>
            <a:ext cx="3197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39B195-8ECE-460D-8002-E8A6C18A26F0}"/>
              </a:ext>
            </a:extLst>
          </p:cNvPr>
          <p:cNvCxnSpPr>
            <a:cxnSpLocks/>
            <a:stCxn id="24" idx="6"/>
            <a:endCxn id="21" idx="3"/>
          </p:cNvCxnSpPr>
          <p:nvPr/>
        </p:nvCxnSpPr>
        <p:spPr>
          <a:xfrm flipV="1">
            <a:off x="4784653" y="3868545"/>
            <a:ext cx="364399" cy="3224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44E1306-06E6-4CBB-8C9E-8F3450CA04C2}"/>
              </a:ext>
            </a:extLst>
          </p:cNvPr>
          <p:cNvSpPr/>
          <p:nvPr/>
        </p:nvSpPr>
        <p:spPr>
          <a:xfrm>
            <a:off x="4479853" y="3615609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3A47F5-EE19-4C26-94C8-80DBDA6699CF}"/>
              </a:ext>
            </a:extLst>
          </p:cNvPr>
          <p:cNvCxnSpPr/>
          <p:nvPr/>
        </p:nvCxnSpPr>
        <p:spPr>
          <a:xfrm>
            <a:off x="4784653" y="3763775"/>
            <a:ext cx="3197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7D8520B-55C6-474B-812F-2D2388D8285F}"/>
              </a:ext>
            </a:extLst>
          </p:cNvPr>
          <p:cNvSpPr/>
          <p:nvPr/>
        </p:nvSpPr>
        <p:spPr>
          <a:xfrm>
            <a:off x="5122836" y="5156826"/>
            <a:ext cx="304800" cy="296333"/>
          </a:xfrm>
          <a:prstGeom prst="ellips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122C175-409E-4C74-ACCD-F1854D6E2310}"/>
              </a:ext>
            </a:extLst>
          </p:cNvPr>
          <p:cNvSpPr/>
          <p:nvPr/>
        </p:nvSpPr>
        <p:spPr>
          <a:xfrm>
            <a:off x="5742221" y="4854529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A520EF4-41EC-4F62-A1F5-5F09EE1617CD}"/>
              </a:ext>
            </a:extLst>
          </p:cNvPr>
          <p:cNvSpPr/>
          <p:nvPr/>
        </p:nvSpPr>
        <p:spPr>
          <a:xfrm>
            <a:off x="4482653" y="4854529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C7C098-3BF2-428E-88BD-063CC10B13C1}"/>
              </a:ext>
            </a:extLst>
          </p:cNvPr>
          <p:cNvSpPr/>
          <p:nvPr/>
        </p:nvSpPr>
        <p:spPr>
          <a:xfrm>
            <a:off x="4482653" y="5453159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702F8C-94E6-4DF3-B323-0E137ED290CC}"/>
              </a:ext>
            </a:extLst>
          </p:cNvPr>
          <p:cNvCxnSpPr>
            <a:cxnSpLocks/>
            <a:stCxn id="32" idx="6"/>
            <a:endCxn id="30" idx="1"/>
          </p:cNvCxnSpPr>
          <p:nvPr/>
        </p:nvCxnSpPr>
        <p:spPr>
          <a:xfrm>
            <a:off x="4787453" y="5002696"/>
            <a:ext cx="380020" cy="1975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4EB0D1-BFCB-41BA-A658-560907DCFF57}"/>
              </a:ext>
            </a:extLst>
          </p:cNvPr>
          <p:cNvCxnSpPr>
            <a:cxnSpLocks/>
            <a:stCxn id="30" idx="7"/>
            <a:endCxn id="31" idx="2"/>
          </p:cNvCxnSpPr>
          <p:nvPr/>
        </p:nvCxnSpPr>
        <p:spPr>
          <a:xfrm flipV="1">
            <a:off x="5382999" y="5002696"/>
            <a:ext cx="359222" cy="1975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272DEB1-A892-48E0-8202-A89A68D9CABD}"/>
              </a:ext>
            </a:extLst>
          </p:cNvPr>
          <p:cNvCxnSpPr>
            <a:cxnSpLocks/>
            <a:stCxn id="33" idx="6"/>
            <a:endCxn id="30" idx="3"/>
          </p:cNvCxnSpPr>
          <p:nvPr/>
        </p:nvCxnSpPr>
        <p:spPr>
          <a:xfrm flipV="1">
            <a:off x="4787453" y="5409762"/>
            <a:ext cx="380020" cy="191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C73FDDE-7F3C-4C11-9F60-55CC78BDFF22}"/>
              </a:ext>
            </a:extLst>
          </p:cNvPr>
          <p:cNvSpPr/>
          <p:nvPr/>
        </p:nvSpPr>
        <p:spPr>
          <a:xfrm>
            <a:off x="5747398" y="5453159"/>
            <a:ext cx="304800" cy="296333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FCC77B-9AA3-4BB4-B6CC-5F861FB89809}"/>
              </a:ext>
            </a:extLst>
          </p:cNvPr>
          <p:cNvCxnSpPr>
            <a:cxnSpLocks/>
            <a:stCxn id="30" idx="5"/>
            <a:endCxn id="37" idx="2"/>
          </p:cNvCxnSpPr>
          <p:nvPr/>
        </p:nvCxnSpPr>
        <p:spPr>
          <a:xfrm>
            <a:off x="5382999" y="5409762"/>
            <a:ext cx="364399" cy="191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0D918C-5230-5A4C-97A4-6995170FA745}"/>
              </a:ext>
            </a:extLst>
          </p:cNvPr>
          <p:cNvSpPr txBox="1"/>
          <p:nvPr/>
        </p:nvSpPr>
        <p:spPr>
          <a:xfrm>
            <a:off x="2426577" y="6258369"/>
            <a:ext cx="2883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000" b="1" dirty="0"/>
              <a:t>Source: </a:t>
            </a:r>
            <a:r>
              <a:rPr lang="en-US" sz="1000" dirty="0"/>
              <a:t>Vester, F., 2007. </a:t>
            </a:r>
            <a:r>
              <a:rPr lang="en-US" sz="1000" i="1" dirty="0"/>
              <a:t>The art of Interconnected Thinking</a:t>
            </a:r>
            <a:r>
              <a:rPr lang="en-US" sz="1000" dirty="0"/>
              <a:t>; MCB Publishing House: München, Germany.</a:t>
            </a:r>
            <a:endParaRPr lang="en-AT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97EFD7-5EB0-4408-B601-8513DD47A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60" y="1563625"/>
            <a:ext cx="4984640" cy="42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6E4452-F568-47F4-8CBA-98E54E8BC5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b="1" dirty="0"/>
              <a:t>feedback loop </a:t>
            </a:r>
            <a:r>
              <a:rPr lang="en-GB" dirty="0"/>
              <a:t>is a sequence of links connecting components by forming a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Reinforcing</a:t>
            </a:r>
            <a:r>
              <a:rPr lang="en-GB" i="1" dirty="0"/>
              <a:t> </a:t>
            </a:r>
            <a:r>
              <a:rPr lang="en-GB" dirty="0"/>
              <a:t>feedback loop – an initial increase/decrease of the state of any component further increases/decreases after every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Balancing</a:t>
            </a:r>
            <a:r>
              <a:rPr lang="en-GB" dirty="0"/>
              <a:t> feedback loop – an initial increase/decrease of the state of any component decreases/increases after every cycle.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Identifying feedback loops is a </a:t>
            </a:r>
            <a:r>
              <a:rPr lang="en-GB" b="1" dirty="0"/>
              <a:t>primary analysis method</a:t>
            </a:r>
            <a:r>
              <a:rPr lang="en-GB" dirty="0"/>
              <a:t> of systems maps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431A06-0B3D-9249-BE29-4DA1FD8E106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253988" y="1786464"/>
            <a:ext cx="5575300" cy="15747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4FD7D-1E9D-4C26-AA92-A23CFC7C45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C83E97-7B01-4A1B-8A0D-EE451D62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loops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AF97C-1E76-4A03-9627-B4B7031025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6. October 2021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6B5B5D-ADC9-C34C-8501-918925E60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332" y="4539959"/>
            <a:ext cx="5575301" cy="991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4224C6-46C0-F54B-A48A-79B415D0E9EC}"/>
              </a:ext>
            </a:extLst>
          </p:cNvPr>
          <p:cNvSpPr txBox="1"/>
          <p:nvPr/>
        </p:nvSpPr>
        <p:spPr>
          <a:xfrm>
            <a:off x="6253987" y="3487551"/>
            <a:ext cx="557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000" b="1" dirty="0"/>
              <a:t>Source: </a:t>
            </a:r>
            <a:r>
              <a:rPr lang="en-US" sz="1000" dirty="0" err="1"/>
              <a:t>Bahri</a:t>
            </a:r>
            <a:r>
              <a:rPr lang="en-US" sz="1000" dirty="0"/>
              <a:t>, M., 2020. The Nexus Impacts of the COVID-19: A Qualitative Perspective. Preprints, 2020050033, doi:10.20944/preprints202005.0033.v2</a:t>
            </a:r>
            <a:endParaRPr lang="en-AT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A885A-5187-534B-BFEA-A1635A3337EB}"/>
              </a:ext>
            </a:extLst>
          </p:cNvPr>
          <p:cNvSpPr txBox="1"/>
          <p:nvPr/>
        </p:nvSpPr>
        <p:spPr>
          <a:xfrm>
            <a:off x="6253987" y="5558957"/>
            <a:ext cx="4897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000" b="1" dirty="0"/>
              <a:t>Source: </a:t>
            </a:r>
            <a:r>
              <a:rPr lang="en-US" sz="1000" dirty="0" err="1"/>
              <a:t>Tonnang</a:t>
            </a:r>
            <a:r>
              <a:rPr lang="en-US" sz="1000" dirty="0"/>
              <a:t>, H.; Greenfield, J.; Mazzaferro, G.; Austin, C.C., 2020. COVID-19 Emergency Public Health and Economic Measures Causal Loops: A Computable Framework. SSRN Electron. J., doi:10.2139/ssrn.3686027.</a:t>
            </a:r>
            <a:endParaRPr lang="en-AT" sz="1000" dirty="0"/>
          </a:p>
        </p:txBody>
      </p:sp>
    </p:spTree>
    <p:extLst>
      <p:ext uri="{BB962C8B-B14F-4D97-AF65-F5344CB8AC3E}">
        <p14:creationId xmlns:p14="http://schemas.microsoft.com/office/powerpoint/2010/main" val="39904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58E3-4400-4454-A61C-D04413AA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thinking is good, but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BEC1-3E36-435E-B507-C97BC0164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761617"/>
            <a:ext cx="9580541" cy="441007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Human brains have limited ability to execute systems thinking (Levy et al.,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Prevalence of </a:t>
            </a:r>
            <a:r>
              <a:rPr lang="en-US" b="1" dirty="0"/>
              <a:t>network motifs</a:t>
            </a:r>
            <a:r>
              <a:rPr lang="en-US" dirty="0"/>
              <a:t> compared to random networks as a measure of systems thinking (</a:t>
            </a:r>
            <a:r>
              <a:rPr lang="en-US" dirty="0" err="1"/>
              <a:t>Aminpour</a:t>
            </a:r>
            <a:r>
              <a:rPr lang="en-US" dirty="0"/>
              <a:t> et al.,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Systems maps might be biased by their authors’ expertise, beliefs and values</a:t>
            </a:r>
          </a:p>
          <a:p>
            <a:pPr marL="1028700" lvl="1" indent="-342900"/>
            <a:r>
              <a:rPr lang="en-US" dirty="0"/>
              <a:t>Could quantitative data be used?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9D511-715A-46B3-A620-59442CF59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A533CE-B6A5-48FE-BBC4-7BB02E99E2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6. October 2021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A66D6F-72A8-D04D-A71C-3BD0DBC0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26" y="3594962"/>
            <a:ext cx="45658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BB7F09-F971-DC4C-ACA2-5500CCA09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480" y="3594962"/>
            <a:ext cx="720000" cy="6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5E917B-F7E3-8E45-B1D9-FD63513B4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149" y="3594962"/>
            <a:ext cx="720000" cy="6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EC115E-A48A-A84D-8085-0E90FF821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818" y="3594962"/>
            <a:ext cx="720000" cy="6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411661-318A-FD4B-84FA-115F54696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487" y="3594962"/>
            <a:ext cx="720000" cy="6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6E7FB3-B201-5945-AB8B-DABA8ADE5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4156" y="3594962"/>
            <a:ext cx="720000" cy="6109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E308FF-5F75-CA49-B45B-7278032FC2D2}"/>
              </a:ext>
            </a:extLst>
          </p:cNvPr>
          <p:cNvSpPr txBox="1"/>
          <p:nvPr/>
        </p:nvSpPr>
        <p:spPr>
          <a:xfrm>
            <a:off x="599010" y="4359065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/>
              <a:t>Bidirectionality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BEEB14-DD46-C14C-8A3D-1BA901BDBDEA}"/>
              </a:ext>
            </a:extLst>
          </p:cNvPr>
          <p:cNvSpPr txBox="1"/>
          <p:nvPr/>
        </p:nvSpPr>
        <p:spPr>
          <a:xfrm>
            <a:off x="2248747" y="435906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/>
              <a:t>Multiple causes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089CF0-7455-EE47-B67F-22BB36DF4372}"/>
              </a:ext>
            </a:extLst>
          </p:cNvPr>
          <p:cNvSpPr txBox="1"/>
          <p:nvPr/>
        </p:nvSpPr>
        <p:spPr>
          <a:xfrm>
            <a:off x="3865332" y="4359064"/>
            <a:ext cx="137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/>
              <a:t>Multiple effects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D3C41D-1E0D-FD45-B9F8-FD49E0A4CFC7}"/>
              </a:ext>
            </a:extLst>
          </p:cNvPr>
          <p:cNvSpPr txBox="1"/>
          <p:nvPr/>
        </p:nvSpPr>
        <p:spPr>
          <a:xfrm>
            <a:off x="5519114" y="4359064"/>
            <a:ext cx="1255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/>
              <a:t>Indirect effect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F7CAFB-BF6D-BD4A-A491-9FAC3CDFD424}"/>
              </a:ext>
            </a:extLst>
          </p:cNvPr>
          <p:cNvSpPr txBox="1"/>
          <p:nvPr/>
        </p:nvSpPr>
        <p:spPr>
          <a:xfrm>
            <a:off x="6978932" y="4359064"/>
            <a:ext cx="1523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/>
              <a:t>Moderated effect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539429-1B69-FB4E-957F-91FDAB00E135}"/>
              </a:ext>
            </a:extLst>
          </p:cNvPr>
          <p:cNvSpPr txBox="1"/>
          <p:nvPr/>
        </p:nvSpPr>
        <p:spPr>
          <a:xfrm>
            <a:off x="8610240" y="4359063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/>
              <a:t>Feedback loops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C828EB-3D10-6346-A3FE-7D37928479EB}"/>
              </a:ext>
            </a:extLst>
          </p:cNvPr>
          <p:cNvSpPr txBox="1"/>
          <p:nvPr/>
        </p:nvSpPr>
        <p:spPr>
          <a:xfrm>
            <a:off x="506036" y="4717532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>
                <a:solidFill>
                  <a:srgbClr val="00B050"/>
                </a:solidFill>
              </a:rPr>
              <a:t>Overrepresented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4C99AF-D6DA-484F-AA56-58F7A5607D9C}"/>
              </a:ext>
            </a:extLst>
          </p:cNvPr>
          <p:cNvSpPr txBox="1"/>
          <p:nvPr/>
        </p:nvSpPr>
        <p:spPr>
          <a:xfrm>
            <a:off x="8570966" y="4717532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>
                <a:solidFill>
                  <a:srgbClr val="00B050"/>
                </a:solidFill>
              </a:rPr>
              <a:t>Overrepresented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BF32B3-09BB-C743-A72F-83D7F073457D}"/>
              </a:ext>
            </a:extLst>
          </p:cNvPr>
          <p:cNvSpPr txBox="1"/>
          <p:nvPr/>
        </p:nvSpPr>
        <p:spPr>
          <a:xfrm>
            <a:off x="7274653" y="4717532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>
                <a:solidFill>
                  <a:schemeClr val="accent4"/>
                </a:solidFill>
              </a:rPr>
              <a:t>Balanced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52DFC6-1C55-7B43-A916-1C3BCA0A37A9}"/>
              </a:ext>
            </a:extLst>
          </p:cNvPr>
          <p:cNvSpPr txBox="1"/>
          <p:nvPr/>
        </p:nvSpPr>
        <p:spPr>
          <a:xfrm>
            <a:off x="2145353" y="4717532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>
                <a:solidFill>
                  <a:schemeClr val="accent5"/>
                </a:solidFill>
              </a:rPr>
              <a:t>Underrepresented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4BBB08-08C9-E640-AF0B-CED0B4D8893F}"/>
              </a:ext>
            </a:extLst>
          </p:cNvPr>
          <p:cNvSpPr txBox="1"/>
          <p:nvPr/>
        </p:nvSpPr>
        <p:spPr>
          <a:xfrm>
            <a:off x="3794413" y="4717532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>
                <a:solidFill>
                  <a:schemeClr val="accent5"/>
                </a:solidFill>
              </a:rPr>
              <a:t>Underrepresented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0932CD-5522-6E48-BB07-2C74F82BAE2F}"/>
              </a:ext>
            </a:extLst>
          </p:cNvPr>
          <p:cNvSpPr txBox="1"/>
          <p:nvPr/>
        </p:nvSpPr>
        <p:spPr>
          <a:xfrm>
            <a:off x="5333935" y="4717532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>
                <a:solidFill>
                  <a:schemeClr val="accent5"/>
                </a:solidFill>
              </a:rPr>
              <a:t>Underrepresented</a:t>
            </a:r>
          </a:p>
        </p:txBody>
      </p:sp>
    </p:spTree>
    <p:extLst>
      <p:ext uri="{BB962C8B-B14F-4D97-AF65-F5344CB8AC3E}">
        <p14:creationId xmlns:p14="http://schemas.microsoft.com/office/powerpoint/2010/main" val="3963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6" grpId="0"/>
      <p:bldP spid="37" grpId="0"/>
      <p:bldP spid="38" grpId="0"/>
      <p:bldP spid="39" grpId="0"/>
      <p:bldP spid="23" grpId="0"/>
      <p:bldP spid="41" grpId="0"/>
      <p:bldP spid="42" grpId="0"/>
      <p:bldP spid="43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F41CB60-87CF-8D48-BA3B-12F69730358A}" vid="{3529B047-C679-7C47-A885-56C46C976CDC}"/>
    </a:ext>
  </a:extLst>
</a:theme>
</file>

<file path=ppt/theme/theme2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F41CB60-87CF-8D48-BA3B-12F69730358A}" vid="{277F160F-5B48-354E-BCB5-A75D265C5F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T2EJA6NA5JU7-1903484182-91</_dlc_DocId>
    <_dlc_DocIdUrl xmlns="06814371-4dd9-40ea-9cc7-40b39613c6ae">
      <Url>https://iiasahub.sharepoint.com/sites/intranet/ercl/_layouts/15/DocIdRedir.aspx?ID=T2EJA6NA5JU7-1903484182-91</Url>
      <Description>T2EJA6NA5JU7-1903484182-91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5D021178B04082DE841A61810ABC" ma:contentTypeVersion="6" ma:contentTypeDescription="Create a new document." ma:contentTypeScope="" ma:versionID="bf37d4ac1dddfc53a56261334840b7df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749ef8e9-4186-4c55-b2d4-b1c3f2fa9400" targetNamespace="http://schemas.microsoft.com/office/2006/metadata/properties" ma:root="true" ma:fieldsID="382a45c066b9cd32e8d486b5ba424e80" ns2:_="" ns3:_="" ns4:_="">
    <xsd:import namespace="0689c177-5e19-464b-8532-40aa8fde3a94"/>
    <xsd:import namespace="06814371-4dd9-40ea-9cc7-40b39613c6ae"/>
    <xsd:import namespace="749ef8e9-4186-4c55-b2d4-b1c3f2fa94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f8e9-4186-4c55-b2d4-b1c3f2fa9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93C57-A7ED-44E6-88BF-DA3984EE19E6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06814371-4dd9-40ea-9cc7-40b39613c6ae"/>
    <ds:schemaRef ds:uri="http://purl.org/dc/terms/"/>
    <ds:schemaRef ds:uri="749ef8e9-4186-4c55-b2d4-b1c3f2fa9400"/>
    <ds:schemaRef ds:uri="0689c177-5e19-464b-8532-40aa8fde3a94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42633-460B-4F10-AED0-D9CC98DDA49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E961F14-CA64-4A5B-8D0E-270958149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9c177-5e19-464b-8532-40aa8fde3a94"/>
    <ds:schemaRef ds:uri="06814371-4dd9-40ea-9cc7-40b39613c6ae"/>
    <ds:schemaRef ds:uri="749ef8e9-4186-4c55-b2d4-b1c3f2fa9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 16-9</Template>
  <TotalTime>335</TotalTime>
  <Words>959</Words>
  <Application>Microsoft Office PowerPoint</Application>
  <PresentationFormat>Widescreen</PresentationFormat>
  <Paragraphs>124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Courier New</vt:lpstr>
      <vt:lpstr>Tahoma</vt:lpstr>
      <vt:lpstr>Wingdings</vt:lpstr>
      <vt:lpstr>Office Theme</vt:lpstr>
      <vt:lpstr>IIASA alternatives</vt:lpstr>
      <vt:lpstr>Systems analysis of socio-economic impacts of COVID-19: State-of-the-Art, Gaps and Good Practices </vt:lpstr>
      <vt:lpstr>Complexity of the COVID-19 crisis</vt:lpstr>
      <vt:lpstr>Systems thinking</vt:lpstr>
      <vt:lpstr>Systems maps (causal loop diagrams)</vt:lpstr>
      <vt:lpstr>Systems mapping to address the COVID-19 crisis: a review</vt:lpstr>
      <vt:lpstr>COVID-19-relevant system components in the reviewed studies</vt:lpstr>
      <vt:lpstr>Types of system components</vt:lpstr>
      <vt:lpstr>Feedback loops</vt:lpstr>
      <vt:lpstr>Systems thinking is good, but hard</vt:lpstr>
      <vt:lpstr>Systems maps applications (not only COVID-19)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STRELKOVSKII Nikita</dc:creator>
  <cp:lastModifiedBy>STRELKOVSKII Nikita</cp:lastModifiedBy>
  <cp:revision>1</cp:revision>
  <cp:lastPrinted>2018-09-04T06:30:47Z</cp:lastPrinted>
  <dcterms:created xsi:type="dcterms:W3CDTF">2021-10-04T14:31:50Z</dcterms:created>
  <dcterms:modified xsi:type="dcterms:W3CDTF">2021-10-06T11:11:19Z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0x0101040097C92BAA327FB344B60BEC1DFEEB15C4</vt:lpwstr>
  </property>
  <property fmtid="{D5CDD505-2E9C-101B-9397-08002B2CF9AE}" pid="3" name="_dlc_DocIdItemGuid">
    <vt:lpwstr>21d70297-cd61-47d2-9611-414a1fcff47b</vt:lpwstr>
  </property>
</Properties>
</file>