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4"/>
    <p:sldMasterId id="2147483673" r:id="rId5"/>
  </p:sldMasterIdLst>
  <p:notesMasterIdLst>
    <p:notesMasterId r:id="rId10"/>
  </p:notesMasterIdLst>
  <p:handoutMasterIdLst>
    <p:handoutMasterId r:id="rId11"/>
  </p:handoutMasterIdLst>
  <p:sldIdLst>
    <p:sldId id="268" r:id="rId6"/>
    <p:sldId id="272" r:id="rId7"/>
    <p:sldId id="269" r:id="rId8"/>
    <p:sldId id="270" r:id="rId9"/>
  </p:sldIdLst>
  <p:sldSz cx="12192000" cy="6858000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589E"/>
    <a:srgbClr val="2455A3"/>
    <a:srgbClr val="00579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951" autoAdjust="0"/>
    <p:restoredTop sz="94752" autoAdjust="0"/>
  </p:normalViewPr>
  <p:slideViewPr>
    <p:cSldViewPr snapToGrid="0" snapToObjects="1">
      <p:cViewPr varScale="1">
        <p:scale>
          <a:sx n="55" d="100"/>
          <a:sy n="55" d="100"/>
        </p:scale>
        <p:origin x="864" y="3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105" d="100"/>
          <a:sy n="105" d="100"/>
        </p:scale>
        <p:origin x="4392" y="19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2.xml"/><Relationship Id="rId12" Type="http://schemas.openxmlformats.org/officeDocument/2006/relationships/presProps" Target="pres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handoutMaster" Target="handoutMasters/handoutMaster1.xml"/><Relationship Id="rId5" Type="http://schemas.openxmlformats.org/officeDocument/2006/relationships/slideMaster" Target="slideMasters/slideMaster2.xml"/><Relationship Id="rId15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538CE3CE-7885-5440-B7D2-D1C38EEABC2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1F54EA1-D6B4-7C47-AF7F-6ED3655198D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62D56F-4014-E440-B414-1949875DC54A}" type="datetimeFigureOut">
              <a:rPr lang="en-US" smtClean="0"/>
              <a:t>10/19/2021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AEAEB30-D659-F04F-8BCA-7E5755820EA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1860766-B385-064C-89E0-D696CB68EF1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4C23E2-02F7-644F-99F5-08AC3BA5EA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536748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AC332E-8893-FE4E-9A25-93BB30EFA0DA}" type="datetimeFigureOut">
              <a:rPr lang="en-US" smtClean="0"/>
              <a:t>10/19/2021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17A1DD-B70C-B048-99CA-ED85422872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75077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C0FB13B4-4775-4053-913C-537D75D956C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96166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2712" y="2255548"/>
            <a:ext cx="9659112" cy="1254416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2712" y="3712465"/>
            <a:ext cx="8196072" cy="1029657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buNone/>
              <a:defRPr lang="en-US" sz="2400" kern="12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3D0272A-EBA9-4B7B-A259-F6B18F1BC8B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5396524"/>
            <a:ext cx="12192000" cy="146147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0BDE0C5-D3EB-6549-B4AB-1382E17A14A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9543456" y="263539"/>
            <a:ext cx="2456577" cy="588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84896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4904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706113" y="987427"/>
            <a:ext cx="7485887" cy="4873625"/>
          </a:xfrm>
        </p:spPr>
        <p:txBody>
          <a:bodyPr anchor="t"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A95EF8D4-5B50-564A-8E71-ACB42B8E14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74904" y="2194560"/>
            <a:ext cx="3932237" cy="3674428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3258DE6F-BC6E-364C-91D6-6B9C603C2F3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38B0777-827F-8D42-90B1-61394C340E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Footer Placeholder 7">
            <a:extLst>
              <a:ext uri="{FF2B5EF4-FFF2-40B4-BE49-F238E27FC236}">
                <a16:creationId xmlns:a16="http://schemas.microsoft.com/office/drawing/2014/main" id="{49228810-255C-0747-AA61-5D5198D3E5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712485" y="6514242"/>
            <a:ext cx="9296375" cy="246221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/>
              <a:t>FOOTER - Goto 'Insert &gt; Header and footer &gt; Footer'</a:t>
            </a:r>
            <a:endParaRPr lang="en-GB" dirty="0"/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19AD2DE6-E43E-6044-9983-6D2115FA619E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2850338" y="6373280"/>
            <a:ext cx="9084295" cy="143061"/>
          </a:xfrm>
          <a:prstGeom prst="rect">
            <a:avLst/>
          </a:prstGeom>
        </p:spPr>
        <p:txBody>
          <a:bodyPr vert="horz" lIns="36000" tIns="36000" rIns="36000" bIns="36000" rtlCol="0" anchor="ctr"/>
          <a:lstStyle>
            <a:lvl1pPr algn="r">
              <a:defRPr sz="800" b="0" i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/>
              <a:t>DATE - 'Insert &gt; Header and footer &gt; Fixed'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526064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0" y="365127"/>
            <a:ext cx="10988040" cy="13255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34BCE835-694B-EC4D-AD29-A3BF23C073E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38B0777-827F-8D42-90B1-61394C340E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Footer Placeholder 7">
            <a:extLst>
              <a:ext uri="{FF2B5EF4-FFF2-40B4-BE49-F238E27FC236}">
                <a16:creationId xmlns:a16="http://schemas.microsoft.com/office/drawing/2014/main" id="{A58B064A-C26D-E948-B1F9-58944195EEA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712485" y="6514242"/>
            <a:ext cx="9296375" cy="246221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/>
              <a:t>FOOTER - Goto 'Insert &gt; Header and footer &gt; Footer'</a:t>
            </a:r>
            <a:endParaRPr lang="en-GB" dirty="0"/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12031FA7-02D1-0645-9048-0AAD35E9044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850338" y="6373280"/>
            <a:ext cx="9084295" cy="143061"/>
          </a:xfrm>
          <a:prstGeom prst="rect">
            <a:avLst/>
          </a:prstGeom>
        </p:spPr>
        <p:txBody>
          <a:bodyPr vert="horz" lIns="36000" tIns="36000" rIns="36000" bIns="36000" rtlCol="0" anchor="ctr"/>
          <a:lstStyle>
            <a:lvl1pPr algn="r">
              <a:defRPr sz="800" b="0" i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/>
              <a:t>DATE - 'Insert &gt; Header and footer &gt; Fixed'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098477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623777"/>
            <a:ext cx="2628900" cy="5553186"/>
          </a:xfrm>
          <a:prstGeom prst="rect">
            <a:avLst/>
          </a:prstGeom>
        </p:spPr>
        <p:txBody>
          <a:bodyPr vert="eaVert">
            <a:normAutofit/>
          </a:bodyPr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00FA3B52-24C6-BC49-B1FB-EF1DE3CE392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38B0777-827F-8D42-90B1-61394C340E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Footer Placeholder 7">
            <a:extLst>
              <a:ext uri="{FF2B5EF4-FFF2-40B4-BE49-F238E27FC236}">
                <a16:creationId xmlns:a16="http://schemas.microsoft.com/office/drawing/2014/main" id="{A7668D43-9CA0-B748-8221-47607963463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712485" y="6514242"/>
            <a:ext cx="9296375" cy="246221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/>
              <a:t>FOOTER - Goto 'Insert &gt; Header and footer &gt; Footer'</a:t>
            </a:r>
            <a:endParaRPr lang="en-GB" dirty="0"/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D57BDEB2-5457-E84E-8E88-F426D3C1035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850338" y="6373280"/>
            <a:ext cx="9084295" cy="143061"/>
          </a:xfrm>
          <a:prstGeom prst="rect">
            <a:avLst/>
          </a:prstGeom>
        </p:spPr>
        <p:txBody>
          <a:bodyPr vert="horz" lIns="36000" tIns="36000" rIns="36000" bIns="36000" rtlCol="0" anchor="ctr"/>
          <a:lstStyle>
            <a:lvl1pPr algn="r">
              <a:defRPr sz="800" b="0" i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/>
              <a:t>DATE - 'Insert &gt; Header and footer &gt; Fixed'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87432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Final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C0FB13B4-4775-4053-913C-537D75D956C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96166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62712" y="2255548"/>
            <a:ext cx="9659112" cy="1254416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 dirty="0"/>
              <a:t>Thank you for your time.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62712" y="3712465"/>
            <a:ext cx="8196072" cy="1029657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buNone/>
              <a:defRPr lang="en-US" sz="2400" kern="12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Questions.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3D0272A-EBA9-4B7B-A259-F6B18F1BC8B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5396524"/>
            <a:ext cx="12192000" cy="146147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71F2C1A-40C8-A54F-ABC7-D21BE731B92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9543456" y="263539"/>
            <a:ext cx="2456577" cy="588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952410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- blue">
    <p:bg>
      <p:bgPr>
        <a:solidFill>
          <a:srgbClr val="2455A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2712" y="658179"/>
            <a:ext cx="9610344" cy="2852737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2712" y="3675065"/>
            <a:ext cx="9195816" cy="1500187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buNone/>
              <a:defRPr sz="2400">
                <a:solidFill>
                  <a:schemeClr val="accent4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5FD36E0-C784-AE4E-B42C-F7764C6BD3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58748" y="635280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838B0777-827F-8D42-90B1-61394C340E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4383D7C-0821-A040-BE0C-B5DB8952DD5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712485" y="6514242"/>
            <a:ext cx="9296375" cy="246221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r">
              <a:defRPr sz="1000">
                <a:solidFill>
                  <a:schemeClr val="bg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/>
              <a:t>FOOTER - Goto 'Insert &gt; Header and footer &gt; Footer'</a:t>
            </a:r>
            <a:endParaRPr lang="en-GB" dirty="0"/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AE69E957-E916-EA41-8D86-9462424C766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850338" y="6373280"/>
            <a:ext cx="9084295" cy="143061"/>
          </a:xfrm>
          <a:prstGeom prst="rect">
            <a:avLst/>
          </a:prstGeom>
        </p:spPr>
        <p:txBody>
          <a:bodyPr vert="horz" lIns="36000" tIns="36000" rIns="36000" bIns="36000" rtlCol="0" anchor="ctr"/>
          <a:lstStyle>
            <a:lvl1pPr algn="r">
              <a:defRPr sz="800" b="0" i="0">
                <a:solidFill>
                  <a:schemeClr val="bg1">
                    <a:lumMod val="75000"/>
                  </a:schemeClr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/>
              <a:t>DATE - 'Insert &gt; Header and footer &gt; Fixed'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1523947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olumn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AAB9D64-C20B-5146-B8DD-95B5D606E73E}"/>
              </a:ext>
            </a:extLst>
          </p:cNvPr>
          <p:cNvSpPr/>
          <p:nvPr userDrawn="1"/>
        </p:nvSpPr>
        <p:spPr>
          <a:xfrm>
            <a:off x="1" y="5977289"/>
            <a:ext cx="3362425" cy="8807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8F46396B-BD90-784C-8FFE-EBB3D07763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2712" y="365127"/>
            <a:ext cx="10991088" cy="1198498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397AD2AC-979A-0344-8551-A78B382E67A6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62712" y="1761617"/>
            <a:ext cx="9580541" cy="4351338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buNone/>
              <a:defRPr sz="2400"/>
            </a:lvl1pPr>
          </a:lstStyle>
          <a:p>
            <a:pPr lvl="0"/>
            <a:r>
              <a:rPr lang="en-US" dirty="0"/>
              <a:t>Enter text here</a:t>
            </a:r>
          </a:p>
        </p:txBody>
      </p:sp>
      <p:sp>
        <p:nvSpPr>
          <p:cNvPr id="10" name="Slide Number Placeholder 3">
            <a:extLst>
              <a:ext uri="{FF2B5EF4-FFF2-40B4-BE49-F238E27FC236}">
                <a16:creationId xmlns:a16="http://schemas.microsoft.com/office/drawing/2014/main" id="{132D8BEC-2F74-8547-9F2C-AEAE0B302DDC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258748" y="6352806"/>
            <a:ext cx="2743200" cy="365125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838B0777-827F-8D42-90B1-61394C340E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Footer Placeholder 7">
            <a:extLst>
              <a:ext uri="{FF2B5EF4-FFF2-40B4-BE49-F238E27FC236}">
                <a16:creationId xmlns:a16="http://schemas.microsoft.com/office/drawing/2014/main" id="{B0283A15-47DF-8047-8B83-438FA552B6E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712485" y="6514242"/>
            <a:ext cx="9296375" cy="246221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/>
              <a:t>FOOTER - Goto 'Insert &gt; Header and footer &gt; Footer'</a:t>
            </a:r>
            <a:endParaRPr lang="en-GB" dirty="0"/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358E8B80-D0B3-954F-9A62-484C9A10FE4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850338" y="6373280"/>
            <a:ext cx="9084295" cy="143061"/>
          </a:xfrm>
          <a:prstGeom prst="rect">
            <a:avLst/>
          </a:prstGeom>
        </p:spPr>
        <p:txBody>
          <a:bodyPr vert="horz" lIns="36000" tIns="36000" rIns="36000" bIns="36000" rtlCol="0" anchor="ctr"/>
          <a:lstStyle>
            <a:lvl1pPr algn="r">
              <a:defRPr sz="800" b="0" i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/>
              <a:t>DATE - 'Insert &gt; Header and footer &gt; Fixed'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5678241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s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E7942F0-6E2E-9B45-9065-E71C5FD39597}"/>
              </a:ext>
            </a:extLst>
          </p:cNvPr>
          <p:cNvSpPr/>
          <p:nvPr userDrawn="1"/>
        </p:nvSpPr>
        <p:spPr>
          <a:xfrm>
            <a:off x="1" y="5948414"/>
            <a:ext cx="3362425" cy="9095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362712" y="1761617"/>
            <a:ext cx="5574792" cy="4351338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buNone/>
              <a:defRPr sz="2000"/>
            </a:lvl1pPr>
          </a:lstStyle>
          <a:p>
            <a:pPr lvl="0"/>
            <a:r>
              <a:rPr lang="en-US" dirty="0"/>
              <a:t>Enter text here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F6C397A8-4C6E-3540-A9FF-B8B3F768B7BB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6254496" y="1761617"/>
            <a:ext cx="5574792" cy="4351338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buNone/>
              <a:defRPr sz="2000"/>
            </a:lvl1pPr>
          </a:lstStyle>
          <a:p>
            <a:pPr lvl="0"/>
            <a:r>
              <a:rPr lang="en-US" dirty="0"/>
              <a:t>Enter text here</a:t>
            </a:r>
          </a:p>
        </p:txBody>
      </p:sp>
      <p:sp>
        <p:nvSpPr>
          <p:cNvPr id="11" name="Slide Number Placeholder 3">
            <a:extLst>
              <a:ext uri="{FF2B5EF4-FFF2-40B4-BE49-F238E27FC236}">
                <a16:creationId xmlns:a16="http://schemas.microsoft.com/office/drawing/2014/main" id="{C56797FB-FF82-0F4F-A928-D7AF36F5441A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258748" y="6352806"/>
            <a:ext cx="2743200" cy="365125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838B0777-827F-8D42-90B1-61394C340E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4C27DB8A-983A-204A-A0E1-0B2509737A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2712" y="365127"/>
            <a:ext cx="10991088" cy="1198498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Footer Placeholder 7">
            <a:extLst>
              <a:ext uri="{FF2B5EF4-FFF2-40B4-BE49-F238E27FC236}">
                <a16:creationId xmlns:a16="http://schemas.microsoft.com/office/drawing/2014/main" id="{C3EFC6A2-0789-BB4B-9701-8038DFBF83E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712485" y="6514242"/>
            <a:ext cx="9296375" cy="246221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/>
              <a:t>FOOTER - Goto 'Insert &gt; Header and footer &gt; Footer'</a:t>
            </a:r>
            <a:endParaRPr lang="en-GB" dirty="0"/>
          </a:p>
        </p:txBody>
      </p:sp>
      <p:sp>
        <p:nvSpPr>
          <p:cNvPr id="15" name="Date Placeholder 3">
            <a:extLst>
              <a:ext uri="{FF2B5EF4-FFF2-40B4-BE49-F238E27FC236}">
                <a16:creationId xmlns:a16="http://schemas.microsoft.com/office/drawing/2014/main" id="{4876024C-E78F-814A-ADD4-B2037FCE17D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850338" y="6373280"/>
            <a:ext cx="9084295" cy="143061"/>
          </a:xfrm>
          <a:prstGeom prst="rect">
            <a:avLst/>
          </a:prstGeom>
        </p:spPr>
        <p:txBody>
          <a:bodyPr vert="horz" lIns="36000" tIns="36000" rIns="36000" bIns="36000" rtlCol="0" anchor="ctr"/>
          <a:lstStyle>
            <a:lvl1pPr algn="r">
              <a:defRPr sz="800" b="0" i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/>
              <a:t>DATE - 'Insert &gt; Header and footer &gt; Fixed'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1760463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s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B8A4A04-F540-E24D-9FF5-8F7FC90CDCFA}"/>
              </a:ext>
            </a:extLst>
          </p:cNvPr>
          <p:cNvSpPr/>
          <p:nvPr userDrawn="1"/>
        </p:nvSpPr>
        <p:spPr>
          <a:xfrm>
            <a:off x="1" y="5919538"/>
            <a:ext cx="3362425" cy="9384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362712" y="1761617"/>
            <a:ext cx="3675889" cy="4351338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buNone/>
              <a:defRPr sz="1600"/>
            </a:lvl1pPr>
          </a:lstStyle>
          <a:p>
            <a:pPr lvl="0"/>
            <a:r>
              <a:rPr lang="en-US" dirty="0"/>
              <a:t>Enter text here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CA1345C7-1E5A-5D47-B21E-CC22DE822A72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4258056" y="1761617"/>
            <a:ext cx="3675889" cy="4351338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buNone/>
              <a:defRPr sz="1600"/>
            </a:lvl1pPr>
          </a:lstStyle>
          <a:p>
            <a:pPr lvl="0"/>
            <a:r>
              <a:rPr lang="en-US" dirty="0"/>
              <a:t>Enter text here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1782DDE3-B15D-5C47-980A-E974C39F852B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8153400" y="1784319"/>
            <a:ext cx="3675889" cy="4351338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buNone/>
              <a:defRPr sz="1600"/>
            </a:lvl1pPr>
          </a:lstStyle>
          <a:p>
            <a:pPr lvl="0"/>
            <a:r>
              <a:rPr lang="en-US" dirty="0"/>
              <a:t>Enter text here</a:t>
            </a:r>
          </a:p>
        </p:txBody>
      </p:sp>
      <p:sp>
        <p:nvSpPr>
          <p:cNvPr id="14" name="Slide Number Placeholder 3">
            <a:extLst>
              <a:ext uri="{FF2B5EF4-FFF2-40B4-BE49-F238E27FC236}">
                <a16:creationId xmlns:a16="http://schemas.microsoft.com/office/drawing/2014/main" id="{BE89C228-C4FD-7644-ABB7-614954C9451C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258748" y="6352806"/>
            <a:ext cx="2743200" cy="365125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838B0777-827F-8D42-90B1-61394C340E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D60B89FE-026E-7249-A3EB-8B2B89BCD5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2712" y="365127"/>
            <a:ext cx="10991088" cy="1198498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6" name="Footer Placeholder 7">
            <a:extLst>
              <a:ext uri="{FF2B5EF4-FFF2-40B4-BE49-F238E27FC236}">
                <a16:creationId xmlns:a16="http://schemas.microsoft.com/office/drawing/2014/main" id="{5E2E5CD6-A1EE-A841-BFBB-519F206ED50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712485" y="6514242"/>
            <a:ext cx="9296375" cy="246221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/>
              <a:t>FOOTER - Goto 'Insert &gt; Header and footer &gt; Footer'</a:t>
            </a:r>
            <a:endParaRPr lang="en-GB" dirty="0"/>
          </a:p>
        </p:txBody>
      </p:sp>
      <p:sp>
        <p:nvSpPr>
          <p:cNvPr id="18" name="Date Placeholder 3">
            <a:extLst>
              <a:ext uri="{FF2B5EF4-FFF2-40B4-BE49-F238E27FC236}">
                <a16:creationId xmlns:a16="http://schemas.microsoft.com/office/drawing/2014/main" id="{66C81B30-170B-8F41-A120-A0E8F4AD1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850338" y="6373280"/>
            <a:ext cx="9084295" cy="143061"/>
          </a:xfrm>
          <a:prstGeom prst="rect">
            <a:avLst/>
          </a:prstGeom>
        </p:spPr>
        <p:txBody>
          <a:bodyPr vert="horz" lIns="36000" tIns="36000" rIns="36000" bIns="36000" rtlCol="0" anchor="ctr"/>
          <a:lstStyle>
            <a:lvl1pPr algn="r">
              <a:defRPr sz="800" b="0" i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/>
              <a:t>DATE - 'Insert &gt; Header and footer &gt; Fixed'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0990818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94416571-A315-1846-A578-44521F40228B}"/>
              </a:ext>
            </a:extLst>
          </p:cNvPr>
          <p:cNvSpPr/>
          <p:nvPr userDrawn="1"/>
        </p:nvSpPr>
        <p:spPr>
          <a:xfrm>
            <a:off x="1" y="5919538"/>
            <a:ext cx="3362425" cy="9384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2712" y="1681163"/>
            <a:ext cx="5634864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76" y="1681163"/>
            <a:ext cx="5620512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A22BEFAE-1CA8-3D42-9FE8-259F2F4B7EB2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362712" y="2660904"/>
            <a:ext cx="5574792" cy="3452051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buNone/>
              <a:defRPr sz="1800"/>
            </a:lvl1pPr>
          </a:lstStyle>
          <a:p>
            <a:pPr lvl="0"/>
            <a:r>
              <a:rPr lang="en-US" dirty="0"/>
              <a:t>Enter text here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B833EADF-0DCB-FF42-8ACF-2E14F284BCDA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6254496" y="2660904"/>
            <a:ext cx="5574792" cy="3452051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buNone/>
              <a:defRPr sz="1800"/>
            </a:lvl1pPr>
          </a:lstStyle>
          <a:p>
            <a:pPr lvl="0"/>
            <a:r>
              <a:rPr lang="en-US" dirty="0"/>
              <a:t>Enter text here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4BA7FE-773F-2D4C-A1FD-78D273094D0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838B0777-827F-8D42-90B1-61394C340E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CBFC3704-1948-F84D-88BE-17DA7F4538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2712" y="365127"/>
            <a:ext cx="10991088" cy="1198498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5" name="Footer Placeholder 7">
            <a:extLst>
              <a:ext uri="{FF2B5EF4-FFF2-40B4-BE49-F238E27FC236}">
                <a16:creationId xmlns:a16="http://schemas.microsoft.com/office/drawing/2014/main" id="{2DBAF8AC-F4B9-2C4F-BBF0-BD58FB50FE11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2712485" y="6514242"/>
            <a:ext cx="9296375" cy="246221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/>
              <a:t>FOOTER - Goto 'Insert &gt; Header and footer &gt; Footer'</a:t>
            </a:r>
            <a:endParaRPr lang="en-GB" dirty="0"/>
          </a:p>
        </p:txBody>
      </p:sp>
      <p:sp>
        <p:nvSpPr>
          <p:cNvPr id="17" name="Date Placeholder 3">
            <a:extLst>
              <a:ext uri="{FF2B5EF4-FFF2-40B4-BE49-F238E27FC236}">
                <a16:creationId xmlns:a16="http://schemas.microsoft.com/office/drawing/2014/main" id="{97E7983D-B1A4-B148-B1D4-C4B621AD156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850338" y="6373280"/>
            <a:ext cx="9084295" cy="143061"/>
          </a:xfrm>
          <a:prstGeom prst="rect">
            <a:avLst/>
          </a:prstGeom>
        </p:spPr>
        <p:txBody>
          <a:bodyPr vert="horz" lIns="36000" tIns="36000" rIns="36000" bIns="36000" rtlCol="0" anchor="ctr"/>
          <a:lstStyle>
            <a:lvl1pPr algn="r">
              <a:defRPr sz="800" b="0" i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/>
              <a:t>DATE - 'Insert &gt; Header and footer &gt; Fixed'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712445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olumn -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AAB9D64-C20B-5146-B8DD-95B5D606E73E}"/>
              </a:ext>
            </a:extLst>
          </p:cNvPr>
          <p:cNvSpPr/>
          <p:nvPr userDrawn="1"/>
        </p:nvSpPr>
        <p:spPr>
          <a:xfrm>
            <a:off x="7404875" y="-1"/>
            <a:ext cx="4787125" cy="1518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397AD2AC-979A-0344-8551-A78B382E67A6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62712" y="1761617"/>
            <a:ext cx="9580541" cy="4351338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buNone/>
              <a:defRPr sz="2000"/>
            </a:lvl1pPr>
          </a:lstStyle>
          <a:p>
            <a:pPr lvl="0"/>
            <a:r>
              <a:rPr lang="en-US" dirty="0"/>
              <a:t>Enter text here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74F5CED-483C-A348-8E33-D2AA0F23C53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38B0777-827F-8D42-90B1-61394C340E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0D53A157-7BBA-5749-8237-8C9901613C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2712" y="365127"/>
            <a:ext cx="10991088" cy="1198498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Footer Placeholder 7">
            <a:extLst>
              <a:ext uri="{FF2B5EF4-FFF2-40B4-BE49-F238E27FC236}">
                <a16:creationId xmlns:a16="http://schemas.microsoft.com/office/drawing/2014/main" id="{3953BB51-3F9C-E747-ACA8-03C6016EBBC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712485" y="6514242"/>
            <a:ext cx="9296375" cy="246221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/>
              <a:t>FOOTER - Goto 'Insert &gt; Header and footer &gt; Footer'</a:t>
            </a:r>
            <a:endParaRPr lang="en-GB" dirty="0"/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A9247E92-8FF0-A341-9976-E6095D27EFA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850338" y="6373280"/>
            <a:ext cx="9084295" cy="143061"/>
          </a:xfrm>
          <a:prstGeom prst="rect">
            <a:avLst/>
          </a:prstGeom>
        </p:spPr>
        <p:txBody>
          <a:bodyPr vert="horz" lIns="36000" tIns="36000" rIns="36000" bIns="36000" rtlCol="0" anchor="ctr"/>
          <a:lstStyle>
            <a:lvl1pPr algn="r">
              <a:defRPr sz="800" b="0" i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/>
              <a:t>DATE - 'Insert &gt; Header and footer &gt; Fixed'</a:t>
            </a:r>
            <a:endParaRPr lang="en-GB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A9C1B73-5F33-D644-8887-BF4B42C1B4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-14205" t="-6155" r="-5824" b="-12434"/>
          <a:stretch/>
        </p:blipFill>
        <p:spPr>
          <a:xfrm>
            <a:off x="10994938" y="144417"/>
            <a:ext cx="1075565" cy="690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60733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2712" y="2919986"/>
            <a:ext cx="9610344" cy="590931"/>
          </a:xfrm>
          <a:prstGeom prst="rect">
            <a:avLst/>
          </a:prstGeom>
        </p:spPr>
        <p:txBody>
          <a:bodyPr anchor="b">
            <a:spAutoFit/>
          </a:bodyPr>
          <a:lstStyle>
            <a:lvl1pPr>
              <a:defRPr sz="36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2712" y="3675065"/>
            <a:ext cx="9195816" cy="1500187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E054AF39-23DB-0740-938A-1A583332BFB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258748" y="6352806"/>
            <a:ext cx="2743200" cy="365125"/>
          </a:xfrm>
        </p:spPr>
        <p:txBody>
          <a:bodyPr/>
          <a:lstStyle/>
          <a:p>
            <a:fld id="{838B0777-827F-8D42-90B1-61394C340E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Footer Placeholder 7">
            <a:extLst>
              <a:ext uri="{FF2B5EF4-FFF2-40B4-BE49-F238E27FC236}">
                <a16:creationId xmlns:a16="http://schemas.microsoft.com/office/drawing/2014/main" id="{7748E00D-B3B4-FE4D-A3E5-E8C8A25CA2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712485" y="6514242"/>
            <a:ext cx="9296375" cy="246221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/>
              <a:t>FOOTER - Goto 'Insert &gt; Header and footer &gt; Footer'</a:t>
            </a:r>
            <a:endParaRPr lang="en-GB" dirty="0"/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614E4032-E757-2144-A88B-ABFF9C43B77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850338" y="6373280"/>
            <a:ext cx="9084295" cy="143061"/>
          </a:xfrm>
          <a:prstGeom prst="rect">
            <a:avLst/>
          </a:prstGeom>
        </p:spPr>
        <p:txBody>
          <a:bodyPr vert="horz" lIns="36000" tIns="36000" rIns="36000" bIns="36000" rtlCol="0" anchor="ctr"/>
          <a:lstStyle>
            <a:lvl1pPr algn="r">
              <a:defRPr sz="800" b="0" i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/>
              <a:t>DATE - 'Insert &gt; Header and footer &gt; Fixed'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9371860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s -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C34238B-024D-294E-AD4C-68C413D97E1A}"/>
              </a:ext>
            </a:extLst>
          </p:cNvPr>
          <p:cNvSpPr/>
          <p:nvPr userDrawn="1"/>
        </p:nvSpPr>
        <p:spPr>
          <a:xfrm>
            <a:off x="7404875" y="-1"/>
            <a:ext cx="4787125" cy="1518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362712" y="1761617"/>
            <a:ext cx="5574792" cy="4351338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buNone/>
              <a:defRPr sz="2000"/>
            </a:lvl1pPr>
          </a:lstStyle>
          <a:p>
            <a:pPr lvl="0"/>
            <a:r>
              <a:rPr lang="en-US" dirty="0"/>
              <a:t>Enter text here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F6C397A8-4C6E-3540-A9FF-B8B3F768B7BB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6254496" y="1761617"/>
            <a:ext cx="5574792" cy="4351338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buNone/>
              <a:defRPr sz="2000"/>
            </a:lvl1pPr>
          </a:lstStyle>
          <a:p>
            <a:pPr lvl="0"/>
            <a:r>
              <a:rPr lang="en-US" dirty="0"/>
              <a:t>Enter text here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5572D3F-74B7-B64C-800D-13CA52163CD4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838B0777-827F-8D42-90B1-61394C340E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1D7F9956-5A00-5A40-8899-32D1F87962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2712" y="365127"/>
            <a:ext cx="10991088" cy="1198498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Footer Placeholder 7">
            <a:extLst>
              <a:ext uri="{FF2B5EF4-FFF2-40B4-BE49-F238E27FC236}">
                <a16:creationId xmlns:a16="http://schemas.microsoft.com/office/drawing/2014/main" id="{0031E1D5-F0A3-EF45-84AA-C0225E109AE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712485" y="6514242"/>
            <a:ext cx="9296375" cy="246221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/>
              <a:t>FOOTER - Goto 'Insert &gt; Header and footer &gt; Footer'</a:t>
            </a:r>
            <a:endParaRPr lang="en-GB" dirty="0"/>
          </a:p>
        </p:txBody>
      </p:sp>
      <p:sp>
        <p:nvSpPr>
          <p:cNvPr id="14" name="Date Placeholder 3">
            <a:extLst>
              <a:ext uri="{FF2B5EF4-FFF2-40B4-BE49-F238E27FC236}">
                <a16:creationId xmlns:a16="http://schemas.microsoft.com/office/drawing/2014/main" id="{0305433C-0038-FC49-AAE7-4AE15259F89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850338" y="6373280"/>
            <a:ext cx="9084295" cy="143061"/>
          </a:xfrm>
          <a:prstGeom prst="rect">
            <a:avLst/>
          </a:prstGeom>
        </p:spPr>
        <p:txBody>
          <a:bodyPr vert="horz" lIns="36000" tIns="36000" rIns="36000" bIns="36000" rtlCol="0" anchor="ctr"/>
          <a:lstStyle>
            <a:lvl1pPr algn="r">
              <a:defRPr sz="800" b="0" i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/>
              <a:t>DATE - 'Insert &gt; Header and footer &gt; Fixed'</a:t>
            </a:r>
            <a:endParaRPr lang="en-GB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94A24C2-F910-3846-AE02-C61D5B53552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-14205" t="-6155" r="-5824" b="-12434"/>
          <a:stretch/>
        </p:blipFill>
        <p:spPr>
          <a:xfrm>
            <a:off x="10994938" y="144417"/>
            <a:ext cx="1075565" cy="690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030338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s -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B292FE64-D177-274B-901F-D336A79314A8}"/>
              </a:ext>
            </a:extLst>
          </p:cNvPr>
          <p:cNvSpPr/>
          <p:nvPr userDrawn="1"/>
        </p:nvSpPr>
        <p:spPr>
          <a:xfrm>
            <a:off x="7404875" y="-1"/>
            <a:ext cx="4787125" cy="1518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362712" y="1761617"/>
            <a:ext cx="3675889" cy="4351338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buNone/>
              <a:defRPr sz="1600"/>
            </a:lvl1pPr>
          </a:lstStyle>
          <a:p>
            <a:pPr lvl="0"/>
            <a:r>
              <a:rPr lang="en-US" dirty="0"/>
              <a:t>Enter text here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CA1345C7-1E5A-5D47-B21E-CC22DE822A72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4258056" y="1761617"/>
            <a:ext cx="3675889" cy="4351338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buNone/>
              <a:defRPr sz="1600"/>
            </a:lvl1pPr>
          </a:lstStyle>
          <a:p>
            <a:pPr lvl="0"/>
            <a:r>
              <a:rPr lang="en-US" dirty="0"/>
              <a:t>Enter text here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1782DDE3-B15D-5C47-980A-E974C39F852B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8153400" y="1784319"/>
            <a:ext cx="3675889" cy="4351338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buNone/>
              <a:defRPr sz="1600"/>
            </a:lvl1pPr>
          </a:lstStyle>
          <a:p>
            <a:pPr lvl="0"/>
            <a:r>
              <a:rPr lang="en-US" dirty="0"/>
              <a:t>Enter text here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9CB989F8-C842-5E4D-A070-A6209E35FC73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838B0777-827F-8D42-90B1-61394C340E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849E4815-2057-AE40-A83C-99001B97A0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2712" y="365127"/>
            <a:ext cx="10991088" cy="1198498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5" name="Footer Placeholder 7">
            <a:extLst>
              <a:ext uri="{FF2B5EF4-FFF2-40B4-BE49-F238E27FC236}">
                <a16:creationId xmlns:a16="http://schemas.microsoft.com/office/drawing/2014/main" id="{2E2EF048-87C8-2B43-AA12-7E550A2A45E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712485" y="6514242"/>
            <a:ext cx="9296375" cy="246221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/>
              <a:t>FOOTER - Goto 'Insert &gt; Header and footer &gt; Footer'</a:t>
            </a:r>
            <a:endParaRPr lang="en-GB" dirty="0"/>
          </a:p>
        </p:txBody>
      </p:sp>
      <p:sp>
        <p:nvSpPr>
          <p:cNvPr id="17" name="Date Placeholder 3">
            <a:extLst>
              <a:ext uri="{FF2B5EF4-FFF2-40B4-BE49-F238E27FC236}">
                <a16:creationId xmlns:a16="http://schemas.microsoft.com/office/drawing/2014/main" id="{40068E4E-9680-554C-B740-1BBB2755468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850338" y="6373280"/>
            <a:ext cx="9084295" cy="143061"/>
          </a:xfrm>
          <a:prstGeom prst="rect">
            <a:avLst/>
          </a:prstGeom>
        </p:spPr>
        <p:txBody>
          <a:bodyPr vert="horz" lIns="36000" tIns="36000" rIns="36000" bIns="36000" rtlCol="0" anchor="ctr"/>
          <a:lstStyle>
            <a:lvl1pPr algn="r">
              <a:defRPr sz="800" b="0" i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/>
              <a:t>DATE - 'Insert &gt; Header and footer &gt; Fixed'</a:t>
            </a:r>
            <a:endParaRPr lang="en-GB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3878C27-21CA-5C4F-BEFA-9DFC477CBD4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-14205" t="-6155" r="-5824" b="-12434"/>
          <a:stretch/>
        </p:blipFill>
        <p:spPr>
          <a:xfrm>
            <a:off x="10994938" y="144417"/>
            <a:ext cx="1075565" cy="690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612009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-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220DF604-D9D6-5045-B588-839447328165}"/>
              </a:ext>
            </a:extLst>
          </p:cNvPr>
          <p:cNvSpPr/>
          <p:nvPr userDrawn="1"/>
        </p:nvSpPr>
        <p:spPr>
          <a:xfrm>
            <a:off x="7404875" y="-1"/>
            <a:ext cx="4787125" cy="1518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C6C0CE20-2FA8-D441-A594-2E5923EEB9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62712" y="1681163"/>
            <a:ext cx="5634864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19AD1BB0-F11D-AB4E-A5C2-D6877E27F06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08776" y="1681163"/>
            <a:ext cx="5620512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82982180-1554-0149-9361-2E4524F2E5A5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362712" y="2660904"/>
            <a:ext cx="5574792" cy="3452051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buNone/>
              <a:defRPr sz="1800"/>
            </a:lvl1pPr>
          </a:lstStyle>
          <a:p>
            <a:pPr lvl="0"/>
            <a:r>
              <a:rPr lang="en-US" dirty="0"/>
              <a:t>Enter text here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D075AC00-972C-AE42-811E-B2A50B01A5A4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6254496" y="2660904"/>
            <a:ext cx="5574792" cy="3452051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buNone/>
              <a:defRPr sz="1800"/>
            </a:lvl1pPr>
          </a:lstStyle>
          <a:p>
            <a:pPr lvl="0"/>
            <a:r>
              <a:rPr lang="en-US" dirty="0"/>
              <a:t>Enter text here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3EDE99-ADAF-CC49-8A11-DA767186ACD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838B0777-827F-8D42-90B1-61394C340E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BFAC88BB-6435-5741-AECC-C64CD1B8AC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2712" y="365127"/>
            <a:ext cx="10991088" cy="1198498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0" name="Footer Placeholder 7">
            <a:extLst>
              <a:ext uri="{FF2B5EF4-FFF2-40B4-BE49-F238E27FC236}">
                <a16:creationId xmlns:a16="http://schemas.microsoft.com/office/drawing/2014/main" id="{470C4FCD-395E-D94C-AECA-9EC451BFD0A8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2712485" y="6514242"/>
            <a:ext cx="9296375" cy="246221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/>
              <a:t>FOOTER - Goto 'Insert &gt; Header and footer &gt; Footer'</a:t>
            </a:r>
            <a:endParaRPr lang="en-GB" dirty="0"/>
          </a:p>
        </p:txBody>
      </p:sp>
      <p:sp>
        <p:nvSpPr>
          <p:cNvPr id="22" name="Date Placeholder 3">
            <a:extLst>
              <a:ext uri="{FF2B5EF4-FFF2-40B4-BE49-F238E27FC236}">
                <a16:creationId xmlns:a16="http://schemas.microsoft.com/office/drawing/2014/main" id="{46DBF9A0-D8B4-7745-ACB6-B5E35D85370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850338" y="6373280"/>
            <a:ext cx="9084295" cy="143061"/>
          </a:xfrm>
          <a:prstGeom prst="rect">
            <a:avLst/>
          </a:prstGeom>
        </p:spPr>
        <p:txBody>
          <a:bodyPr vert="horz" lIns="36000" tIns="36000" rIns="36000" bIns="36000" rtlCol="0" anchor="ctr"/>
          <a:lstStyle>
            <a:lvl1pPr algn="r">
              <a:defRPr sz="800" b="0" i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/>
              <a:t>DATE - 'Insert &gt; Header and footer &gt; Fixed'</a:t>
            </a:r>
            <a:endParaRPr lang="en-GB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4C886DF-8C35-DF43-932E-D6A258828D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-14205" t="-6155" r="-5824" b="-12434"/>
          <a:stretch/>
        </p:blipFill>
        <p:spPr>
          <a:xfrm>
            <a:off x="10994938" y="144417"/>
            <a:ext cx="1075565" cy="690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334067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 column - Blan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AAB9D64-C20B-5146-B8DD-95B5D606E73E}"/>
              </a:ext>
            </a:extLst>
          </p:cNvPr>
          <p:cNvSpPr/>
          <p:nvPr userDrawn="1"/>
        </p:nvSpPr>
        <p:spPr>
          <a:xfrm>
            <a:off x="1" y="5977289"/>
            <a:ext cx="3362425" cy="8807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8F46396B-BD90-784C-8FFE-EBB3D07763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2712" y="365127"/>
            <a:ext cx="10991088" cy="1198498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397AD2AC-979A-0344-8551-A78B382E67A6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62712" y="1761617"/>
            <a:ext cx="9580541" cy="4351338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buNone/>
              <a:defRPr sz="2400"/>
            </a:lvl1pPr>
          </a:lstStyle>
          <a:p>
            <a:pPr lvl="0"/>
            <a:r>
              <a:rPr lang="en-US" dirty="0"/>
              <a:t>Enter text here</a:t>
            </a:r>
          </a:p>
        </p:txBody>
      </p:sp>
      <p:sp>
        <p:nvSpPr>
          <p:cNvPr id="10" name="Slide Number Placeholder 3">
            <a:extLst>
              <a:ext uri="{FF2B5EF4-FFF2-40B4-BE49-F238E27FC236}">
                <a16:creationId xmlns:a16="http://schemas.microsoft.com/office/drawing/2014/main" id="{132D8BEC-2F74-8547-9F2C-AEAE0B302DDC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258748" y="6352806"/>
            <a:ext cx="2743200" cy="365125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838B0777-827F-8D42-90B1-61394C340E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Footer Placeholder 7">
            <a:extLst>
              <a:ext uri="{FF2B5EF4-FFF2-40B4-BE49-F238E27FC236}">
                <a16:creationId xmlns:a16="http://schemas.microsoft.com/office/drawing/2014/main" id="{B0283A15-47DF-8047-8B83-438FA552B6E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712485" y="6514242"/>
            <a:ext cx="9296375" cy="246221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/>
              <a:t>FOOTER - Goto 'Insert &gt; Header and footer &gt; Footer'</a:t>
            </a:r>
            <a:endParaRPr lang="en-GB" dirty="0"/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358E8B80-D0B3-954F-9A62-484C9A10FE4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850338" y="6373280"/>
            <a:ext cx="9084295" cy="143061"/>
          </a:xfrm>
          <a:prstGeom prst="rect">
            <a:avLst/>
          </a:prstGeom>
        </p:spPr>
        <p:txBody>
          <a:bodyPr vert="horz" lIns="36000" tIns="36000" rIns="36000" bIns="36000" rtlCol="0" anchor="ctr"/>
          <a:lstStyle>
            <a:lvl1pPr algn="r">
              <a:defRPr sz="800" b="0" i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/>
              <a:t>DATE - 'Insert &gt; Header and footer &gt; Fixed'</a:t>
            </a:r>
            <a:endParaRPr lang="en-GB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42E2189-A077-2C40-8C3F-555DAC17C7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-14205" t="-6155" r="-5824" b="-12434"/>
          <a:stretch/>
        </p:blipFill>
        <p:spPr>
          <a:xfrm>
            <a:off x="10994938" y="144417"/>
            <a:ext cx="1075565" cy="690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964397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 columns -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E7942F0-6E2E-9B45-9065-E71C5FD39597}"/>
              </a:ext>
            </a:extLst>
          </p:cNvPr>
          <p:cNvSpPr/>
          <p:nvPr userDrawn="1"/>
        </p:nvSpPr>
        <p:spPr>
          <a:xfrm>
            <a:off x="1" y="5948414"/>
            <a:ext cx="3362425" cy="9095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362712" y="1761617"/>
            <a:ext cx="5574792" cy="4351338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buNone/>
              <a:defRPr sz="2000"/>
            </a:lvl1pPr>
          </a:lstStyle>
          <a:p>
            <a:pPr lvl="0"/>
            <a:r>
              <a:rPr lang="en-US" dirty="0"/>
              <a:t>Enter text here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F6C397A8-4C6E-3540-A9FF-B8B3F768B7BB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6254496" y="1761617"/>
            <a:ext cx="5574792" cy="4351338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buNone/>
              <a:defRPr sz="2000"/>
            </a:lvl1pPr>
          </a:lstStyle>
          <a:p>
            <a:pPr lvl="0"/>
            <a:r>
              <a:rPr lang="en-US" dirty="0"/>
              <a:t>Enter text here</a:t>
            </a:r>
          </a:p>
        </p:txBody>
      </p:sp>
      <p:sp>
        <p:nvSpPr>
          <p:cNvPr id="11" name="Slide Number Placeholder 3">
            <a:extLst>
              <a:ext uri="{FF2B5EF4-FFF2-40B4-BE49-F238E27FC236}">
                <a16:creationId xmlns:a16="http://schemas.microsoft.com/office/drawing/2014/main" id="{C56797FB-FF82-0F4F-A928-D7AF36F5441A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258748" y="6352806"/>
            <a:ext cx="2743200" cy="365125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838B0777-827F-8D42-90B1-61394C340E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4C27DB8A-983A-204A-A0E1-0B2509737A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2712" y="365127"/>
            <a:ext cx="10991088" cy="1198498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Footer Placeholder 7">
            <a:extLst>
              <a:ext uri="{FF2B5EF4-FFF2-40B4-BE49-F238E27FC236}">
                <a16:creationId xmlns:a16="http://schemas.microsoft.com/office/drawing/2014/main" id="{C3EFC6A2-0789-BB4B-9701-8038DFBF83E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712485" y="6514242"/>
            <a:ext cx="9296375" cy="246221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/>
              <a:t>FOOTER - Goto 'Insert &gt; Header and footer &gt; Footer'</a:t>
            </a:r>
            <a:endParaRPr lang="en-GB" dirty="0"/>
          </a:p>
        </p:txBody>
      </p:sp>
      <p:sp>
        <p:nvSpPr>
          <p:cNvPr id="15" name="Date Placeholder 3">
            <a:extLst>
              <a:ext uri="{FF2B5EF4-FFF2-40B4-BE49-F238E27FC236}">
                <a16:creationId xmlns:a16="http://schemas.microsoft.com/office/drawing/2014/main" id="{4876024C-E78F-814A-ADD4-B2037FCE17D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850338" y="6373280"/>
            <a:ext cx="9084295" cy="143061"/>
          </a:xfrm>
          <a:prstGeom prst="rect">
            <a:avLst/>
          </a:prstGeom>
        </p:spPr>
        <p:txBody>
          <a:bodyPr vert="horz" lIns="36000" tIns="36000" rIns="36000" bIns="36000" rtlCol="0" anchor="ctr"/>
          <a:lstStyle>
            <a:lvl1pPr algn="r">
              <a:defRPr sz="800" b="0" i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/>
              <a:t>DATE - 'Insert &gt; Header and footer &gt; Fixed'</a:t>
            </a:r>
            <a:endParaRPr lang="en-GB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CF8F17A-E5F9-9C48-B58B-2FBC2231F1A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-14205" t="-6155" r="-5824" b="-12434"/>
          <a:stretch/>
        </p:blipFill>
        <p:spPr>
          <a:xfrm>
            <a:off x="10994938" y="144417"/>
            <a:ext cx="1075565" cy="690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630702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 columns -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B8A4A04-F540-E24D-9FF5-8F7FC90CDCFA}"/>
              </a:ext>
            </a:extLst>
          </p:cNvPr>
          <p:cNvSpPr/>
          <p:nvPr userDrawn="1"/>
        </p:nvSpPr>
        <p:spPr>
          <a:xfrm>
            <a:off x="1" y="5919538"/>
            <a:ext cx="3362425" cy="9384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362712" y="1761617"/>
            <a:ext cx="3675889" cy="4351338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buNone/>
              <a:defRPr sz="1600"/>
            </a:lvl1pPr>
          </a:lstStyle>
          <a:p>
            <a:pPr lvl="0"/>
            <a:r>
              <a:rPr lang="en-US" dirty="0"/>
              <a:t>Enter text here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CA1345C7-1E5A-5D47-B21E-CC22DE822A72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4258056" y="1761617"/>
            <a:ext cx="3675889" cy="4351338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buNone/>
              <a:defRPr sz="1600"/>
            </a:lvl1pPr>
          </a:lstStyle>
          <a:p>
            <a:pPr lvl="0"/>
            <a:r>
              <a:rPr lang="en-US" dirty="0"/>
              <a:t>Enter text here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1782DDE3-B15D-5C47-980A-E974C39F852B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8153400" y="1784319"/>
            <a:ext cx="3675889" cy="4351338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buNone/>
              <a:defRPr sz="1600"/>
            </a:lvl1pPr>
          </a:lstStyle>
          <a:p>
            <a:pPr lvl="0"/>
            <a:r>
              <a:rPr lang="en-US" dirty="0"/>
              <a:t>Enter text here</a:t>
            </a:r>
          </a:p>
        </p:txBody>
      </p:sp>
      <p:sp>
        <p:nvSpPr>
          <p:cNvPr id="14" name="Slide Number Placeholder 3">
            <a:extLst>
              <a:ext uri="{FF2B5EF4-FFF2-40B4-BE49-F238E27FC236}">
                <a16:creationId xmlns:a16="http://schemas.microsoft.com/office/drawing/2014/main" id="{BE89C228-C4FD-7644-ABB7-614954C9451C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258748" y="6352806"/>
            <a:ext cx="2743200" cy="365125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838B0777-827F-8D42-90B1-61394C340E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D60B89FE-026E-7249-A3EB-8B2B89BCD5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2712" y="365127"/>
            <a:ext cx="10991088" cy="1198498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6" name="Footer Placeholder 7">
            <a:extLst>
              <a:ext uri="{FF2B5EF4-FFF2-40B4-BE49-F238E27FC236}">
                <a16:creationId xmlns:a16="http://schemas.microsoft.com/office/drawing/2014/main" id="{5E2E5CD6-A1EE-A841-BFBB-519F206ED50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712485" y="6514242"/>
            <a:ext cx="9296375" cy="246221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/>
              <a:t>FOOTER - Goto 'Insert &gt; Header and footer &gt; Footer'</a:t>
            </a:r>
            <a:endParaRPr lang="en-GB" dirty="0"/>
          </a:p>
        </p:txBody>
      </p:sp>
      <p:sp>
        <p:nvSpPr>
          <p:cNvPr id="18" name="Date Placeholder 3">
            <a:extLst>
              <a:ext uri="{FF2B5EF4-FFF2-40B4-BE49-F238E27FC236}">
                <a16:creationId xmlns:a16="http://schemas.microsoft.com/office/drawing/2014/main" id="{66C81B30-170B-8F41-A120-A0E8F4AD1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850338" y="6373280"/>
            <a:ext cx="9084295" cy="143061"/>
          </a:xfrm>
          <a:prstGeom prst="rect">
            <a:avLst/>
          </a:prstGeom>
        </p:spPr>
        <p:txBody>
          <a:bodyPr vert="horz" lIns="36000" tIns="36000" rIns="36000" bIns="36000" rtlCol="0" anchor="ctr"/>
          <a:lstStyle>
            <a:lvl1pPr algn="r">
              <a:defRPr sz="800" b="0" i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/>
              <a:t>DATE - 'Insert &gt; Header and footer &gt; Fixed'</a:t>
            </a:r>
            <a:endParaRPr lang="en-GB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B056CD8-22B9-914B-A208-D60B45CA50A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-14205" t="-6155" r="-5824" b="-12434"/>
          <a:stretch/>
        </p:blipFill>
        <p:spPr>
          <a:xfrm>
            <a:off x="10994938" y="144417"/>
            <a:ext cx="1075565" cy="690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924704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mparison -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94416571-A315-1846-A578-44521F40228B}"/>
              </a:ext>
            </a:extLst>
          </p:cNvPr>
          <p:cNvSpPr/>
          <p:nvPr userDrawn="1"/>
        </p:nvSpPr>
        <p:spPr>
          <a:xfrm>
            <a:off x="1" y="5919538"/>
            <a:ext cx="3362425" cy="9384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2712" y="1681163"/>
            <a:ext cx="5634864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76" y="1681163"/>
            <a:ext cx="5620512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A22BEFAE-1CA8-3D42-9FE8-259F2F4B7EB2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362712" y="2660904"/>
            <a:ext cx="5574792" cy="3452051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buNone/>
              <a:defRPr sz="1800"/>
            </a:lvl1pPr>
          </a:lstStyle>
          <a:p>
            <a:pPr lvl="0"/>
            <a:r>
              <a:rPr lang="en-US" dirty="0"/>
              <a:t>Enter text here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B833EADF-0DCB-FF42-8ACF-2E14F284BCDA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6254496" y="2660904"/>
            <a:ext cx="5574792" cy="3452051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buNone/>
              <a:defRPr sz="1800"/>
            </a:lvl1pPr>
          </a:lstStyle>
          <a:p>
            <a:pPr lvl="0"/>
            <a:r>
              <a:rPr lang="en-US" dirty="0"/>
              <a:t>Enter text here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4BA7FE-773F-2D4C-A1FD-78D273094D0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838B0777-827F-8D42-90B1-61394C340E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CBFC3704-1948-F84D-88BE-17DA7F4538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2712" y="365127"/>
            <a:ext cx="10991088" cy="1198498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5" name="Footer Placeholder 7">
            <a:extLst>
              <a:ext uri="{FF2B5EF4-FFF2-40B4-BE49-F238E27FC236}">
                <a16:creationId xmlns:a16="http://schemas.microsoft.com/office/drawing/2014/main" id="{2DBAF8AC-F4B9-2C4F-BBF0-BD58FB50FE11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2712485" y="6514242"/>
            <a:ext cx="9296375" cy="246221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/>
              <a:t>FOOTER - Goto 'Insert &gt; Header and footer &gt; Footer'</a:t>
            </a:r>
            <a:endParaRPr lang="en-GB" dirty="0"/>
          </a:p>
        </p:txBody>
      </p:sp>
      <p:sp>
        <p:nvSpPr>
          <p:cNvPr id="17" name="Date Placeholder 3">
            <a:extLst>
              <a:ext uri="{FF2B5EF4-FFF2-40B4-BE49-F238E27FC236}">
                <a16:creationId xmlns:a16="http://schemas.microsoft.com/office/drawing/2014/main" id="{97E7983D-B1A4-B148-B1D4-C4B621AD156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850338" y="6373280"/>
            <a:ext cx="9084295" cy="143061"/>
          </a:xfrm>
          <a:prstGeom prst="rect">
            <a:avLst/>
          </a:prstGeom>
        </p:spPr>
        <p:txBody>
          <a:bodyPr vert="horz" lIns="36000" tIns="36000" rIns="36000" bIns="36000" rtlCol="0" anchor="ctr"/>
          <a:lstStyle>
            <a:lvl1pPr algn="r">
              <a:defRPr sz="800" b="0" i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/>
              <a:t>DATE - 'Insert &gt; Header and footer &gt; Fixed'</a:t>
            </a:r>
            <a:endParaRPr lang="en-GB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5E2C3E2E-EFC9-1344-B409-FD8AEF49561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-14205" t="-6155" r="-5824" b="-12434"/>
          <a:stretch/>
        </p:blipFill>
        <p:spPr>
          <a:xfrm>
            <a:off x="10994938" y="144417"/>
            <a:ext cx="1075565" cy="690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79756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A5BA2C8-6FAC-B54C-9845-66F221B9BB0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38B0777-827F-8D42-90B1-61394C340E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8EFA112B-E57E-7B4A-8833-D3D8FEC4EC14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62712" y="1594884"/>
            <a:ext cx="10591185" cy="4518071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buNone/>
              <a:defRPr sz="2000"/>
            </a:lvl1pPr>
          </a:lstStyle>
          <a:p>
            <a:pPr lvl="0"/>
            <a:r>
              <a:rPr lang="en-US" dirty="0"/>
              <a:t>Enter text here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FA8C8EE7-3B3F-3F41-B5AD-67185982E3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2712" y="262270"/>
            <a:ext cx="10991088" cy="1102884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13" name="Footer Placeholder 7">
            <a:extLst>
              <a:ext uri="{FF2B5EF4-FFF2-40B4-BE49-F238E27FC236}">
                <a16:creationId xmlns:a16="http://schemas.microsoft.com/office/drawing/2014/main" id="{44BCAD86-58E8-C64B-B919-51804E097B6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712485" y="6514242"/>
            <a:ext cx="9296375" cy="246221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/>
              <a:t>FOOTER - Goto 'Insert &gt; Header and footer &gt; Footer'</a:t>
            </a:r>
            <a:endParaRPr lang="en-GB" dirty="0"/>
          </a:p>
        </p:txBody>
      </p:sp>
      <p:sp>
        <p:nvSpPr>
          <p:cNvPr id="15" name="Date Placeholder 3">
            <a:extLst>
              <a:ext uri="{FF2B5EF4-FFF2-40B4-BE49-F238E27FC236}">
                <a16:creationId xmlns:a16="http://schemas.microsoft.com/office/drawing/2014/main" id="{F4675424-66C5-6140-A915-8C73CF29DE4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850338" y="6373280"/>
            <a:ext cx="9084295" cy="143061"/>
          </a:xfrm>
          <a:prstGeom prst="rect">
            <a:avLst/>
          </a:prstGeom>
        </p:spPr>
        <p:txBody>
          <a:bodyPr vert="horz" lIns="36000" tIns="36000" rIns="36000" bIns="36000" rtlCol="0" anchor="ctr"/>
          <a:lstStyle>
            <a:lvl1pPr algn="r">
              <a:defRPr sz="800" b="0" i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/>
              <a:t>DATE - 'Insert &gt; Header and footer &gt; Fixed'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741980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362712" y="1594884"/>
            <a:ext cx="5574792" cy="4518071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buNone/>
              <a:defRPr sz="2000"/>
            </a:lvl1pPr>
          </a:lstStyle>
          <a:p>
            <a:pPr lvl="0"/>
            <a:r>
              <a:rPr lang="en-US" dirty="0"/>
              <a:t>Enter text here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F6C397A8-4C6E-3540-A9FF-B8B3F768B7BB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6254496" y="1594884"/>
            <a:ext cx="5574792" cy="4518071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buNone/>
              <a:defRPr sz="2000"/>
            </a:lvl1pPr>
          </a:lstStyle>
          <a:p>
            <a:pPr lvl="0"/>
            <a:r>
              <a:rPr lang="en-US" dirty="0"/>
              <a:t>Enter text here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7D4E4AF7-5B90-4A4A-9190-EF7AF1E8A750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838B0777-827F-8D42-90B1-61394C340E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0B1DBDDF-7B8D-E049-BE5A-2AC650B235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2712" y="262270"/>
            <a:ext cx="10991088" cy="1102884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12" name="Footer Placeholder 7">
            <a:extLst>
              <a:ext uri="{FF2B5EF4-FFF2-40B4-BE49-F238E27FC236}">
                <a16:creationId xmlns:a16="http://schemas.microsoft.com/office/drawing/2014/main" id="{27FBAFA6-39D8-1045-BD48-582B3322516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712485" y="6514242"/>
            <a:ext cx="9296375" cy="246221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/>
              <a:t>FOOTER - Goto 'Insert &gt; Header and footer &gt; Footer'</a:t>
            </a:r>
            <a:endParaRPr lang="en-GB" dirty="0"/>
          </a:p>
        </p:txBody>
      </p:sp>
      <p:sp>
        <p:nvSpPr>
          <p:cNvPr id="14" name="Date Placeholder 3">
            <a:extLst>
              <a:ext uri="{FF2B5EF4-FFF2-40B4-BE49-F238E27FC236}">
                <a16:creationId xmlns:a16="http://schemas.microsoft.com/office/drawing/2014/main" id="{27990A56-77DE-384E-846A-6EC50569154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850338" y="6373280"/>
            <a:ext cx="9084295" cy="143061"/>
          </a:xfrm>
          <a:prstGeom prst="rect">
            <a:avLst/>
          </a:prstGeom>
        </p:spPr>
        <p:txBody>
          <a:bodyPr vert="horz" lIns="36000" tIns="36000" rIns="36000" bIns="36000" rtlCol="0" anchor="ctr"/>
          <a:lstStyle>
            <a:lvl1pPr algn="r">
              <a:defRPr sz="800" b="0" i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/>
              <a:t>DATE - 'Insert &gt; Header and footer &gt; Fixed'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502787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362712" y="1573619"/>
            <a:ext cx="3675889" cy="4539336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buNone/>
              <a:defRPr sz="1600"/>
            </a:lvl1pPr>
          </a:lstStyle>
          <a:p>
            <a:pPr lvl="0"/>
            <a:r>
              <a:rPr lang="en-US" dirty="0"/>
              <a:t>Enter text here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CA1345C7-1E5A-5D47-B21E-CC22DE822A72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4258056" y="1573619"/>
            <a:ext cx="3675889" cy="4539336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buNone/>
              <a:defRPr sz="1600"/>
            </a:lvl1pPr>
          </a:lstStyle>
          <a:p>
            <a:pPr lvl="0"/>
            <a:r>
              <a:rPr lang="en-US" dirty="0"/>
              <a:t>Enter text here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1782DDE3-B15D-5C47-980A-E974C39F852B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8153400" y="1596321"/>
            <a:ext cx="3675889" cy="4539336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buNone/>
              <a:defRPr sz="1600"/>
            </a:lvl1pPr>
          </a:lstStyle>
          <a:p>
            <a:pPr lvl="0"/>
            <a:r>
              <a:rPr lang="en-US" dirty="0"/>
              <a:t>Enter text here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48FC52E0-46F2-2443-B309-D4A67BCEE76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838B0777-827F-8D42-90B1-61394C340E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22B7B320-CA87-A342-9115-47E9E4F9B6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2712" y="262270"/>
            <a:ext cx="10991088" cy="1102884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14" name="Footer Placeholder 7">
            <a:extLst>
              <a:ext uri="{FF2B5EF4-FFF2-40B4-BE49-F238E27FC236}">
                <a16:creationId xmlns:a16="http://schemas.microsoft.com/office/drawing/2014/main" id="{58D14D24-78FD-A045-8D62-111F0EEE42F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712485" y="6514242"/>
            <a:ext cx="9296375" cy="246221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/>
              <a:t>FOOTER - Goto 'Insert &gt; Header and footer &gt; Footer'</a:t>
            </a:r>
            <a:endParaRPr lang="en-GB" dirty="0"/>
          </a:p>
        </p:txBody>
      </p:sp>
      <p:sp>
        <p:nvSpPr>
          <p:cNvPr id="16" name="Date Placeholder 3">
            <a:extLst>
              <a:ext uri="{FF2B5EF4-FFF2-40B4-BE49-F238E27FC236}">
                <a16:creationId xmlns:a16="http://schemas.microsoft.com/office/drawing/2014/main" id="{FB93BEA1-60BB-9942-B17D-B28C034417F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850338" y="6373280"/>
            <a:ext cx="9084295" cy="143061"/>
          </a:xfrm>
          <a:prstGeom prst="rect">
            <a:avLst/>
          </a:prstGeom>
        </p:spPr>
        <p:txBody>
          <a:bodyPr vert="horz" lIns="36000" tIns="36000" rIns="36000" bIns="36000" rtlCol="0" anchor="ctr"/>
          <a:lstStyle>
            <a:lvl1pPr algn="r">
              <a:defRPr sz="800" b="0" i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/>
              <a:t>DATE - 'Insert &gt; Header and footer &gt; Fixed'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222575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2712" y="1482692"/>
            <a:ext cx="5634864" cy="823912"/>
          </a:xfrm>
        </p:spPr>
        <p:txBody>
          <a:bodyPr anchor="b">
            <a:norm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76" y="1482692"/>
            <a:ext cx="5620512" cy="823912"/>
          </a:xfrm>
        </p:spPr>
        <p:txBody>
          <a:bodyPr anchor="b">
            <a:norm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A22BEFAE-1CA8-3D42-9FE8-259F2F4B7EB2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362712" y="2462432"/>
            <a:ext cx="5574792" cy="362648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buNone/>
              <a:defRPr sz="2000"/>
            </a:lvl1pPr>
          </a:lstStyle>
          <a:p>
            <a:pPr lvl="0"/>
            <a:r>
              <a:rPr lang="en-US" dirty="0"/>
              <a:t>Enter text here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B833EADF-0DCB-FF42-8ACF-2E14F284BCDA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6254496" y="2462432"/>
            <a:ext cx="5574792" cy="362648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buNone/>
              <a:defRPr sz="2000"/>
            </a:lvl1pPr>
          </a:lstStyle>
          <a:p>
            <a:pPr lvl="0"/>
            <a:r>
              <a:rPr lang="en-US" dirty="0"/>
              <a:t>Enter text here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1A223357-BF2B-1446-9B75-489DB9B4E9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2712" y="262270"/>
            <a:ext cx="10991088" cy="1102884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390E8D-9016-4C42-8F5F-E450B003ABB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838B0777-827F-8D42-90B1-61394C340E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Footer Placeholder 7">
            <a:extLst>
              <a:ext uri="{FF2B5EF4-FFF2-40B4-BE49-F238E27FC236}">
                <a16:creationId xmlns:a16="http://schemas.microsoft.com/office/drawing/2014/main" id="{9CBCAFA1-511A-EE41-B15A-62ABD068967E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2712485" y="6514242"/>
            <a:ext cx="9296375" cy="246221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/>
              <a:t>FOOTER - Goto 'Insert &gt; Header and footer &gt; Footer'</a:t>
            </a:r>
            <a:endParaRPr lang="en-GB" dirty="0"/>
          </a:p>
        </p:txBody>
      </p:sp>
      <p:sp>
        <p:nvSpPr>
          <p:cNvPr id="15" name="Date Placeholder 3">
            <a:extLst>
              <a:ext uri="{FF2B5EF4-FFF2-40B4-BE49-F238E27FC236}">
                <a16:creationId xmlns:a16="http://schemas.microsoft.com/office/drawing/2014/main" id="{CABEB7C4-26A5-2A49-A685-3101218971E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850338" y="6373280"/>
            <a:ext cx="9084295" cy="143061"/>
          </a:xfrm>
          <a:prstGeom prst="rect">
            <a:avLst/>
          </a:prstGeom>
        </p:spPr>
        <p:txBody>
          <a:bodyPr vert="horz" lIns="36000" tIns="36000" rIns="36000" bIns="36000" rtlCol="0" anchor="ctr"/>
          <a:lstStyle>
            <a:lvl1pPr algn="r">
              <a:defRPr sz="800" b="0" i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/>
              <a:t>DATE - 'Insert &gt; Header and footer &gt; Fixed'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631193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2712" y="253225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579C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EB4071B-8956-1F45-8413-D77E4514098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38B0777-827F-8D42-90B1-61394C340E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237A5CF-4029-5441-9751-E360C7BA005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712485" y="6514242"/>
            <a:ext cx="9296375" cy="246221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/>
              <a:t>FOOTER - Goto 'Insert &gt; Header and footer &gt; Footer'</a:t>
            </a:r>
            <a:endParaRPr lang="en-GB" dirty="0"/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FCA39AD3-F023-5741-9EB7-A0EBA453024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850338" y="6373280"/>
            <a:ext cx="9084295" cy="143061"/>
          </a:xfrm>
          <a:prstGeom prst="rect">
            <a:avLst/>
          </a:prstGeom>
        </p:spPr>
        <p:txBody>
          <a:bodyPr vert="horz" lIns="36000" tIns="36000" rIns="36000" bIns="36000" rtlCol="0" anchor="ctr"/>
          <a:lstStyle>
            <a:lvl1pPr algn="r">
              <a:defRPr sz="800" b="0" i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/>
              <a:t>DATE - 'Insert &gt; Header and footer &gt; Fixed'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032694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205F8A-53F2-9A4F-89B7-679F5D96ABD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38B0777-827F-8D42-90B1-61394C340E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Footer Placeholder 7">
            <a:extLst>
              <a:ext uri="{FF2B5EF4-FFF2-40B4-BE49-F238E27FC236}">
                <a16:creationId xmlns:a16="http://schemas.microsoft.com/office/drawing/2014/main" id="{89F830C8-3B22-4D44-AD5B-EAC20E22F9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712485" y="6514242"/>
            <a:ext cx="9296375" cy="246221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/>
              <a:t>FOOTER - Goto 'Insert &gt; Header and footer &gt; Footer'</a:t>
            </a:r>
            <a:endParaRPr lang="en-GB" dirty="0"/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C81969A2-10C2-C546-977D-603DF985EB0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850338" y="6373280"/>
            <a:ext cx="9084295" cy="143061"/>
          </a:xfrm>
          <a:prstGeom prst="rect">
            <a:avLst/>
          </a:prstGeom>
        </p:spPr>
        <p:txBody>
          <a:bodyPr vert="horz" lIns="36000" tIns="36000" rIns="36000" bIns="36000" rtlCol="0" anchor="ctr"/>
          <a:lstStyle>
            <a:lvl1pPr algn="r">
              <a:defRPr sz="800" b="0" i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/>
              <a:t>DATE - 'Insert &gt; Header and footer &gt; Fixed'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073656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and 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28033" y="987427"/>
            <a:ext cx="6949439" cy="4873625"/>
          </a:xfrm>
        </p:spPr>
        <p:txBody>
          <a:bodyPr/>
          <a:lstStyle>
            <a:lvl1pPr>
              <a:defRPr sz="2400"/>
            </a:lvl1pPr>
            <a:lvl2pPr>
              <a:defRPr sz="2000" b="0">
                <a:solidFill>
                  <a:schemeClr val="tx1"/>
                </a:solidFill>
              </a:defRPr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0FED4CC-B694-4F4C-8AC8-7D4040DFB2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4904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BB4412EC-2A2F-F34F-AFA3-D552E85C92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74904" y="2194560"/>
            <a:ext cx="3932237" cy="3674428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64C3DC-0931-ED45-859D-7DC2E02D580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38B0777-827F-8D42-90B1-61394C340E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Footer Placeholder 7">
            <a:extLst>
              <a:ext uri="{FF2B5EF4-FFF2-40B4-BE49-F238E27FC236}">
                <a16:creationId xmlns:a16="http://schemas.microsoft.com/office/drawing/2014/main" id="{E3CEEAF4-4B04-7F42-81A2-3D6474988D4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712485" y="6514242"/>
            <a:ext cx="9296375" cy="246221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/>
              <a:t>FOOTER - Goto 'Insert &gt; Header and footer &gt; Footer'</a:t>
            </a:r>
            <a:endParaRPr lang="en-GB" dirty="0"/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C89A40C2-EB4C-F849-86CB-ACD53C9F5BDB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2850338" y="6373280"/>
            <a:ext cx="9084295" cy="143061"/>
          </a:xfrm>
          <a:prstGeom prst="rect">
            <a:avLst/>
          </a:prstGeom>
        </p:spPr>
        <p:txBody>
          <a:bodyPr vert="horz" lIns="36000" tIns="36000" rIns="36000" bIns="36000" rtlCol="0" anchor="ctr"/>
          <a:lstStyle>
            <a:lvl1pPr algn="r">
              <a:defRPr sz="800" b="0" i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/>
              <a:t>DATE - 'Insert &gt; Header and footer &gt; Fixed'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556005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3.emf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17" Type="http://schemas.openxmlformats.org/officeDocument/2006/relationships/image" Target="../media/image3.emf"/><Relationship Id="rId2" Type="http://schemas.openxmlformats.org/officeDocument/2006/relationships/slideLayout" Target="../slideLayouts/slideLayout15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A1E07DA8-F1F3-4A5A-BC63-BCDC6C459C20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0" y="0"/>
            <a:ext cx="10289448" cy="6858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120ED6A-9B85-4407-9D45-1136FF687F8B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7627520" y="3464"/>
            <a:ext cx="4564481" cy="6854537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5760" y="1825625"/>
            <a:ext cx="10655808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Title Placeholder 6">
            <a:extLst>
              <a:ext uri="{FF2B5EF4-FFF2-40B4-BE49-F238E27FC236}">
                <a16:creationId xmlns:a16="http://schemas.microsoft.com/office/drawing/2014/main" id="{A2480010-F678-B344-A032-37DB46F816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2712" y="677042"/>
            <a:ext cx="10658856" cy="7017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EA1752F-D51E-0D41-BBC4-900B799480C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712485" y="6514242"/>
            <a:ext cx="9296375" cy="246221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/>
              <a:t>FOOTER - Goto 'Insert &gt; Header and footer &gt; Footer'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58748" y="635280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838B0777-827F-8D42-90B1-61394C340E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A14BBBCD-90CB-2F47-9BDE-CEED80DD9B4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850338" y="6294169"/>
            <a:ext cx="9084295" cy="230400"/>
          </a:xfrm>
          <a:prstGeom prst="rect">
            <a:avLst/>
          </a:prstGeom>
        </p:spPr>
        <p:txBody>
          <a:bodyPr vert="horz" lIns="36000" tIns="36000" rIns="36000" bIns="36000" rtlCol="0" anchor="ctr"/>
          <a:lstStyle>
            <a:lvl1pPr algn="r">
              <a:defRPr sz="800" b="0" i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/>
              <a:t>DATE - 'Insert &gt; Header and footer &gt; Fixed'</a:t>
            </a:r>
            <a:endParaRPr lang="en-GB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F80C214-DDDD-ED43-9EEB-9946922C8B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/>
          <a:srcRect r="61236"/>
          <a:stretch/>
        </p:blipFill>
        <p:spPr>
          <a:xfrm>
            <a:off x="11108068" y="174088"/>
            <a:ext cx="952266" cy="588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75433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3" r:id="rId2"/>
    <p:sldLayoutId id="2147483662" r:id="rId3"/>
    <p:sldLayoutId id="2147483664" r:id="rId4"/>
    <p:sldLayoutId id="2147483672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  <p:sldLayoutId id="2147483684" r:id="rId13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rgbClr val="00579C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Courier New" panose="02070309020205020404" pitchFamily="49" charset="0"/>
        <a:buChar char="o"/>
        <a:defRPr sz="2000" b="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itchFamily="2" charset="2"/>
        <a:buChar char="§"/>
        <a:defRPr sz="18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Courier New" panose="02070309020205020404" pitchFamily="49" charset="0"/>
        <a:buChar char="o"/>
        <a:defRPr sz="14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A1E07DA8-F1F3-4A5A-BC63-BCDC6C459C20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0" y="0"/>
            <a:ext cx="10289448" cy="6858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120ED6A-9B85-4407-9D45-1136FF687F8B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7627520" y="3464"/>
            <a:ext cx="4564481" cy="6854537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5760" y="1825625"/>
            <a:ext cx="10655808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itle Placeholder 6">
            <a:extLst>
              <a:ext uri="{FF2B5EF4-FFF2-40B4-BE49-F238E27FC236}">
                <a16:creationId xmlns:a16="http://schemas.microsoft.com/office/drawing/2014/main" id="{A2480010-F678-B344-A032-37DB46F816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2712" y="365126"/>
            <a:ext cx="1065885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AD8510D3-7480-FA40-B714-28425739DA2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58748" y="635280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838B0777-827F-8D42-90B1-61394C340E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Footer Placeholder 7">
            <a:extLst>
              <a:ext uri="{FF2B5EF4-FFF2-40B4-BE49-F238E27FC236}">
                <a16:creationId xmlns:a16="http://schemas.microsoft.com/office/drawing/2014/main" id="{8C025A19-EC4F-5D46-BAED-915B844A750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712485" y="6514242"/>
            <a:ext cx="9296375" cy="246221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/>
              <a:t>FOOTER - Goto 'Insert &gt; Header and footer &gt; Footer'</a:t>
            </a:r>
            <a:endParaRPr lang="en-GB" dirty="0"/>
          </a:p>
        </p:txBody>
      </p:sp>
      <p:sp>
        <p:nvSpPr>
          <p:cNvPr id="19" name="Date Placeholder 3">
            <a:extLst>
              <a:ext uri="{FF2B5EF4-FFF2-40B4-BE49-F238E27FC236}">
                <a16:creationId xmlns:a16="http://schemas.microsoft.com/office/drawing/2014/main" id="{D01290F5-EF9B-6848-BD94-0DC63C61473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850338" y="6373280"/>
            <a:ext cx="9084295" cy="143061"/>
          </a:xfrm>
          <a:prstGeom prst="rect">
            <a:avLst/>
          </a:prstGeom>
        </p:spPr>
        <p:txBody>
          <a:bodyPr vert="horz" lIns="36000" tIns="36000" rIns="36000" bIns="36000" rtlCol="0" anchor="ctr"/>
          <a:lstStyle>
            <a:lvl1pPr algn="r">
              <a:defRPr sz="800" b="0" i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/>
              <a:t>DATE - 'Insert &gt; Header and footer &gt; Fixed'</a:t>
            </a:r>
            <a:endParaRPr lang="en-GB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FF75C5D-E446-ED43-A925-6592A35052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/>
          <a:srcRect r="61236"/>
          <a:stretch/>
        </p:blipFill>
        <p:spPr>
          <a:xfrm>
            <a:off x="11108068" y="174088"/>
            <a:ext cx="952266" cy="588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5376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6" r:id="rId10"/>
    <p:sldLayoutId id="2147483687" r:id="rId11"/>
    <p:sldLayoutId id="2147483688" r:id="rId12"/>
    <p:sldLayoutId id="2147483689" r:id="rId13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rgbClr val="00579C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7" Type="http://schemas.openxmlformats.org/officeDocument/2006/relationships/hyperlink" Target="mailto:info@globalcitizenscience.org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www.citizenscienceglobal.org/" TargetMode="External"/><Relationship Id="rId5" Type="http://schemas.openxmlformats.org/officeDocument/2006/relationships/hyperlink" Target="http://www.iiasa.ac.at/" TargetMode="External"/><Relationship Id="rId4" Type="http://schemas.openxmlformats.org/officeDocument/2006/relationships/hyperlink" Target="mailto:fraisl@iiasa.ac.at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itizenscienceglobal.org/" TargetMode="External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3.xml"/><Relationship Id="rId6" Type="http://schemas.openxmlformats.org/officeDocument/2006/relationships/hyperlink" Target="http://www.iiasa.ac.at/" TargetMode="External"/><Relationship Id="rId5" Type="http://schemas.openxmlformats.org/officeDocument/2006/relationships/hyperlink" Target="mailto:fraisl@iiasa.ac.at" TargetMode="External"/><Relationship Id="rId4" Type="http://schemas.openxmlformats.org/officeDocument/2006/relationships/hyperlink" Target="mailto:info@globalcitizenscience.org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id="{E2CE1028-C930-4F44-B5F5-247CA6EAA0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39925" y="949245"/>
            <a:ext cx="3070860" cy="2146586"/>
          </a:xfrm>
          <a:prstGeom prst="rect">
            <a:avLst/>
          </a:prstGeom>
        </p:spPr>
      </p:pic>
      <p:pic>
        <p:nvPicPr>
          <p:cNvPr id="9" name="Picture 8" descr="Text&#10;&#10;Description automatically generated">
            <a:extLst>
              <a:ext uri="{FF2B5EF4-FFF2-40B4-BE49-F238E27FC236}">
                <a16:creationId xmlns:a16="http://schemas.microsoft.com/office/drawing/2014/main" id="{DDEC7277-8F9E-0947-B357-E90A6739C3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0898" y="962606"/>
            <a:ext cx="2761058" cy="2082573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AF7FE4BD-153D-9548-A3AB-D435BD1BB489}"/>
              </a:ext>
            </a:extLst>
          </p:cNvPr>
          <p:cNvSpPr txBox="1">
            <a:spLocks/>
          </p:cNvSpPr>
          <p:nvPr/>
        </p:nvSpPr>
        <p:spPr>
          <a:xfrm>
            <a:off x="93785" y="3146482"/>
            <a:ext cx="12004430" cy="82848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rgbClr val="00579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algn="ctr"/>
            <a:r>
              <a:rPr lang="en-GB" sz="3800" b="1" dirty="0"/>
              <a:t>Global Citizen Science Partnership (GCSP)</a:t>
            </a: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3C399062-EAB8-954F-B218-201B4EF5CFFB}"/>
              </a:ext>
            </a:extLst>
          </p:cNvPr>
          <p:cNvSpPr txBox="1">
            <a:spLocks/>
          </p:cNvSpPr>
          <p:nvPr/>
        </p:nvSpPr>
        <p:spPr>
          <a:xfrm>
            <a:off x="4361427" y="4993171"/>
            <a:ext cx="5594810" cy="144116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rgbClr val="00579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AT" sz="1600" dirty="0">
                <a:solidFill>
                  <a:schemeClr val="tx1"/>
                </a:solidFill>
              </a:rPr>
              <a:t>Dilek Fraisl</a:t>
            </a:r>
            <a:br>
              <a:rPr lang="en-AT" sz="1600" dirty="0">
                <a:solidFill>
                  <a:schemeClr val="tx1"/>
                </a:solidFill>
              </a:rPr>
            </a:br>
            <a:r>
              <a:rPr lang="en-AT" sz="1600" dirty="0">
                <a:solidFill>
                  <a:schemeClr val="tx1"/>
                </a:solidFill>
              </a:rPr>
              <a:t>Research Scholar</a:t>
            </a:r>
            <a:br>
              <a:rPr lang="en-AT" sz="1600" dirty="0">
                <a:solidFill>
                  <a:schemeClr val="tx1"/>
                </a:solidFill>
              </a:rPr>
            </a:br>
            <a:r>
              <a:rPr lang="en-AT" sz="1600" dirty="0">
                <a:solidFill>
                  <a:schemeClr val="tx1"/>
                </a:solidFill>
              </a:rPr>
              <a:t>International Institute for Applied Systems Analysis (IIASA)</a:t>
            </a:r>
            <a:br>
              <a:rPr lang="en-AT" sz="1600" dirty="0"/>
            </a:br>
            <a:r>
              <a:rPr lang="en-GB" sz="1600" dirty="0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fraisl@iiasa.ac.at</a:t>
            </a:r>
            <a:r>
              <a:rPr lang="en-GB" sz="1600" dirty="0"/>
              <a:t> </a:t>
            </a:r>
          </a:p>
          <a:p>
            <a:r>
              <a:rPr lang="en-GB" sz="1600" dirty="0"/>
              <a:t>Twitter: dilekfraisl1</a:t>
            </a:r>
            <a:br>
              <a:rPr lang="en-GB" sz="1600" dirty="0"/>
            </a:br>
            <a:r>
              <a:rPr lang="en-GB" sz="1600" dirty="0"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www.iiasa.ac.at</a:t>
            </a:r>
            <a:r>
              <a:rPr lang="en-GB" sz="1600" dirty="0"/>
              <a:t>  </a:t>
            </a:r>
            <a:endParaRPr lang="en-AT" sz="1600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C9B7F84F-5044-6140-9C0F-3D97C87EE561}"/>
              </a:ext>
            </a:extLst>
          </p:cNvPr>
          <p:cNvSpPr txBox="1">
            <a:spLocks/>
          </p:cNvSpPr>
          <p:nvPr/>
        </p:nvSpPr>
        <p:spPr>
          <a:xfrm>
            <a:off x="4361427" y="4076267"/>
            <a:ext cx="5594810" cy="1045858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rgbClr val="00579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 sz="1800" dirty="0">
                <a:solidFill>
                  <a:schemeClr val="tx1"/>
                </a:solidFill>
                <a:hlinkClick r:id="rId6"/>
              </a:rPr>
              <a:t>www.citizenscienceglobal.org</a:t>
            </a:r>
            <a:endParaRPr lang="en-US" sz="1800" dirty="0">
              <a:solidFill>
                <a:schemeClr val="tx1"/>
              </a:solidFill>
            </a:endParaRPr>
          </a:p>
          <a:p>
            <a:r>
              <a:rPr lang="en-GB" sz="1800" dirty="0">
                <a:hlinkClick r:id="rId7"/>
              </a:rPr>
              <a:t>info@globalcitizenscience.org</a:t>
            </a:r>
            <a:endParaRPr lang="en-GB" sz="1800" dirty="0"/>
          </a:p>
          <a:p>
            <a:r>
              <a:rPr lang="en-GB" sz="1800" dirty="0"/>
              <a:t>Twitter/Facebook: @</a:t>
            </a:r>
            <a:r>
              <a:rPr lang="en-GB" sz="1800" dirty="0" err="1"/>
              <a:t>GlobalCitSci</a:t>
            </a:r>
            <a:r>
              <a:rPr lang="en-GB" sz="1800" dirty="0"/>
              <a:t>  </a:t>
            </a:r>
            <a:endParaRPr lang="en-US" sz="1800" dirty="0">
              <a:solidFill>
                <a:schemeClr val="tx1"/>
              </a:solidFill>
            </a:endParaRPr>
          </a:p>
          <a:p>
            <a:r>
              <a:rPr lang="en-US" sz="1600" dirty="0">
                <a:solidFill>
                  <a:schemeClr val="tx1"/>
                </a:solidFill>
              </a:rPr>
              <a:t>   </a:t>
            </a:r>
            <a:endParaRPr lang="en-AT" sz="1600" dirty="0"/>
          </a:p>
        </p:txBody>
      </p:sp>
    </p:spTree>
    <p:extLst>
      <p:ext uri="{BB962C8B-B14F-4D97-AF65-F5344CB8AC3E}">
        <p14:creationId xmlns:p14="http://schemas.microsoft.com/office/powerpoint/2010/main" val="29381789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8BC6FDDE-8D4C-40DC-96AC-ED7837FAE1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2712" y="632895"/>
            <a:ext cx="10991088" cy="1198498"/>
          </a:xfrm>
        </p:spPr>
        <p:txBody>
          <a:bodyPr/>
          <a:lstStyle/>
          <a:p>
            <a:pPr algn="ctr"/>
            <a:r>
              <a:rPr lang="en-US" dirty="0"/>
              <a:t>Partners of the Global Citizen Science Partnership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8CA325A-74F9-AA4B-8CF5-9E41D64CAE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550" y="1831393"/>
            <a:ext cx="11772900" cy="349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53946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Text&#10;&#10;Description automatically generated">
            <a:extLst>
              <a:ext uri="{FF2B5EF4-FFF2-40B4-BE49-F238E27FC236}">
                <a16:creationId xmlns:a16="http://schemas.microsoft.com/office/drawing/2014/main" id="{16A15D2C-2860-5240-A881-A45E1DD5EF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748" y="158738"/>
            <a:ext cx="2013397" cy="151863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4250C38-D6C3-134E-B992-13692BAFA2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77375"/>
            <a:ext cx="12192000" cy="420499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BCFF2EB-8882-7A4A-9933-56E80F1D0677}"/>
              </a:ext>
            </a:extLst>
          </p:cNvPr>
          <p:cNvSpPr/>
          <p:nvPr/>
        </p:nvSpPr>
        <p:spPr>
          <a:xfrm>
            <a:off x="2272145" y="748779"/>
            <a:ext cx="8957722" cy="338554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sz="1600" dirty="0">
                <a:solidFill>
                  <a:schemeClr val="bg2">
                    <a:lumMod val="50000"/>
                  </a:schemeClr>
                </a:solidFill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network of networks that seek to promote and advance citizen science for a sustainable world.</a:t>
            </a:r>
            <a:endParaRPr lang="en-AT" sz="1600" dirty="0">
              <a:solidFill>
                <a:schemeClr val="bg2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96362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EB405DEA-EE10-1446-9F84-53022E0693E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6848" y="2332891"/>
            <a:ext cx="11278303" cy="2497017"/>
          </a:xfrm>
        </p:spPr>
        <p:txBody>
          <a:bodyPr>
            <a:normAutofit fontScale="92500"/>
          </a:bodyPr>
          <a:lstStyle/>
          <a:p>
            <a:pPr algn="just" fontAlgn="base"/>
            <a:r>
              <a:rPr lang="en-GB" sz="1800" dirty="0">
                <a:solidFill>
                  <a:srgbClr val="00589E"/>
                </a:solidFill>
              </a:rPr>
              <a:t>GCSP Foundational Goals:</a:t>
            </a:r>
          </a:p>
          <a:p>
            <a:pPr marL="457200" indent="-457200" algn="just" fontAlgn="base">
              <a:buFont typeface="+mj-lt"/>
              <a:buAutoNum type="arabicPeriod"/>
            </a:pPr>
            <a:r>
              <a:rPr lang="en-GB" sz="1800" dirty="0"/>
              <a:t>Offer a coordinated point of entry for government, NGO, and business partners</a:t>
            </a:r>
          </a:p>
          <a:p>
            <a:pPr marL="457200" indent="-457200" algn="just" fontAlgn="base">
              <a:buFont typeface="+mj-lt"/>
              <a:buAutoNum type="arabicPeriod"/>
            </a:pPr>
            <a:r>
              <a:rPr lang="en-GB" sz="1800" dirty="0"/>
              <a:t>Help promote and support networks that advance citizen science, such as the regional Associations </a:t>
            </a:r>
          </a:p>
          <a:p>
            <a:pPr marL="457200" indent="-457200" algn="just" fontAlgn="base">
              <a:buFont typeface="+mj-lt"/>
              <a:buAutoNum type="arabicPeriod"/>
            </a:pPr>
            <a:r>
              <a:rPr lang="en-GB" sz="1800" dirty="0"/>
              <a:t>Help promote and support consortia of different citizen science projects conducting research on similar topics, </a:t>
            </a:r>
          </a:p>
          <a:p>
            <a:pPr marL="457200" indent="-457200" algn="just" fontAlgn="base">
              <a:buFont typeface="+mj-lt"/>
              <a:buAutoNum type="arabicPeriod"/>
            </a:pPr>
            <a:r>
              <a:rPr lang="en-GB" sz="1800" dirty="0"/>
              <a:t>Support the collection and exchange of open and findable, accessible, interoperable, and reusable (FAIR) data </a:t>
            </a:r>
          </a:p>
          <a:p>
            <a:pPr marL="457200" indent="-457200" algn="just" fontAlgn="base">
              <a:buFont typeface="+mj-lt"/>
              <a:buAutoNum type="arabicPeriod"/>
            </a:pPr>
            <a:r>
              <a:rPr lang="en-GB" sz="1800" dirty="0"/>
              <a:t>Realize the potential of citizen science to supporting sustainable development</a:t>
            </a:r>
          </a:p>
        </p:txBody>
      </p:sp>
      <p:pic>
        <p:nvPicPr>
          <p:cNvPr id="7" name="Picture 6" descr="Text&#10;&#10;Description automatically generated">
            <a:extLst>
              <a:ext uri="{FF2B5EF4-FFF2-40B4-BE49-F238E27FC236}">
                <a16:creationId xmlns:a16="http://schemas.microsoft.com/office/drawing/2014/main" id="{16A15D2C-2860-5240-A881-A45E1DD5EF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0985" y="140069"/>
            <a:ext cx="2743200" cy="2069103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9FEB8598-083E-9B45-BE57-170D423EEBE6}"/>
              </a:ext>
            </a:extLst>
          </p:cNvPr>
          <p:cNvSpPr txBox="1">
            <a:spLocks/>
          </p:cNvSpPr>
          <p:nvPr/>
        </p:nvSpPr>
        <p:spPr>
          <a:xfrm>
            <a:off x="4431324" y="481530"/>
            <a:ext cx="4595445" cy="1269484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rgbClr val="00579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 sz="2400" dirty="0">
                <a:solidFill>
                  <a:schemeClr val="tx1"/>
                </a:solidFill>
                <a:hlinkClick r:id="rId3"/>
              </a:rPr>
              <a:t>www.citizenscienceglobal.org</a:t>
            </a:r>
            <a:endParaRPr lang="en-US" sz="2400" dirty="0">
              <a:solidFill>
                <a:schemeClr val="tx1"/>
              </a:solidFill>
            </a:endParaRPr>
          </a:p>
          <a:p>
            <a:r>
              <a:rPr lang="en-GB" sz="2400" dirty="0">
                <a:hlinkClick r:id="rId4"/>
              </a:rPr>
              <a:t>info@globalcitizenscience.org</a:t>
            </a:r>
            <a:endParaRPr lang="en-GB" sz="2400" dirty="0"/>
          </a:p>
          <a:p>
            <a:r>
              <a:rPr lang="en-GB" sz="2400" dirty="0"/>
              <a:t>Twitter/Facebook: @</a:t>
            </a:r>
            <a:r>
              <a:rPr lang="en-GB" sz="2400" dirty="0" err="1"/>
              <a:t>GlobalCitSci</a:t>
            </a:r>
            <a:r>
              <a:rPr lang="en-GB" sz="2400" dirty="0"/>
              <a:t>  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28E0AC0F-1E67-934A-B5F1-CC19A3A200EE}"/>
              </a:ext>
            </a:extLst>
          </p:cNvPr>
          <p:cNvSpPr txBox="1">
            <a:spLocks/>
          </p:cNvSpPr>
          <p:nvPr/>
        </p:nvSpPr>
        <p:spPr>
          <a:xfrm>
            <a:off x="4677509" y="5070453"/>
            <a:ext cx="5733289" cy="1306017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  <a:defRPr sz="3200" kern="1200">
                <a:solidFill>
                  <a:srgbClr val="00579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T" sz="1600" dirty="0">
                <a:solidFill>
                  <a:schemeClr val="tx1"/>
                </a:solidFill>
              </a:rPr>
              <a:t>Dilek Fraisl</a:t>
            </a:r>
            <a:br>
              <a:rPr lang="en-AT" sz="1600" dirty="0">
                <a:solidFill>
                  <a:schemeClr val="tx1"/>
                </a:solidFill>
              </a:rPr>
            </a:br>
            <a:r>
              <a:rPr lang="en-AT" sz="1600" dirty="0">
                <a:solidFill>
                  <a:schemeClr val="tx1"/>
                </a:solidFill>
              </a:rPr>
              <a:t>Research Scholar</a:t>
            </a:r>
            <a:br>
              <a:rPr lang="en-AT" sz="1600" dirty="0">
                <a:solidFill>
                  <a:schemeClr val="tx1"/>
                </a:solidFill>
              </a:rPr>
            </a:br>
            <a:r>
              <a:rPr lang="en-AT" sz="1600" dirty="0">
                <a:solidFill>
                  <a:schemeClr val="tx1"/>
                </a:solidFill>
              </a:rPr>
              <a:t>International Institute for Applied Systems Analysis (IIASA)</a:t>
            </a:r>
            <a:br>
              <a:rPr lang="en-AT" sz="1600" dirty="0"/>
            </a:br>
            <a:r>
              <a:rPr lang="en-GB" sz="1600" dirty="0"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fraisl@iiasa.ac.at</a:t>
            </a:r>
            <a:r>
              <a:rPr lang="en-GB" sz="1600" dirty="0"/>
              <a:t> </a:t>
            </a:r>
          </a:p>
          <a:p>
            <a:r>
              <a:rPr lang="en-GB" sz="1600" dirty="0"/>
              <a:t>Twitter: dilekfraisl1</a:t>
            </a:r>
            <a:br>
              <a:rPr lang="en-GB" sz="1600" dirty="0"/>
            </a:br>
            <a:r>
              <a:rPr lang="en-GB" sz="1600" dirty="0"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www.iiasa.ac.at</a:t>
            </a:r>
            <a:r>
              <a:rPr lang="en-GB" sz="1600" dirty="0"/>
              <a:t>  </a:t>
            </a:r>
            <a:endParaRPr lang="en-AT" sz="1600" dirty="0"/>
          </a:p>
        </p:txBody>
      </p:sp>
    </p:spTree>
    <p:extLst>
      <p:ext uri="{BB962C8B-B14F-4D97-AF65-F5344CB8AC3E}">
        <p14:creationId xmlns:p14="http://schemas.microsoft.com/office/powerpoint/2010/main" val="368068532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9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2754A1"/>
      </a:accent1>
      <a:accent2>
        <a:srgbClr val="61C6C0"/>
      </a:accent2>
      <a:accent3>
        <a:srgbClr val="207F6E"/>
      </a:accent3>
      <a:accent4>
        <a:srgbClr val="FCBB40"/>
      </a:accent4>
      <a:accent5>
        <a:srgbClr val="EE696B"/>
      </a:accent5>
      <a:accent6>
        <a:srgbClr val="684C94"/>
      </a:accent6>
      <a:hlink>
        <a:srgbClr val="61ADC0"/>
      </a:hlink>
      <a:folHlink>
        <a:srgbClr val="617FC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5" id="{CFEC7F88-C428-F74C-BF04-EC3BFB6DD018}" vid="{D3FBB061-EBD6-FE47-97EA-4E23CB57C8B3}"/>
    </a:ext>
  </a:extLst>
</a:theme>
</file>

<file path=ppt/theme/theme2.xml><?xml version="1.0" encoding="utf-8"?>
<a:theme xmlns:a="http://schemas.openxmlformats.org/drawingml/2006/main" name="IIASA alternatives">
  <a:themeElements>
    <a:clrScheme name="Custom 13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61C6C0"/>
      </a:accent2>
      <a:accent3>
        <a:srgbClr val="207F6E"/>
      </a:accent3>
      <a:accent4>
        <a:srgbClr val="FCBB40"/>
      </a:accent4>
      <a:accent5>
        <a:srgbClr val="EE696B"/>
      </a:accent5>
      <a:accent6>
        <a:srgbClr val="684C94"/>
      </a:accent6>
      <a:hlink>
        <a:srgbClr val="61ADC0"/>
      </a:hlink>
      <a:folHlink>
        <a:srgbClr val="617FC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5" id="{CFEC7F88-C428-F74C-BF04-EC3BFB6DD018}" vid="{6B02FC53-9CDD-7B43-B569-206E184E4169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3D6799BF753054CBC72297D8C1619E5" ma:contentTypeVersion="9" ma:contentTypeDescription="Create a new document." ma:contentTypeScope="" ma:versionID="fc17e551d88eb3837a91cace5af64217">
  <xsd:schema xmlns:xsd="http://www.w3.org/2001/XMLSchema" xmlns:xs="http://www.w3.org/2001/XMLSchema" xmlns:p="http://schemas.microsoft.com/office/2006/metadata/properties" xmlns:ns2="7869ffb4-414b-42f3-84ec-4bfffff9958c" targetNamespace="http://schemas.microsoft.com/office/2006/metadata/properties" ma:root="true" ma:fieldsID="f19e0e7f01dbb16ad9b1a86e89507918" ns2:_="">
    <xsd:import namespace="7869ffb4-414b-42f3-84ec-4bfffff9958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869ffb4-414b-42f3-84ec-4bfffff9958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6E794EA7-8E28-4624-885F-9EF05194D2E6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F0D35043-4EB2-43FF-BCDD-C2DC0EEA02A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869ffb4-414b-42f3-84ec-4bfffff9958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5AD93C57-A7ED-44E6-88BF-DA3984EE19E6}">
  <ds:schemaRefs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http://purl.org/dc/elements/1.1/"/>
    <ds:schemaRef ds:uri="http://schemas.microsoft.com/office/2006/metadata/properties"/>
    <ds:schemaRef ds:uri="7869ffb4-414b-42f3-84ec-4bfffff9958c"/>
    <ds:schemaRef ds:uri="http://schemas.microsoft.com/office/2006/documentManagement/types"/>
    <ds:schemaRef ds:uri="http://purl.org/dc/terms/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211</Words>
  <Application>Microsoft Office PowerPoint</Application>
  <PresentationFormat>Widescreen</PresentationFormat>
  <Paragraphs>20</Paragraphs>
  <Slides>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</vt:i4>
      </vt:variant>
    </vt:vector>
  </HeadingPairs>
  <TitlesOfParts>
    <vt:vector size="11" baseType="lpstr">
      <vt:lpstr>Arial</vt:lpstr>
      <vt:lpstr>Calibri</vt:lpstr>
      <vt:lpstr>Courier New</vt:lpstr>
      <vt:lpstr>Tahoma</vt:lpstr>
      <vt:lpstr>Wingdings</vt:lpstr>
      <vt:lpstr>Office Theme</vt:lpstr>
      <vt:lpstr>IIASA alternatives</vt:lpstr>
      <vt:lpstr>PowerPoint Presentation</vt:lpstr>
      <vt:lpstr>Partners of the Global Citizen Science Partnership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Citizen Science Vision for SDG Monitoring</dc:title>
  <dc:creator>FRAISL Dilek</dc:creator>
  <cp:lastModifiedBy>KIRWAN Luke</cp:lastModifiedBy>
  <cp:revision>38</cp:revision>
  <cp:lastPrinted>2018-09-04T06:30:47Z</cp:lastPrinted>
  <dcterms:created xsi:type="dcterms:W3CDTF">2021-09-25T06:16:16Z</dcterms:created>
  <dcterms:modified xsi:type="dcterms:W3CDTF">2021-10-19T07:55:18Z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0x010100C3D6799BF753054CBC72297D8C1619E5</vt:lpwstr>
  </property>
  <property fmtid="{D5CDD505-2E9C-101B-9397-08002B2CF9AE}" pid="3" name="_dlc_DocIdItemGuid">
    <vt:lpwstr>21d70297-cd61-47d2-9611-414a1fcff47b</vt:lpwstr>
  </property>
</Properties>
</file>