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p:sldMasterIdLst>
    <p:sldMasterId id="2147483675" r:id="rId4"/>
    <p:sldMasterId id="2147483682" r:id="rId5"/>
    <p:sldMasterId id="2147483707" r:id="rId6"/>
  </p:sldMasterIdLst>
  <p:notesMasterIdLst>
    <p:notesMasterId r:id="rId32"/>
  </p:notesMasterIdLst>
  <p:sldIdLst>
    <p:sldId id="257" r:id="rId7"/>
    <p:sldId id="2525" r:id="rId8"/>
    <p:sldId id="520" r:id="rId9"/>
    <p:sldId id="2509" r:id="rId10"/>
    <p:sldId id="527" r:id="rId11"/>
    <p:sldId id="2530" r:id="rId12"/>
    <p:sldId id="2526" r:id="rId13"/>
    <p:sldId id="633" r:id="rId14"/>
    <p:sldId id="2522" r:id="rId15"/>
    <p:sldId id="2513" r:id="rId16"/>
    <p:sldId id="2512" r:id="rId17"/>
    <p:sldId id="2524" r:id="rId18"/>
    <p:sldId id="260" r:id="rId19"/>
    <p:sldId id="635" r:id="rId20"/>
    <p:sldId id="2527" r:id="rId21"/>
    <p:sldId id="281" r:id="rId22"/>
    <p:sldId id="2519" r:id="rId23"/>
    <p:sldId id="2520" r:id="rId24"/>
    <p:sldId id="2517" r:id="rId25"/>
    <p:sldId id="2529" r:id="rId26"/>
    <p:sldId id="261" r:id="rId27"/>
    <p:sldId id="262" r:id="rId28"/>
    <p:sldId id="263" r:id="rId29"/>
    <p:sldId id="264" r:id="rId30"/>
    <p:sldId id="63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08748A-3082-4CEA-BCA2-E50015D14086}">
          <p14:sldIdLst>
            <p14:sldId id="257"/>
            <p14:sldId id="2525"/>
            <p14:sldId id="520"/>
            <p14:sldId id="2509"/>
            <p14:sldId id="527"/>
            <p14:sldId id="2530"/>
            <p14:sldId id="2526"/>
            <p14:sldId id="633"/>
            <p14:sldId id="2522"/>
            <p14:sldId id="2513"/>
            <p14:sldId id="2512"/>
            <p14:sldId id="2524"/>
            <p14:sldId id="260"/>
            <p14:sldId id="635"/>
            <p14:sldId id="2527"/>
          </p14:sldIdLst>
        </p14:section>
        <p14:section name="Extras" id="{7E45BDFF-C250-461F-9D14-A6ADA335B288}">
          <p14:sldIdLst>
            <p14:sldId id="281"/>
            <p14:sldId id="2519"/>
            <p14:sldId id="2520"/>
            <p14:sldId id="2517"/>
            <p14:sldId id="2529"/>
            <p14:sldId id="261"/>
            <p14:sldId id="262"/>
            <p14:sldId id="263"/>
            <p14:sldId id="264"/>
            <p14:sldId id="63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WAIS Muhammad" initials="AM" lastIdx="2" clrIdx="0">
    <p:extLst>
      <p:ext uri="{19B8F6BF-5375-455C-9EA6-DF929625EA0E}">
        <p15:presenceInfo xmlns:p15="http://schemas.microsoft.com/office/powerpoint/2012/main" userId="S::awais@iiasa.ac.at::e2c94bc6-8722-47dd-b629-83c43fd427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9D"/>
    <a:srgbClr val="93A6D8"/>
    <a:srgbClr val="71A6DB"/>
    <a:srgbClr val="7174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02"/>
    <p:restoredTop sz="93548"/>
  </p:normalViewPr>
  <p:slideViewPr>
    <p:cSldViewPr snapToGrid="0" snapToObjects="1">
      <p:cViewPr varScale="1">
        <p:scale>
          <a:sx n="63" d="100"/>
          <a:sy n="63" d="100"/>
        </p:scale>
        <p:origin x="66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9BDCD5-6BCC-42F9-80A5-667B78FE8F36}" type="datetimeFigureOut">
              <a:rPr lang="en-CA" smtClean="0"/>
              <a:t>2022-12-12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080E77-C7C0-4083-A532-A22316F9E056}" type="slidenum">
              <a:rPr lang="en-CA" smtClean="0"/>
              <a:t>‹#›</a:t>
            </a:fld>
            <a:endParaRPr lang="en-CA"/>
          </a:p>
        </p:txBody>
      </p:sp>
    </p:spTree>
    <p:extLst>
      <p:ext uri="{BB962C8B-B14F-4D97-AF65-F5344CB8AC3E}">
        <p14:creationId xmlns:p14="http://schemas.microsoft.com/office/powerpoint/2010/main" val="1136601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Watt" TargetMode="External"/><Relationship Id="rId3" Type="http://schemas.openxmlformats.org/officeDocument/2006/relationships/hyperlink" Target="https://en.wikipedia.org/wiki/Radiative_forcing#cite_note-1" TargetMode="External"/><Relationship Id="rId7" Type="http://schemas.openxmlformats.org/officeDocument/2006/relationships/hyperlink" Target="https://en.wikipedia.org/wiki/Climate_chang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en.wikipedia.org/wiki/Human_impact_on_the_environment#Impacts_on_climate" TargetMode="External"/><Relationship Id="rId5" Type="http://schemas.openxmlformats.org/officeDocument/2006/relationships/hyperlink" Target="https://en.wikipedia.org/wiki/Climate_variability_and_change" TargetMode="External"/><Relationship Id="rId4" Type="http://schemas.openxmlformats.org/officeDocument/2006/relationships/hyperlink" Target="https://en.wikipedia.org/wiki/Energy_flux"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 name="Google Shape;4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dirty="0"/>
          </a:p>
        </p:txBody>
      </p:sp>
      <p:sp>
        <p:nvSpPr>
          <p:cNvPr id="4" name="Slide Number Placeholder 3"/>
          <p:cNvSpPr>
            <a:spLocks noGrp="1"/>
          </p:cNvSpPr>
          <p:nvPr>
            <p:ph type="sldNum" sz="quarter" idx="5"/>
          </p:nvPr>
        </p:nvSpPr>
        <p:spPr/>
        <p:txBody>
          <a:bodyPr/>
          <a:lstStyle/>
          <a:p>
            <a:fld id="{64080E77-C7C0-4083-A532-A22316F9E056}" type="slidenum">
              <a:rPr lang="en-CA" smtClean="0"/>
              <a:t>13</a:t>
            </a:fld>
            <a:endParaRPr lang="en-CA"/>
          </a:p>
        </p:txBody>
      </p:sp>
    </p:spTree>
    <p:extLst>
      <p:ext uri="{BB962C8B-B14F-4D97-AF65-F5344CB8AC3E}">
        <p14:creationId xmlns:p14="http://schemas.microsoft.com/office/powerpoint/2010/main" val="2228694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b="0" i="0">
              <a:solidFill>
                <a:srgbClr val="202122"/>
              </a:solidFill>
              <a:effectLst/>
              <a:latin typeface="Arial" panose="020B0604020202020204" pitchFamily="34" charset="0"/>
            </a:endParaRPr>
          </a:p>
          <a:p>
            <a:pPr marL="0" lvl="0" indent="0" algn="l" rtl="0">
              <a:spcBef>
                <a:spcPts val="0"/>
              </a:spcBef>
              <a:spcAft>
                <a:spcPts val="0"/>
              </a:spcAft>
              <a:buNone/>
            </a:pPr>
            <a:r>
              <a:rPr lang="en-US" sz="1200" b="0" i="0" u="none" strike="noStrike" kern="1200">
                <a:solidFill>
                  <a:schemeClr val="tx1"/>
                </a:solidFill>
                <a:effectLst/>
                <a:latin typeface="+mn-lt"/>
                <a:ea typeface="+mn-ea"/>
                <a:cs typeface="+mn-cs"/>
              </a:rPr>
              <a:t>This section describes the nexus SDG measures as included in both the models in the SDG scenarios. Table 2 provides an overview of the measures and their representation in the models. I will briefly explain the The underlying methodology and approach In the following slides. </a:t>
            </a:r>
            <a:br>
              <a:rPr lang="en-US" sz="1200" b="0" i="0" u="none" strike="noStrike" kern="1200">
                <a:solidFill>
                  <a:schemeClr val="tx1"/>
                </a:solidFill>
                <a:effectLst/>
                <a:latin typeface="+mn-lt"/>
                <a:ea typeface="+mn-ea"/>
                <a:cs typeface="+mn-cs"/>
              </a:rPr>
            </a:br>
            <a:r>
              <a:rPr lang="en-US" sz="1200" b="0" i="0" u="none" strike="noStrike" kern="1200">
                <a:solidFill>
                  <a:schemeClr val="tx1"/>
                </a:solidFill>
                <a:effectLst/>
                <a:latin typeface="+mn-lt"/>
                <a:ea typeface="+mn-ea"/>
                <a:cs typeface="+mn-cs"/>
              </a:rPr>
              <a:t>Most measures are implemented in an equal or very similar way in both models, to allow for a fair comparison. An exception is the water SDG, where </a:t>
            </a:r>
            <a:r>
              <a:rPr lang="en-US" sz="1200" b="0" i="0" u="none" strike="noStrike" kern="1200" err="1">
                <a:solidFill>
                  <a:schemeClr val="tx1"/>
                </a:solidFill>
                <a:effectLst/>
                <a:latin typeface="+mn-lt"/>
                <a:ea typeface="+mn-ea"/>
                <a:cs typeface="+mn-cs"/>
              </a:rPr>
              <a:t>MESSAGEix</a:t>
            </a:r>
            <a:r>
              <a:rPr lang="en-US" sz="1200" b="0" i="0" u="none" strike="noStrike" kern="1200">
                <a:solidFill>
                  <a:schemeClr val="tx1"/>
                </a:solidFill>
                <a:effectLst/>
                <a:latin typeface="+mn-lt"/>
                <a:ea typeface="+mn-ea"/>
                <a:cs typeface="+mn-cs"/>
              </a:rPr>
              <a:t>-GLOBIOM includes measures on sanitation and wastewater and IMAGE has a stronger focus on water efficiency. The interaction between these measures and the other SDG categories is relatively limited. </a:t>
            </a:r>
          </a:p>
          <a:p>
            <a:pPr marL="0" lvl="0" indent="0" algn="l" rtl="0">
              <a:spcBef>
                <a:spcPts val="0"/>
              </a:spcBef>
              <a:spcAft>
                <a:spcPts val="0"/>
              </a:spcAft>
              <a:buNone/>
            </a:pPr>
            <a:r>
              <a:rPr lang="en-US" sz="1200" b="0" i="0" u="none" strike="noStrike" kern="1200">
                <a:solidFill>
                  <a:schemeClr val="tx1"/>
                </a:solidFill>
                <a:effectLst/>
                <a:latin typeface="+mn-lt"/>
                <a:ea typeface="+mn-ea"/>
                <a:cs typeface="+mn-cs"/>
              </a:rPr>
              <a:t>Where relevant in the analyses, we have looked at single-model results in these cases.</a:t>
            </a:r>
          </a:p>
          <a:p>
            <a:pPr marL="0" lvl="0" indent="0" algn="l" rtl="0">
              <a:spcBef>
                <a:spcPts val="0"/>
              </a:spcBef>
              <a:spcAft>
                <a:spcPts val="0"/>
              </a:spcAft>
              <a:buNone/>
            </a:pPr>
            <a:endParaRPr lang="en-US" sz="1200" b="0" i="0" u="none" strike="noStrike" kern="1200">
              <a:solidFill>
                <a:schemeClr val="tx1"/>
              </a:solidFill>
              <a:effectLst/>
              <a:latin typeface="+mn-lt"/>
              <a:ea typeface="+mn-ea"/>
              <a:cs typeface="+mn-cs"/>
            </a:endParaRPr>
          </a:p>
          <a:p>
            <a:pPr marL="0" lvl="0" indent="0" algn="l" rtl="0">
              <a:spcBef>
                <a:spcPts val="0"/>
              </a:spcBef>
              <a:spcAft>
                <a:spcPts val="0"/>
              </a:spcAft>
              <a:buNone/>
            </a:pPr>
            <a:endParaRPr lang="en-US" b="1" i="0">
              <a:solidFill>
                <a:srgbClr val="202122"/>
              </a:solidFill>
              <a:effectLst/>
              <a:latin typeface="Arial" panose="020B0604020202020204" pitchFamily="34" charset="0"/>
            </a:endParaRPr>
          </a:p>
          <a:p>
            <a:pPr marL="0" lvl="0" indent="0" algn="l" rtl="0">
              <a:spcBef>
                <a:spcPts val="0"/>
              </a:spcBef>
              <a:spcAft>
                <a:spcPts val="0"/>
              </a:spcAft>
              <a:buNone/>
            </a:pPr>
            <a:endParaRPr lang="en-US" b="1" i="0">
              <a:solidFill>
                <a:srgbClr val="202122"/>
              </a:solidFill>
              <a:effectLst/>
              <a:latin typeface="Arial" panose="020B0604020202020204" pitchFamily="34" charset="0"/>
            </a:endParaRPr>
          </a:p>
          <a:p>
            <a:pPr marL="0" lvl="0" indent="0" algn="l" rtl="0">
              <a:spcBef>
                <a:spcPts val="0"/>
              </a:spcBef>
              <a:spcAft>
                <a:spcPts val="0"/>
              </a:spcAft>
              <a:buNone/>
            </a:pPr>
            <a:r>
              <a:rPr lang="en-US" b="1" i="0">
                <a:solidFill>
                  <a:srgbClr val="202122"/>
                </a:solidFill>
                <a:effectLst/>
                <a:latin typeface="Arial" panose="020B0604020202020204" pitchFamily="34" charset="0"/>
              </a:rPr>
              <a:t>Radiative forcing</a:t>
            </a:r>
            <a:r>
              <a:rPr lang="en-US" b="0" i="0">
                <a:solidFill>
                  <a:srgbClr val="202122"/>
                </a:solidFill>
                <a:effectLst/>
                <a:latin typeface="Arial" panose="020B0604020202020204" pitchFamily="34" charset="0"/>
              </a:rPr>
              <a:t> (or </a:t>
            </a:r>
            <a:r>
              <a:rPr lang="en-US" b="1" i="0">
                <a:solidFill>
                  <a:srgbClr val="202122"/>
                </a:solidFill>
                <a:effectLst/>
                <a:latin typeface="Arial" panose="020B0604020202020204" pitchFamily="34" charset="0"/>
              </a:rPr>
              <a:t>climate forcing</a:t>
            </a:r>
            <a:r>
              <a:rPr lang="en-US" b="0" i="0" u="none" strike="noStrike" baseline="30000">
                <a:solidFill>
                  <a:srgbClr val="0645AD"/>
                </a:solidFill>
                <a:effectLst/>
                <a:latin typeface="Arial" panose="020B0604020202020204" pitchFamily="34" charset="0"/>
                <a:hlinkClick r:id="rId3"/>
              </a:rPr>
              <a:t>[1]</a:t>
            </a:r>
            <a:r>
              <a:rPr lang="en-US" b="0" i="0">
                <a:solidFill>
                  <a:srgbClr val="202122"/>
                </a:solidFill>
                <a:effectLst/>
                <a:latin typeface="Arial" panose="020B0604020202020204" pitchFamily="34" charset="0"/>
              </a:rPr>
              <a:t>) is the change in </a:t>
            </a:r>
            <a:r>
              <a:rPr lang="en-US" b="0" i="0" u="none" strike="noStrike">
                <a:solidFill>
                  <a:srgbClr val="0645AD"/>
                </a:solidFill>
                <a:effectLst/>
                <a:latin typeface="Arial" panose="020B0604020202020204" pitchFamily="34" charset="0"/>
                <a:hlinkClick r:id="rId4" tooltip="Energy flux"/>
              </a:rPr>
              <a:t>energy flux</a:t>
            </a:r>
            <a:r>
              <a:rPr lang="en-US" b="0" i="0">
                <a:solidFill>
                  <a:srgbClr val="202122"/>
                </a:solidFill>
                <a:effectLst/>
                <a:latin typeface="Arial" panose="020B0604020202020204" pitchFamily="34" charset="0"/>
              </a:rPr>
              <a:t> in the atmosphere caused by </a:t>
            </a:r>
            <a:r>
              <a:rPr lang="en-US" b="0" i="0" u="none" strike="noStrike">
                <a:solidFill>
                  <a:srgbClr val="0645AD"/>
                </a:solidFill>
                <a:effectLst/>
                <a:latin typeface="Arial" panose="020B0604020202020204" pitchFamily="34" charset="0"/>
                <a:hlinkClick r:id="rId5" tooltip="Climate variability and change"/>
              </a:rPr>
              <a:t>natural</a:t>
            </a:r>
            <a:r>
              <a:rPr lang="en-US" b="0" i="0">
                <a:solidFill>
                  <a:srgbClr val="202122"/>
                </a:solidFill>
                <a:effectLst/>
                <a:latin typeface="Arial" panose="020B0604020202020204" pitchFamily="34" charset="0"/>
              </a:rPr>
              <a:t> or </a:t>
            </a:r>
            <a:r>
              <a:rPr lang="en-US" b="0" i="0" u="none" strike="noStrike">
                <a:solidFill>
                  <a:srgbClr val="0645AD"/>
                </a:solidFill>
                <a:effectLst/>
                <a:latin typeface="Arial" panose="020B0604020202020204" pitchFamily="34" charset="0"/>
                <a:hlinkClick r:id="rId6" tooltip="Human impact on the environment"/>
              </a:rPr>
              <a:t>anthropogenic</a:t>
            </a:r>
            <a:r>
              <a:rPr lang="en-US" b="0" i="0">
                <a:solidFill>
                  <a:srgbClr val="202122"/>
                </a:solidFill>
                <a:effectLst/>
                <a:latin typeface="Arial" panose="020B0604020202020204" pitchFamily="34" charset="0"/>
              </a:rPr>
              <a:t> factors of </a:t>
            </a:r>
            <a:r>
              <a:rPr lang="en-US" b="0" i="0" u="none" strike="noStrike">
                <a:solidFill>
                  <a:srgbClr val="0645AD"/>
                </a:solidFill>
                <a:effectLst/>
                <a:latin typeface="Arial" panose="020B0604020202020204" pitchFamily="34" charset="0"/>
                <a:hlinkClick r:id="rId7" tooltip="Climate change"/>
              </a:rPr>
              <a:t>climate change</a:t>
            </a:r>
            <a:r>
              <a:rPr lang="en-US" b="0" i="0">
                <a:solidFill>
                  <a:srgbClr val="202122"/>
                </a:solidFill>
                <a:effectLst/>
                <a:latin typeface="Arial" panose="020B0604020202020204" pitchFamily="34" charset="0"/>
              </a:rPr>
              <a:t> as measured by </a:t>
            </a:r>
            <a:r>
              <a:rPr lang="en-US" b="0" i="0" u="none" strike="noStrike">
                <a:solidFill>
                  <a:srgbClr val="0645AD"/>
                </a:solidFill>
                <a:effectLst/>
                <a:latin typeface="Arial" panose="020B0604020202020204" pitchFamily="34" charset="0"/>
                <a:hlinkClick r:id="rId8" tooltip="Watt"/>
              </a:rPr>
              <a:t>watts</a:t>
            </a:r>
            <a:r>
              <a:rPr lang="en-US" b="0" i="0">
                <a:solidFill>
                  <a:srgbClr val="202122"/>
                </a:solidFill>
                <a:effectLst/>
                <a:latin typeface="Arial" panose="020B0604020202020204" pitchFamily="34" charset="0"/>
              </a:rPr>
              <a:t> / </a:t>
            </a:r>
            <a:r>
              <a:rPr lang="en-US" b="0" i="0" err="1">
                <a:solidFill>
                  <a:srgbClr val="202122"/>
                </a:solidFill>
                <a:effectLst/>
                <a:latin typeface="Arial" panose="020B0604020202020204" pitchFamily="34" charset="0"/>
              </a:rPr>
              <a:t>metre</a:t>
            </a:r>
            <a:endParaRPr lang="en-US" b="0" i="0">
              <a:solidFill>
                <a:srgbClr val="202122"/>
              </a:solidFill>
              <a:effectLst/>
              <a:latin typeface="Arial" panose="020B0604020202020204" pitchFamily="34" charset="0"/>
            </a:endParaRPr>
          </a:p>
          <a:p>
            <a:pPr marL="0" lvl="0" indent="0" algn="l" rtl="0">
              <a:spcBef>
                <a:spcPts val="0"/>
              </a:spcBef>
              <a:spcAft>
                <a:spcPts val="0"/>
              </a:spcAft>
              <a:buNone/>
            </a:pPr>
            <a:endParaRPr/>
          </a:p>
        </p:txBody>
      </p:sp>
      <p:sp>
        <p:nvSpPr>
          <p:cNvPr id="84" name="Google Shape;8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b="0" i="0">
                <a:solidFill>
                  <a:srgbClr val="000000"/>
                </a:solidFill>
                <a:effectLst/>
                <a:latin typeface="Calibri" panose="020F0502020204030204" pitchFamily="34" charset="0"/>
              </a:rPr>
              <a:t>Reductions in irrigation withdrawals from the land sector allocate more water to ecosystem protection and contribute to the needs of domestic and energy withdrawals. Improving wastewater treatment ratio and more efficient water management technologies have societal and environmental benefits considering their investment needs. They help reduce pressure on freshwater withdrawals in the water-stressed regions and provide the poor population access to clean drinking water. Some regions show sensitivity to climate impacts (the Middle East and South Asia) in the water sector, leading to higher costs in water efficiency investments. </a:t>
            </a:r>
          </a:p>
          <a:p>
            <a:pPr algn="just" rtl="0" fontAlgn="base">
              <a:buFont typeface="Arial" panose="020B0604020202020204" pitchFamily="34" charset="0"/>
              <a:buNone/>
            </a:pPr>
            <a:endParaRPr lang="en-US" sz="1800" b="0" i="0">
              <a:solidFill>
                <a:srgbClr val="000000"/>
              </a:solidFill>
              <a:effectLst/>
              <a:latin typeface="Calibri" panose="020F0502020204030204" pitchFamily="34" charset="0"/>
            </a:endParaRPr>
          </a:p>
          <a:p>
            <a:pPr algn="just" rtl="0" fontAlgn="base">
              <a:buFont typeface="Arial" panose="020B0604020202020204" pitchFamily="34" charset="0"/>
              <a:buNone/>
            </a:pPr>
            <a:r>
              <a:rPr lang="en-US" sz="1800" b="0" i="0">
                <a:solidFill>
                  <a:srgbClr val="000000"/>
                </a:solidFill>
                <a:effectLst/>
                <a:latin typeface="Calibri" panose="020F0502020204030204" pitchFamily="34" charset="0"/>
              </a:rPr>
              <a:t>Ambitious and healthy diet changes and a reduction in food waste (in the absence of climate policy) lead to a reduction in global food demand (7-13%), irrigation withdrawals (20-30%) and AFOLU emissions (30-71%) .Changes in the land sector reduce the overall SDG policy costs and strongly reduce energy and water expenditures and thus also contribute to improving the needs of the poor. </a:t>
            </a:r>
          </a:p>
          <a:p>
            <a:pPr algn="just" rtl="0" fontAlgn="base">
              <a:buFont typeface="Arial" panose="020B0604020202020204" pitchFamily="34" charset="0"/>
              <a:buChar char="•"/>
            </a:pPr>
            <a:endParaRPr lang="en-US" sz="1800" b="0" i="0">
              <a:solidFill>
                <a:srgbClr val="000000"/>
              </a:solidFill>
              <a:effectLst/>
              <a:latin typeface="Calibri" panose="020F0502020204030204" pitchFamily="34" charset="0"/>
            </a:endParaRPr>
          </a:p>
          <a:p>
            <a:pPr marL="0" lvl="0" indent="0" algn="l" rtl="0">
              <a:spcBef>
                <a:spcPts val="0"/>
              </a:spcBef>
              <a:spcAft>
                <a:spcPts val="0"/>
              </a:spcAft>
              <a:buNone/>
            </a:pPr>
            <a:endParaRPr/>
          </a:p>
        </p:txBody>
      </p:sp>
      <p:sp>
        <p:nvSpPr>
          <p:cNvPr id="109" name="Google Shape;10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445781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135463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5 arc min</a:t>
            </a:r>
          </a:p>
        </p:txBody>
      </p:sp>
      <p:sp>
        <p:nvSpPr>
          <p:cNvPr id="4" name="Slide Number Placeholder 3"/>
          <p:cNvSpPr>
            <a:spLocks noGrp="1"/>
          </p:cNvSpPr>
          <p:nvPr>
            <p:ph type="sldNum" sz="quarter" idx="5"/>
          </p:nvPr>
        </p:nvSpPr>
        <p:spPr/>
        <p:txBody>
          <a:bodyPr/>
          <a:lstStyle/>
          <a:p>
            <a:fld id="{27A422F6-1C74-482F-AE57-8B2B526B3F3E}" type="slidenum">
              <a:rPr lang="en-US"/>
              <a:t>17</a:t>
            </a:fld>
            <a:endParaRPr lang="en-US"/>
          </a:p>
        </p:txBody>
      </p:sp>
    </p:spTree>
    <p:extLst>
      <p:ext uri="{BB962C8B-B14F-4D97-AF65-F5344CB8AC3E}">
        <p14:creationId xmlns:p14="http://schemas.microsoft.com/office/powerpoint/2010/main" val="253921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gn="just">
              <a:lnSpc>
                <a:spcPct val="115000"/>
              </a:lnSpc>
              <a:spcBef>
                <a:spcPts val="0"/>
              </a:spcBef>
              <a:spcAft>
                <a:spcPts val="800"/>
              </a:spcAft>
            </a:pPr>
            <a:r>
              <a:rPr lang="en-GB" sz="1800">
                <a:effectLst/>
                <a:latin typeface="Calibri" panose="020F0502020204030204" pitchFamily="34" charset="0"/>
                <a:ea typeface="Calibri" panose="020F0502020204030204" pitchFamily="34" charset="0"/>
              </a:rPr>
              <a:t>We grouped food demand, food price index and population with risk of hunger to evaluate scenario developments in relation to SDG2 </a:t>
            </a:r>
            <a:r>
              <a:rPr lang="en-GB" sz="1800">
                <a:effectLst/>
                <a:highlight>
                  <a:srgbClr val="FFFF00"/>
                </a:highlight>
                <a:latin typeface="Calibri" panose="020F0502020204030204" pitchFamily="34" charset="0"/>
                <a:ea typeface="Calibri" panose="020F0502020204030204" pitchFamily="34" charset="0"/>
              </a:rPr>
              <a:t>(Figure 4)</a:t>
            </a:r>
            <a:r>
              <a:rPr lang="en-GB" sz="1800">
                <a:effectLst/>
                <a:latin typeface="Calibri" panose="020F0502020204030204" pitchFamily="34" charset="0"/>
                <a:ea typeface="Calibri" panose="020F0502020204030204" pitchFamily="34" charset="0"/>
              </a:rPr>
              <a:t>. We then assess how following the EAT-Lancet diet , limiting calorie intake to cater undernourishment and reducing food waste affects the model responses, in terms of SDG2 related indicators (food demand, food price, risk of hunger). Improvements in healthy diet and food waste compensate for the increase in calories intake on overall food demand. We observe that globally food demand decreases by 7.1-13.5</a:t>
            </a:r>
            <a:r>
              <a:rPr lang="en-GB" sz="1800" strike="sngStrike">
                <a:solidFill>
                  <a:srgbClr val="FF0000"/>
                </a:solidFill>
                <a:effectLst/>
                <a:latin typeface="Calibri" panose="020F0502020204030204" pitchFamily="34" charset="0"/>
                <a:ea typeface="Calibri" panose="020F0502020204030204" pitchFamily="34" charset="0"/>
              </a:rPr>
              <a:t> </a:t>
            </a:r>
            <a:r>
              <a:rPr lang="en-GB" sz="1800">
                <a:effectLst/>
                <a:latin typeface="Calibri" panose="020F0502020204030204" pitchFamily="34" charset="0"/>
                <a:ea typeface="Calibri" panose="020F0502020204030204" pitchFamily="34" charset="0"/>
              </a:rPr>
              <a:t>% (321-349 kcal/cap/day) considering climate feedback compared to 7.2-13.9% (330-357 kcal/cap/day) in a no feedback case. This shows that achieving SDGs have a significant impact on food demand, compared to climate feedbacks when averaged over the globe. However, in the global north, we observe significantly lower effects of climate feedback across scenarios in both models, yet, in the global south, food demand increases until 2045 and then it starts decreasing. The food prices increase in the order of 4-10 % in Asia, Former Soviet Union, Middle-East, India until 2040 to adapt the food measures for SDGs whereas global north regions show a decrease in food prices across the years. The increase in food prices in the </a:t>
            </a:r>
            <a:r>
              <a:rPr lang="en-GB" sz="1800" u="sng" err="1">
                <a:solidFill>
                  <a:srgbClr val="008080"/>
                </a:solidFill>
                <a:effectLst/>
                <a:latin typeface="Calibri" panose="020F0502020204030204" pitchFamily="34" charset="0"/>
                <a:ea typeface="Calibri" panose="020F0502020204030204" pitchFamily="34" charset="0"/>
              </a:rPr>
              <a:t>M</a:t>
            </a:r>
            <a:r>
              <a:rPr lang="en-GB" sz="1800" strike="sngStrike" err="1">
                <a:solidFill>
                  <a:srgbClr val="FF0000"/>
                </a:solidFill>
                <a:effectLst/>
                <a:latin typeface="Calibri" panose="020F0502020204030204" pitchFamily="34" charset="0"/>
                <a:ea typeface="Calibri" panose="020F0502020204030204" pitchFamily="34" charset="0"/>
              </a:rPr>
              <a:t>m</a:t>
            </a:r>
            <a:r>
              <a:rPr lang="en-GB" sz="1800" err="1">
                <a:effectLst/>
                <a:latin typeface="Calibri" panose="020F0502020204030204" pitchFamily="34" charset="0"/>
                <a:ea typeface="Calibri" panose="020F0502020204030204" pitchFamily="34" charset="0"/>
              </a:rPr>
              <a:t>iddle</a:t>
            </a:r>
            <a:r>
              <a:rPr lang="en-GB" sz="1800">
                <a:effectLst/>
                <a:latin typeface="Calibri" panose="020F0502020204030204" pitchFamily="34" charset="0"/>
                <a:ea typeface="Calibri" panose="020F0502020204030204" pitchFamily="34" charset="0"/>
              </a:rPr>
              <a:t> </a:t>
            </a:r>
            <a:r>
              <a:rPr lang="en-GB" sz="1800" u="sng" err="1">
                <a:solidFill>
                  <a:srgbClr val="008080"/>
                </a:solidFill>
                <a:effectLst/>
                <a:latin typeface="Calibri" panose="020F0502020204030204" pitchFamily="34" charset="0"/>
                <a:ea typeface="Calibri" panose="020F0502020204030204" pitchFamily="34" charset="0"/>
              </a:rPr>
              <a:t>E</a:t>
            </a:r>
            <a:r>
              <a:rPr lang="en-GB" sz="1800" strike="sngStrike" err="1">
                <a:solidFill>
                  <a:srgbClr val="FF0000"/>
                </a:solidFill>
                <a:effectLst/>
                <a:latin typeface="Calibri" panose="020F0502020204030204" pitchFamily="34" charset="0"/>
                <a:ea typeface="Calibri" panose="020F0502020204030204" pitchFamily="34" charset="0"/>
              </a:rPr>
              <a:t>e</a:t>
            </a:r>
            <a:r>
              <a:rPr lang="en-GB" sz="1800" err="1">
                <a:effectLst/>
                <a:latin typeface="Calibri" panose="020F0502020204030204" pitchFamily="34" charset="0"/>
                <a:ea typeface="Calibri" panose="020F0502020204030204" pitchFamily="34" charset="0"/>
              </a:rPr>
              <a:t>ast</a:t>
            </a:r>
            <a:r>
              <a:rPr lang="en-GB" sz="1800">
                <a:effectLst/>
                <a:latin typeface="Calibri" panose="020F0502020204030204" pitchFamily="34" charset="0"/>
                <a:ea typeface="Calibri" panose="020F0502020204030204" pitchFamily="34" charset="0"/>
              </a:rPr>
              <a:t> and former </a:t>
            </a:r>
            <a:r>
              <a:rPr lang="en-GB" sz="1800" u="sng" err="1">
                <a:solidFill>
                  <a:srgbClr val="008080"/>
                </a:solidFill>
                <a:effectLst/>
                <a:latin typeface="Calibri" panose="020F0502020204030204" pitchFamily="34" charset="0"/>
                <a:ea typeface="Calibri" panose="020F0502020204030204" pitchFamily="34" charset="0"/>
              </a:rPr>
              <a:t>S</a:t>
            </a:r>
            <a:r>
              <a:rPr lang="en-GB" sz="1800" strike="sngStrike" err="1">
                <a:solidFill>
                  <a:srgbClr val="FF0000"/>
                </a:solidFill>
                <a:effectLst/>
                <a:latin typeface="Calibri" panose="020F0502020204030204" pitchFamily="34" charset="0"/>
                <a:ea typeface="Calibri" panose="020F0502020204030204" pitchFamily="34" charset="0"/>
              </a:rPr>
              <a:t>s</a:t>
            </a:r>
            <a:r>
              <a:rPr lang="en-GB" sz="1800" err="1">
                <a:effectLst/>
                <a:latin typeface="Calibri" panose="020F0502020204030204" pitchFamily="34" charset="0"/>
                <a:ea typeface="Calibri" panose="020F0502020204030204" pitchFamily="34" charset="0"/>
              </a:rPr>
              <a:t>oviet</a:t>
            </a:r>
            <a:r>
              <a:rPr lang="en-GB" sz="1800">
                <a:effectLst/>
                <a:latin typeface="Calibri" panose="020F0502020204030204" pitchFamily="34" charset="0"/>
                <a:ea typeface="Calibri" panose="020F0502020204030204" pitchFamily="34" charset="0"/>
              </a:rPr>
              <a:t> </a:t>
            </a:r>
            <a:r>
              <a:rPr lang="en-GB" sz="1800" u="sng" err="1">
                <a:solidFill>
                  <a:srgbClr val="008080"/>
                </a:solidFill>
                <a:effectLst/>
                <a:latin typeface="Calibri" panose="020F0502020204030204" pitchFamily="34" charset="0"/>
                <a:ea typeface="Calibri" panose="020F0502020204030204" pitchFamily="34" charset="0"/>
              </a:rPr>
              <a:t>U</a:t>
            </a:r>
            <a:r>
              <a:rPr lang="en-GB" sz="1800" strike="sngStrike" err="1">
                <a:solidFill>
                  <a:srgbClr val="FF0000"/>
                </a:solidFill>
                <a:effectLst/>
                <a:latin typeface="Calibri" panose="020F0502020204030204" pitchFamily="34" charset="0"/>
                <a:ea typeface="Calibri" panose="020F0502020204030204" pitchFamily="34" charset="0"/>
              </a:rPr>
              <a:t>u</a:t>
            </a:r>
            <a:r>
              <a:rPr lang="en-GB" sz="1800" err="1">
                <a:effectLst/>
                <a:latin typeface="Calibri" panose="020F0502020204030204" pitchFamily="34" charset="0"/>
                <a:ea typeface="Calibri" panose="020F0502020204030204" pitchFamily="34" charset="0"/>
              </a:rPr>
              <a:t>nion</a:t>
            </a:r>
            <a:r>
              <a:rPr lang="en-GB" sz="1800">
                <a:effectLst/>
                <a:latin typeface="Calibri" panose="020F0502020204030204" pitchFamily="34" charset="0"/>
                <a:ea typeface="Calibri" panose="020F0502020204030204" pitchFamily="34" charset="0"/>
              </a:rPr>
              <a:t> is predominantly due to environmental flow requirements which reduce production in irrigated areas</a:t>
            </a:r>
            <a:r>
              <a:rPr lang="en-GB" sz="1800">
                <a:solidFill>
                  <a:srgbClr val="3C4043"/>
                </a:solidFill>
                <a:effectLst/>
                <a:highlight>
                  <a:srgbClr val="FFFFFF"/>
                </a:highlight>
                <a:latin typeface="Roboto" panose="02000000000000000000" pitchFamily="2" charset="0"/>
                <a:ea typeface="Roboto" panose="02000000000000000000" pitchFamily="2" charset="0"/>
                <a:cs typeface="Roboto" panose="02000000000000000000" pitchFamily="2" charset="0"/>
              </a:rPr>
              <a:t>.</a:t>
            </a:r>
            <a:r>
              <a:rPr lang="en-GB" sz="1800">
                <a:effectLst/>
                <a:latin typeface="Calibri" panose="020F0502020204030204" pitchFamily="34" charset="0"/>
                <a:ea typeface="Calibri" panose="020F0502020204030204" pitchFamily="34" charset="0"/>
              </a:rPr>
              <a:t> The imbalance between the model results of food prices for climate feedback is because of how the targets are set across scenarios. The reduced pressure on the land sector causes food prices to decrease in a sustainable development pathway in general. Approx. 334 million people are provided enough food until 2030 and another additional 310 million people are provided food to contribute to the zero hunger SDG target. </a:t>
            </a:r>
            <a:endParaRPr lang="en-US" sz="180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GB" sz="1800">
                <a:solidFill>
                  <a:srgbClr val="000000"/>
                </a:solidFill>
                <a:effectLst/>
                <a:latin typeface="Arial" panose="020B0604020202020204" pitchFamily="34" charset="0"/>
                <a:ea typeface="Arial" panose="020B0604020202020204" pitchFamily="34" charset="0"/>
              </a:rPr>
              <a:t>should be explained here as well.</a:t>
            </a:r>
            <a:endParaRPr lang="en-US" sz="180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a:p>
        </p:txBody>
      </p:sp>
      <p:sp>
        <p:nvSpPr>
          <p:cNvPr id="109" name="Google Shape;10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1a227029ee_2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11a227029ee_2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rPr>
              <a:t>The SDG6 cluster includes assessing impacts of scenarios on agriculture &amp; energy withdrawals, and environmental flows. We observe a decrease in agricultural withdrawals compared to the baseline scenario overall (see </a:t>
            </a:r>
            <a:r>
              <a:rPr lang="en-GB" sz="1800">
                <a:effectLst/>
                <a:highlight>
                  <a:srgbClr val="FFFF00"/>
                </a:highlight>
                <a:latin typeface="Calibri" panose="020F0502020204030204" pitchFamily="34" charset="0"/>
                <a:ea typeface="Calibri" panose="020F0502020204030204" pitchFamily="34" charset="0"/>
              </a:rPr>
              <a:t>Figure 5</a:t>
            </a:r>
            <a:r>
              <a:rPr lang="en-GB" sz="1800">
                <a:effectLst/>
                <a:latin typeface="Calibri" panose="020F0502020204030204" pitchFamily="34" charset="0"/>
                <a:ea typeface="Calibri" panose="020F0502020204030204" pitchFamily="34" charset="0"/>
              </a:rPr>
              <a:t>). However, </a:t>
            </a:r>
            <a:r>
              <a:rPr lang="en-GB" sz="1800" u="sng" err="1">
                <a:solidFill>
                  <a:srgbClr val="008080"/>
                </a:solidFill>
                <a:effectLst/>
                <a:latin typeface="Calibri" panose="020F0502020204030204" pitchFamily="34" charset="0"/>
                <a:ea typeface="Calibri" panose="020F0502020204030204" pitchFamily="34" charset="0"/>
              </a:rPr>
              <a:t>c</a:t>
            </a:r>
            <a:r>
              <a:rPr lang="en-GB" sz="1800" strike="sngStrike" err="1">
                <a:solidFill>
                  <a:srgbClr val="FF0000"/>
                </a:solidFill>
                <a:effectLst/>
                <a:latin typeface="Calibri" panose="020F0502020204030204" pitchFamily="34" charset="0"/>
                <a:ea typeface="Calibri" panose="020F0502020204030204" pitchFamily="34" charset="0"/>
              </a:rPr>
              <a:t>C</a:t>
            </a:r>
            <a:r>
              <a:rPr lang="en-GB" sz="1800" err="1">
                <a:effectLst/>
                <a:latin typeface="Calibri" panose="020F0502020204030204" pitchFamily="34" charset="0"/>
                <a:ea typeface="Calibri" panose="020F0502020204030204" pitchFamily="34" charset="0"/>
              </a:rPr>
              <a:t>limate</a:t>
            </a:r>
            <a:r>
              <a:rPr lang="en-GB" sz="1800">
                <a:effectLst/>
                <a:latin typeface="Calibri" panose="020F0502020204030204" pitchFamily="34" charset="0"/>
                <a:ea typeface="Calibri" panose="020F0502020204030204" pitchFamily="34" charset="0"/>
              </a:rPr>
              <a:t> impacts </a:t>
            </a:r>
            <a:r>
              <a:rPr lang="en-GB" sz="1800" u="sng">
                <a:solidFill>
                  <a:srgbClr val="008080"/>
                </a:solidFill>
                <a:effectLst/>
                <a:latin typeface="Calibri" panose="020F0502020204030204" pitchFamily="34" charset="0"/>
                <a:ea typeface="Calibri" panose="020F0502020204030204" pitchFamily="34" charset="0"/>
              </a:rPr>
              <a:t>lead to </a:t>
            </a:r>
            <a:r>
              <a:rPr lang="en-GB" sz="1800" u="sng" err="1">
                <a:solidFill>
                  <a:srgbClr val="008080"/>
                </a:solidFill>
                <a:effectLst/>
                <a:latin typeface="Calibri" panose="020F0502020204030204" pitchFamily="34" charset="0"/>
                <a:ea typeface="Calibri" panose="020F0502020204030204" pitchFamily="34" charset="0"/>
              </a:rPr>
              <a:t>a</a:t>
            </a:r>
            <a:r>
              <a:rPr lang="en-GB" sz="1800" strike="sngStrike" err="1">
                <a:solidFill>
                  <a:srgbClr val="FF0000"/>
                </a:solidFill>
                <a:effectLst/>
                <a:latin typeface="Calibri" panose="020F0502020204030204" pitchFamily="34" charset="0"/>
                <a:ea typeface="Calibri" panose="020F0502020204030204" pitchFamily="34" charset="0"/>
              </a:rPr>
              <a:t>show</a:t>
            </a:r>
            <a:r>
              <a:rPr lang="en-GB" sz="1800">
                <a:effectLst/>
                <a:latin typeface="Calibri" panose="020F0502020204030204" pitchFamily="34" charset="0"/>
                <a:ea typeface="Calibri" panose="020F0502020204030204" pitchFamily="34" charset="0"/>
              </a:rPr>
              <a:t> lesser decrease in withdrawals than a no climate impacts case. For the Pacific OECD and North America, reduction in irrigation withdrawals vary from 29.7-32.97 % in a climate feedback scenario as compared to 23.3-38.3 % in a non impact scenario. Asian regions show average reduction in withdrawals from 25-27% in a climate feedback scenario compared to 27-31.4% in a non impact case </a:t>
            </a:r>
            <a:r>
              <a:rPr lang="en-GB" sz="1800" strike="sngStrike">
                <a:solidFill>
                  <a:srgbClr val="FF0000"/>
                </a:solidFill>
                <a:effectLst/>
                <a:latin typeface="Calibri" panose="020F0502020204030204" pitchFamily="34" charset="0"/>
                <a:ea typeface="Calibri" panose="020F0502020204030204" pitchFamily="34" charset="0"/>
              </a:rPr>
              <a:t>in SDG </a:t>
            </a:r>
            <a:r>
              <a:rPr lang="en-GB" sz="1800">
                <a:effectLst/>
                <a:latin typeface="Calibri" panose="020F0502020204030204" pitchFamily="34" charset="0"/>
                <a:ea typeface="Calibri" panose="020F0502020204030204" pitchFamily="34" charset="0"/>
              </a:rPr>
              <a:t>case. These reductions in irrigation withdrawals promote sustainable water use in water stressed regions. The SDG scenarios from the results assume that approx. 1900 million people are provided clean drinking water access by 2050 globally. The model response shows that the climate feedback case allows less environmental flow allocation than a non-impact case. The Middle East shows the highest difference between the climate feedback (around 15%)</a:t>
            </a:r>
            <a:r>
              <a:rPr lang="en-GB" sz="1800" u="sng">
                <a:solidFill>
                  <a:srgbClr val="008080"/>
                </a:solidFill>
                <a:effectLst/>
                <a:latin typeface="Calibri" panose="020F0502020204030204" pitchFamily="34" charset="0"/>
                <a:ea typeface="Calibri" panose="020F0502020204030204" pitchFamily="34" charset="0"/>
              </a:rPr>
              <a:t>,</a:t>
            </a:r>
            <a:r>
              <a:rPr lang="en-GB" sz="1800">
                <a:effectLst/>
                <a:latin typeface="Calibri" panose="020F0502020204030204" pitchFamily="34" charset="0"/>
                <a:ea typeface="Calibri" panose="020F0502020204030204" pitchFamily="34" charset="0"/>
              </a:rPr>
              <a:t> which shows the very high vulnerability of </a:t>
            </a:r>
            <a:r>
              <a:rPr lang="en-GB" sz="1800" u="sng">
                <a:solidFill>
                  <a:srgbClr val="008080"/>
                </a:solidFill>
                <a:effectLst/>
                <a:latin typeface="Calibri" panose="020F0502020204030204" pitchFamily="34" charset="0"/>
                <a:ea typeface="Calibri" panose="020F0502020204030204" pitchFamily="34" charset="0"/>
              </a:rPr>
              <a:t>this region </a:t>
            </a:r>
            <a:r>
              <a:rPr lang="en-GB" sz="1800" strike="sngStrike">
                <a:solidFill>
                  <a:srgbClr val="FF0000"/>
                </a:solidFill>
                <a:effectLst/>
                <a:latin typeface="Calibri" panose="020F0502020204030204" pitchFamily="34" charset="0"/>
                <a:ea typeface="Calibri" panose="020F0502020204030204" pitchFamily="34" charset="0"/>
              </a:rPr>
              <a:t>regions </a:t>
            </a:r>
            <a:r>
              <a:rPr lang="en-GB" sz="1800">
                <a:effectLst/>
                <a:latin typeface="Calibri" panose="020F0502020204030204" pitchFamily="34" charset="0"/>
                <a:ea typeface="Calibri" panose="020F0502020204030204" pitchFamily="34" charset="0"/>
              </a:rPr>
              <a:t>to climate impacts. </a:t>
            </a:r>
            <a:endParaRPr lang="en-US" sz="180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a:p>
        </p:txBody>
      </p:sp>
      <p:sp>
        <p:nvSpPr>
          <p:cNvPr id="126" name="Google Shape;126;g11a227029ee_2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1a227029ee_2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11a227029ee_2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rPr>
              <a:t>For assessing the impacts of SDG7, we clustered energy prices and electricity uses to show effects of SDG measures across a climate impact dimension. The results on electricity usage showed a major difference in the increase of usage due to the difference of implementation of SDG7 measures across both models (see </a:t>
            </a:r>
            <a:r>
              <a:rPr lang="en-GB" sz="1800">
                <a:effectLst/>
                <a:highlight>
                  <a:srgbClr val="FFFF00"/>
                </a:highlight>
                <a:latin typeface="Calibri" panose="020F0502020204030204" pitchFamily="34" charset="0"/>
                <a:ea typeface="Calibri" panose="020F0502020204030204" pitchFamily="34" charset="0"/>
              </a:rPr>
              <a:t>Figure 6</a:t>
            </a:r>
            <a:r>
              <a:rPr lang="en-GB" sz="1800">
                <a:effectLst/>
                <a:latin typeface="Calibri" panose="020F0502020204030204" pitchFamily="34" charset="0"/>
                <a:ea typeface="Calibri" panose="020F0502020204030204" pitchFamily="34" charset="0"/>
              </a:rPr>
              <a:t>). The results overall show an increase of 0.2-0.7 % in the electricity usage considering climate feedbacks as compared to 0.2-0.3 % in a no feedback case globally. The global results show a net increase in usage of electricity however regional results show that global south shows an increase in usage of electricity primarily due to provision of electricity and modern energy while global north regions show a decrease in electricity usage considering SDG measures. The increase from the baseline (non-SDG case) is lesser however MESSAGEix-GLOBIOM shows a significant variation in the results between the climate feedbacks. Climate feedback results in higher electricity usage in the Middle East, India, and Central Asian countries. Electricity price variation</a:t>
            </a:r>
            <a:r>
              <a:rPr lang="en-GB" sz="1800" strike="sngStrike">
                <a:solidFill>
                  <a:srgbClr val="FF0000"/>
                </a:solidFill>
                <a:effectLst/>
                <a:latin typeface="Calibri" panose="020F0502020204030204" pitchFamily="34" charset="0"/>
                <a:ea typeface="Calibri" panose="020F0502020204030204" pitchFamily="34" charset="0"/>
              </a:rPr>
              <a:t> is</a:t>
            </a:r>
            <a:r>
              <a:rPr lang="en-GB" sz="1800">
                <a:effectLst/>
                <a:latin typeface="Calibri" panose="020F0502020204030204" pitchFamily="34" charset="0"/>
                <a:ea typeface="Calibri" panose="020F0502020204030204" pitchFamily="34" charset="0"/>
              </a:rPr>
              <a:t> </a:t>
            </a:r>
            <a:r>
              <a:rPr lang="en-GB" sz="1800" err="1">
                <a:effectLst/>
                <a:latin typeface="Calibri" panose="020F0502020204030204" pitchFamily="34" charset="0"/>
                <a:ea typeface="Calibri" panose="020F0502020204030204" pitchFamily="34" charset="0"/>
              </a:rPr>
              <a:t>v</a:t>
            </a:r>
            <a:r>
              <a:rPr lang="en-GB" sz="1800" u="sng" err="1">
                <a:solidFill>
                  <a:srgbClr val="008080"/>
                </a:solidFill>
                <a:effectLst/>
                <a:latin typeface="Calibri" panose="020F0502020204030204" pitchFamily="34" charset="0"/>
                <a:ea typeface="Calibri" panose="020F0502020204030204" pitchFamily="34" charset="0"/>
              </a:rPr>
              <a:t>a</a:t>
            </a:r>
            <a:r>
              <a:rPr lang="en-GB" sz="1800" strike="sngStrike" err="1">
                <a:solidFill>
                  <a:srgbClr val="FF0000"/>
                </a:solidFill>
                <a:effectLst/>
                <a:latin typeface="Calibri" panose="020F0502020204030204" pitchFamily="34" charset="0"/>
                <a:ea typeface="Calibri" panose="020F0502020204030204" pitchFamily="34" charset="0"/>
              </a:rPr>
              <a:t>e</a:t>
            </a:r>
            <a:r>
              <a:rPr lang="en-GB" sz="1800" err="1">
                <a:effectLst/>
                <a:latin typeface="Calibri" panose="020F0502020204030204" pitchFamily="34" charset="0"/>
                <a:ea typeface="Calibri" panose="020F0502020204030204" pitchFamily="34" charset="0"/>
              </a:rPr>
              <a:t>ry</a:t>
            </a:r>
            <a:r>
              <a:rPr lang="en-GB" sz="1800">
                <a:effectLst/>
                <a:latin typeface="Calibri" panose="020F0502020204030204" pitchFamily="34" charset="0"/>
                <a:ea typeface="Calibri" panose="020F0502020204030204" pitchFamily="34" charset="0"/>
              </a:rPr>
              <a:t> less as compared to other indicators globally (0.0-0.15 %). IMAGE shows a decrease in electricity price from a baseline case in a no climate feedback scenario in most of the regions; however, MESSAGEix-GLOBIOM results show reduced prices in most of the global north regions (North America, Pacific OECD countries). Both models show slightly larger prices in electricity in a climate feedback case with MESSAGEix-GLOBIOM being more sensitive to climate feedback due to the impacts on the renewable energy systems. </a:t>
            </a:r>
            <a:endParaRPr lang="en-US" sz="180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a:p>
        </p:txBody>
      </p:sp>
      <p:sp>
        <p:nvSpPr>
          <p:cNvPr id="138" name="Google Shape;138;g11a227029ee_2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1a227029ee_2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1a227029ee_2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rPr>
              <a:t>We clustered biomass production and land cover outlook to show the results of SDG and climate feedbacks (See</a:t>
            </a:r>
            <a:r>
              <a:rPr lang="en-GB" sz="1800">
                <a:effectLst/>
                <a:highlight>
                  <a:srgbClr val="FFFF00"/>
                </a:highlight>
                <a:latin typeface="Calibri" panose="020F0502020204030204" pitchFamily="34" charset="0"/>
                <a:ea typeface="Calibri" panose="020F0502020204030204" pitchFamily="34" charset="0"/>
              </a:rPr>
              <a:t> Figure 7</a:t>
            </a:r>
            <a:r>
              <a:rPr lang="en-GB" sz="1800">
                <a:effectLst/>
                <a:latin typeface="Calibri" panose="020F0502020204030204" pitchFamily="34" charset="0"/>
                <a:ea typeface="Calibri" panose="020F0502020204030204" pitchFamily="34" charset="0"/>
              </a:rPr>
              <a:t>). The results indicate that biomass production increased by 1.09 (no feedback), decreased by -1.2% (climate feedback) (IMAGE 3.2) and decreased by -1.19 (no feedback) -1.7% (climate feedback) </a:t>
            </a:r>
            <a:r>
              <a:rPr lang="en-GB" sz="1800" err="1">
                <a:effectLst/>
                <a:latin typeface="Calibri" panose="020F0502020204030204" pitchFamily="34" charset="0"/>
                <a:ea typeface="Calibri" panose="020F0502020204030204" pitchFamily="34" charset="0"/>
              </a:rPr>
              <a:t>MESSAGEIx</a:t>
            </a:r>
            <a:r>
              <a:rPr lang="en-GB" sz="1800">
                <a:effectLst/>
                <a:latin typeface="Calibri" panose="020F0502020204030204" pitchFamily="34" charset="0"/>
                <a:ea typeface="Calibri" panose="020F0502020204030204" pitchFamily="34" charset="0"/>
              </a:rPr>
              <a:t>-GLOBIOM) globally. However, results from MESSAGEix-GLOBIOM show a greater sensitivity to climate feedback across different regions. Biomass production increases significantly in India due to the impacts of climate. Other regions show lesser biomass production under the impacts of climate. Overall Asian countries show a significant difference in biomass production. The results on biomass production vary across the two models based on different sets of assumptions and model responses for the SDG measures. Central Asian, South Asian &amp; Sub-Saharan African countries have relatively larger differences in achieving SDG 15. Both models show net positive increase in share of natural land which consequently helps in biodiversity protection. MESSAGEix-GLOBIOM shows the impact of climate feedback on the share of natural land with a significant difference in India due to the pressure on natural resources with higher population density. </a:t>
            </a:r>
            <a:endParaRPr lang="en-US" sz="180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a:p>
        </p:txBody>
      </p:sp>
      <p:sp>
        <p:nvSpPr>
          <p:cNvPr id="148" name="Google Shape;148;g11a227029ee_2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2213877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Tahoma" panose="020B0604030504040204" pitchFamily="34" charset="0"/>
                <a:ea typeface="Tahoma" panose="020B0604030504040204" pitchFamily="34" charset="0"/>
                <a:cs typeface="Tahoma" panose="020B0604030504040204" pitchFamily="34" charset="0"/>
              </a:rPr>
              <a:t>To improve the representation of the </a:t>
            </a:r>
            <a:r>
              <a:rPr lang="en-US" sz="1200" b="1" i="1" dirty="0">
                <a:latin typeface="Tahoma" panose="020B0604030504040204" pitchFamily="34" charset="0"/>
                <a:ea typeface="Tahoma" panose="020B0604030504040204" pitchFamily="34" charset="0"/>
                <a:cs typeface="Tahoma" panose="020B0604030504040204" pitchFamily="34" charset="0"/>
              </a:rPr>
              <a:t>nexus</a:t>
            </a:r>
            <a:r>
              <a:rPr lang="en-US" sz="1200" i="1" dirty="0">
                <a:latin typeface="Tahoma" panose="020B0604030504040204" pitchFamily="34" charset="0"/>
                <a:ea typeface="Tahoma" panose="020B0604030504040204" pitchFamily="34" charset="0"/>
                <a:cs typeface="Tahoma" panose="020B0604030504040204" pitchFamily="34" charset="0"/>
              </a:rPr>
              <a:t> between water, energy, land and climate to identify realistic pathways that can achieve the goal to limit warming to well below 2°C and simultaneously other sustainable development goals </a:t>
            </a:r>
          </a:p>
          <a:p>
            <a:endParaRPr lang="en-AE" dirty="0"/>
          </a:p>
        </p:txBody>
      </p:sp>
      <p:sp>
        <p:nvSpPr>
          <p:cNvPr id="4" name="Slide Number Placeholder 3"/>
          <p:cNvSpPr>
            <a:spLocks noGrp="1"/>
          </p:cNvSpPr>
          <p:nvPr>
            <p:ph type="sldNum" sz="quarter" idx="5"/>
          </p:nvPr>
        </p:nvSpPr>
        <p:spPr/>
        <p:txBody>
          <a:bodyPr/>
          <a:lstStyle/>
          <a:p>
            <a:fld id="{64080E77-C7C0-4083-A532-A22316F9E056}" type="slidenum">
              <a:rPr lang="en-CA" smtClean="0"/>
              <a:t>3</a:t>
            </a:fld>
            <a:endParaRPr lang="en-CA"/>
          </a:p>
        </p:txBody>
      </p:sp>
    </p:spTree>
    <p:extLst>
      <p:ext uri="{BB962C8B-B14F-4D97-AF65-F5344CB8AC3E}">
        <p14:creationId xmlns:p14="http://schemas.microsoft.com/office/powerpoint/2010/main" val="1657866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879475" eaLnBrk="0" hangingPunct="0">
              <a:defRPr sz="2000">
                <a:solidFill>
                  <a:schemeClr val="tx1"/>
                </a:solidFill>
                <a:latin typeface="Arial" pitchFamily="34" charset="0"/>
                <a:ea typeface="ＭＳ Ｐゴシック" pitchFamily="34" charset="-128"/>
              </a:defRPr>
            </a:lvl1pPr>
            <a:lvl2pPr marL="742950" indent="-285750" defTabSz="879475" eaLnBrk="0" hangingPunct="0">
              <a:defRPr sz="2000">
                <a:solidFill>
                  <a:schemeClr val="tx1"/>
                </a:solidFill>
                <a:latin typeface="Arial" pitchFamily="34" charset="0"/>
                <a:ea typeface="ＭＳ Ｐゴシック" pitchFamily="34" charset="-128"/>
              </a:defRPr>
            </a:lvl2pPr>
            <a:lvl3pPr marL="1143000" indent="-228600" defTabSz="879475" eaLnBrk="0" hangingPunct="0">
              <a:defRPr sz="2000">
                <a:solidFill>
                  <a:schemeClr val="tx1"/>
                </a:solidFill>
                <a:latin typeface="Arial" pitchFamily="34" charset="0"/>
                <a:ea typeface="ＭＳ Ｐゴシック" pitchFamily="34" charset="-128"/>
              </a:defRPr>
            </a:lvl3pPr>
            <a:lvl4pPr marL="1600200" indent="-228600" defTabSz="879475" eaLnBrk="0" hangingPunct="0">
              <a:defRPr sz="2000">
                <a:solidFill>
                  <a:schemeClr val="tx1"/>
                </a:solidFill>
                <a:latin typeface="Arial" pitchFamily="34" charset="0"/>
                <a:ea typeface="ＭＳ Ｐゴシック" pitchFamily="34" charset="-128"/>
              </a:defRPr>
            </a:lvl4pPr>
            <a:lvl5pPr marL="2057400" indent="-228600" defTabSz="879475" eaLnBrk="0" hangingPunct="0">
              <a:defRPr sz="2000">
                <a:solidFill>
                  <a:schemeClr val="tx1"/>
                </a:solidFill>
                <a:latin typeface="Arial" pitchFamily="34" charset="0"/>
                <a:ea typeface="ＭＳ Ｐゴシック" pitchFamily="34" charset="-128"/>
              </a:defRPr>
            </a:lvl5pPr>
            <a:lvl6pPr marL="2514600" indent="-228600" algn="ctr" defTabSz="879475"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defTabSz="879475"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defTabSz="879475"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defTabSz="879475"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fld id="{8617C148-966C-4319-88F2-2706CE58E793}" type="slidenum">
              <a:rPr lang="en-US" sz="1200" smtClean="0">
                <a:latin typeface="Times New Roman" pitchFamily="18" charset="0"/>
              </a:rPr>
              <a:pPr eaLnBrk="1" hangingPunct="1"/>
              <a:t>4</a:t>
            </a:fld>
            <a:endParaRPr lang="en-US" sz="1200">
              <a:latin typeface="Times New Roman" pitchFamily="18" charset="0"/>
            </a:endParaRPr>
          </a:p>
        </p:txBody>
      </p:sp>
      <p:sp>
        <p:nvSpPr>
          <p:cNvPr id="21507" name="Rectangle 2"/>
          <p:cNvSpPr>
            <a:spLocks noGrp="1" noRot="1" noChangeAspect="1" noChangeArrowheads="1" noTextEdit="1"/>
          </p:cNvSpPr>
          <p:nvPr>
            <p:ph type="sldImg"/>
          </p:nvPr>
        </p:nvSpPr>
        <p:spPr>
          <a:xfrm>
            <a:off x="406400" y="692150"/>
            <a:ext cx="6208713" cy="3494088"/>
          </a:xfrm>
          <a:ln/>
        </p:spPr>
      </p:sp>
      <p:sp>
        <p:nvSpPr>
          <p:cNvPr id="21508" name="Rectangle 3"/>
          <p:cNvSpPr>
            <a:spLocks noGrp="1" noChangeArrowheads="1"/>
          </p:cNvSpPr>
          <p:nvPr>
            <p:ph type="body" idx="1"/>
          </p:nvPr>
        </p:nvSpPr>
        <p:spPr>
          <a:xfrm>
            <a:off x="932777" y="4413729"/>
            <a:ext cx="5144847" cy="4187939"/>
          </a:xfrm>
          <a:noFill/>
        </p:spPr>
        <p:txBody>
          <a:bodyPr lIns="101851" tIns="50926" rIns="101851" bIns="50926"/>
          <a:lstStyle/>
          <a:p>
            <a:pPr eaLnBrk="1" hangingPunct="1"/>
            <a:r>
              <a:rPr lang="en-US" dirty="0"/>
              <a:t>IAMS &amp; MESSAGE ix GLOBIOM</a:t>
            </a:r>
          </a:p>
        </p:txBody>
      </p:sp>
    </p:spTree>
    <p:extLst>
      <p:ext uri="{BB962C8B-B14F-4D97-AF65-F5344CB8AC3E}">
        <p14:creationId xmlns:p14="http://schemas.microsoft.com/office/powerpoint/2010/main" val="2742828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K"/>
              <a:t>F</a:t>
            </a:r>
            <a:r>
              <a:rPr lang="en-GB"/>
              <a:t>o</a:t>
            </a:r>
            <a:r>
              <a:rPr lang="en-PK"/>
              <a:t>r water sector , choosing approporiate sector to be able to map to global IAM is a challenging part. The existing IAM is at 11 region which makes it challenging for the water sector to retain key hydrological information and transboundary aspects. We tested different levels of hydrobasins from HydroSHEDS global basin database to see what level of info</a:t>
            </a:r>
            <a:r>
              <a:rPr lang="en-GB"/>
              <a:t>r</a:t>
            </a:r>
            <a:r>
              <a:rPr lang="en-PK"/>
              <a:t>mation could be appropriate. We consolidated level 2 &amp; 3 hydrobasins which assumes approx. 195 basins . Some of the basins were intersecting the MESSAGE regions so we further intersected and the total number of basins became 205. We plan to use these 205 basins as a spatial unit in the water sector of the global IAM.</a:t>
            </a:r>
          </a:p>
        </p:txBody>
      </p:sp>
      <p:sp>
        <p:nvSpPr>
          <p:cNvPr id="4" name="Slide Number Placeholder 3"/>
          <p:cNvSpPr>
            <a:spLocks noGrp="1"/>
          </p:cNvSpPr>
          <p:nvPr>
            <p:ph type="sldNum" sz="quarter" idx="5"/>
          </p:nvPr>
        </p:nvSpPr>
        <p:spPr/>
        <p:txBody>
          <a:bodyPr/>
          <a:lstStyle/>
          <a:p>
            <a:fld id="{5182784C-4F63-4C1E-AC52-956B37FCC3A4}" type="slidenum">
              <a:rPr lang="en-AT" smtClean="0"/>
              <a:t>5</a:t>
            </a:fld>
            <a:endParaRPr lang="en-AT"/>
          </a:p>
        </p:txBody>
      </p:sp>
    </p:spTree>
    <p:extLst>
      <p:ext uri="{BB962C8B-B14F-4D97-AF65-F5344CB8AC3E}">
        <p14:creationId xmlns:p14="http://schemas.microsoft.com/office/powerpoint/2010/main" val="3295616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K"/>
              <a:t>We plan to implement water constraints suhc as availabel water, water sectoral demands on these 202 basins by using the harmonized outputs from the global hydorlogical model, CWATM. These constraints will be mapped to energy sector i.e 11 regions wherever there is need to access the implications of sectoral activities. We are also having discussion with the modelling team of GLOBIOM to provide us more information on irrigation water demand and use from the outputs from GLOBIOM to better access the water use for irrigation and its energy implications. </a:t>
            </a:r>
          </a:p>
        </p:txBody>
      </p:sp>
      <p:sp>
        <p:nvSpPr>
          <p:cNvPr id="4" name="Slide Number Placeholder 3"/>
          <p:cNvSpPr>
            <a:spLocks noGrp="1"/>
          </p:cNvSpPr>
          <p:nvPr>
            <p:ph type="sldNum" sz="quarter" idx="5"/>
          </p:nvPr>
        </p:nvSpPr>
        <p:spPr/>
        <p:txBody>
          <a:bodyPr/>
          <a:lstStyle/>
          <a:p>
            <a:fld id="{5182784C-4F63-4C1E-AC52-956B37FCC3A4}" type="slidenum">
              <a:rPr lang="en-AT" smtClean="0"/>
              <a:t>6</a:t>
            </a:fld>
            <a:endParaRPr lang="en-AT"/>
          </a:p>
        </p:txBody>
      </p:sp>
    </p:spTree>
    <p:extLst>
      <p:ext uri="{BB962C8B-B14F-4D97-AF65-F5344CB8AC3E}">
        <p14:creationId xmlns:p14="http://schemas.microsoft.com/office/powerpoint/2010/main" val="711645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K"/>
              <a:t>We plan to implement water constraints suhc as availabel water, water sectoral demands on these 202 basins by using the harmonized outputs from the global hydorlogical model, CWATM. These constraints will be mapped to energy sector i.e 11 regions wherever there is need to access the implications of sectoral activities. We are also having discussion with the modelling team of GLOBIOM to provide us more information on irrigation water demand and use from the outputs from GLOBIOM to better access the water use for irrigation and its energy implications. </a:t>
            </a:r>
          </a:p>
        </p:txBody>
      </p:sp>
      <p:sp>
        <p:nvSpPr>
          <p:cNvPr id="4" name="Slide Number Placeholder 3"/>
          <p:cNvSpPr>
            <a:spLocks noGrp="1"/>
          </p:cNvSpPr>
          <p:nvPr>
            <p:ph type="sldNum" sz="quarter" idx="5"/>
          </p:nvPr>
        </p:nvSpPr>
        <p:spPr/>
        <p:txBody>
          <a:bodyPr/>
          <a:lstStyle/>
          <a:p>
            <a:fld id="{5182784C-4F63-4C1E-AC52-956B37FCC3A4}" type="slidenum">
              <a:rPr lang="en-AT" smtClean="0"/>
              <a:t>7</a:t>
            </a:fld>
            <a:endParaRPr lang="en-AT"/>
          </a:p>
        </p:txBody>
      </p:sp>
    </p:spTree>
    <p:extLst>
      <p:ext uri="{BB962C8B-B14F-4D97-AF65-F5344CB8AC3E}">
        <p14:creationId xmlns:p14="http://schemas.microsoft.com/office/powerpoint/2010/main" val="2743867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5 arc min</a:t>
            </a:r>
          </a:p>
        </p:txBody>
      </p:sp>
      <p:sp>
        <p:nvSpPr>
          <p:cNvPr id="4" name="Slide Number Placeholder 3"/>
          <p:cNvSpPr>
            <a:spLocks noGrp="1"/>
          </p:cNvSpPr>
          <p:nvPr>
            <p:ph type="sldNum" sz="quarter" idx="5"/>
          </p:nvPr>
        </p:nvSpPr>
        <p:spPr/>
        <p:txBody>
          <a:bodyPr/>
          <a:lstStyle/>
          <a:p>
            <a:fld id="{27A422F6-1C74-482F-AE57-8B2B526B3F3E}" type="slidenum">
              <a:rPr lang="en-US"/>
              <a:t>8</a:t>
            </a:fld>
            <a:endParaRPr lang="en-US"/>
          </a:p>
        </p:txBody>
      </p:sp>
    </p:spTree>
    <p:extLst>
      <p:ext uri="{BB962C8B-B14F-4D97-AF65-F5344CB8AC3E}">
        <p14:creationId xmlns:p14="http://schemas.microsoft.com/office/powerpoint/2010/main" val="788696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5 arc min</a:t>
            </a:r>
          </a:p>
        </p:txBody>
      </p:sp>
      <p:sp>
        <p:nvSpPr>
          <p:cNvPr id="4" name="Slide Number Placeholder 3"/>
          <p:cNvSpPr>
            <a:spLocks noGrp="1"/>
          </p:cNvSpPr>
          <p:nvPr>
            <p:ph type="sldNum" sz="quarter" idx="5"/>
          </p:nvPr>
        </p:nvSpPr>
        <p:spPr/>
        <p:txBody>
          <a:bodyPr/>
          <a:lstStyle/>
          <a:p>
            <a:fld id="{27A422F6-1C74-482F-AE57-8B2B526B3F3E}" type="slidenum">
              <a:rPr lang="en-US"/>
              <a:t>10</a:t>
            </a:fld>
            <a:endParaRPr lang="en-US"/>
          </a:p>
        </p:txBody>
      </p:sp>
    </p:spTree>
    <p:extLst>
      <p:ext uri="{BB962C8B-B14F-4D97-AF65-F5344CB8AC3E}">
        <p14:creationId xmlns:p14="http://schemas.microsoft.com/office/powerpoint/2010/main" val="2303874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4226085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iiasa.ac.at/staff/huppmann" TargetMode="External"/><Relationship Id="rId2" Type="http://schemas.openxmlformats.org/officeDocument/2006/relationships/hyperlink" Target="mailto:huppmann@iiasa.ac.at" TargetMode="External"/><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iiasa.ac.at/staff/huppmann" TargetMode="External"/><Relationship Id="rId2" Type="http://schemas.openxmlformats.org/officeDocument/2006/relationships/hyperlink" Target="mailto:huppmann@iiasa.ac.at" TargetMode="External"/><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hyperlink" Target="https://creativecommons.org/licenses/by/4.0/" TargetMode="Externa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9.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33CA68-8BFC-2E4B-9706-CD8F1F398405}"/>
              </a:ext>
            </a:extLst>
          </p:cNvPr>
          <p:cNvSpPr>
            <a:spLocks noGrp="1"/>
          </p:cNvSpPr>
          <p:nvPr>
            <p:ph type="title" hasCustomPrompt="1"/>
          </p:nvPr>
        </p:nvSpPr>
        <p:spPr/>
        <p:txBody>
          <a:bodyPr/>
          <a:lstStyle>
            <a:lvl1pPr>
              <a:defRPr>
                <a:solidFill>
                  <a:schemeClr val="tx2"/>
                </a:solidFill>
              </a:defRPr>
            </a:lvl1pPr>
          </a:lstStyle>
          <a:p>
            <a:r>
              <a:rPr lang="en-GB"/>
              <a:t>Click to </a:t>
            </a:r>
            <a:r>
              <a:rPr lang="en-GB" noProof="0"/>
              <a:t>edit</a:t>
            </a:r>
            <a:r>
              <a:rPr lang="en-GB"/>
              <a:t> title</a:t>
            </a:r>
          </a:p>
        </p:txBody>
      </p:sp>
      <p:sp>
        <p:nvSpPr>
          <p:cNvPr id="14" name="Inhaltsplatzhalter 13">
            <a:extLst>
              <a:ext uri="{FF2B5EF4-FFF2-40B4-BE49-F238E27FC236}">
                <a16:creationId xmlns:a16="http://schemas.microsoft.com/office/drawing/2014/main" id="{CE152937-DA5F-AD4E-8DC4-ADED40C520BA}"/>
              </a:ext>
            </a:extLst>
          </p:cNvPr>
          <p:cNvSpPr>
            <a:spLocks noGrp="1"/>
          </p:cNvSpPr>
          <p:nvPr>
            <p:ph sz="quarter" idx="10" hasCustomPrompt="1"/>
          </p:nvPr>
        </p:nvSpPr>
        <p:spPr>
          <a:xfrm>
            <a:off x="590550" y="3417888"/>
            <a:ext cx="11229935" cy="1535112"/>
          </a:xfrm>
          <a:prstGeom prst="rect">
            <a:avLst/>
          </a:prstGeom>
          <a:noFill/>
          <a:ln w="9525">
            <a:noFill/>
            <a:miter lim="800000"/>
            <a:headEnd/>
            <a:tailEnd/>
          </a:ln>
        </p:spPr>
        <p:txBody>
          <a:bodyPr vert="horz" wrap="square" lIns="36000" tIns="36000" rIns="36000" bIns="36000" numCol="1" anchor="t"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lang="en-GB" dirty="0"/>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noProof="0"/>
              <a:t>Click to edit subtitle</a:t>
            </a:r>
          </a:p>
        </p:txBody>
      </p:sp>
      <p:sp>
        <p:nvSpPr>
          <p:cNvPr id="22" name="Textplatzhalter 21">
            <a:extLst>
              <a:ext uri="{FF2B5EF4-FFF2-40B4-BE49-F238E27FC236}">
                <a16:creationId xmlns:a16="http://schemas.microsoft.com/office/drawing/2014/main" id="{B1D1861B-F743-E74C-A3DE-0E6A3FE4B4F5}"/>
              </a:ext>
            </a:extLst>
          </p:cNvPr>
          <p:cNvSpPr>
            <a:spLocks noGrp="1"/>
          </p:cNvSpPr>
          <p:nvPr>
            <p:ph type="body" sz="quarter" idx="11" hasCustomPrompt="1"/>
          </p:nvPr>
        </p:nvSpPr>
        <p:spPr>
          <a:xfrm>
            <a:off x="590551" y="5356226"/>
            <a:ext cx="11229933" cy="663575"/>
          </a:xfrm>
          <a:prstGeom prst="rect">
            <a:avLst/>
          </a:prstGeom>
        </p:spPr>
        <p:txBody>
          <a:bodyPr lIns="36000" tIns="36000" rIns="36000" bIns="36000"/>
          <a:lstStyle>
            <a:lvl1pPr marL="0" indent="0" algn="r">
              <a:buNone/>
              <a:defRPr>
                <a:solidFill>
                  <a:schemeClr val="bg2">
                    <a:lumMod val="50000"/>
                  </a:schemeClr>
                </a:solidFill>
              </a:defRPr>
            </a:lvl1pPr>
          </a:lstStyle>
          <a:p>
            <a:r>
              <a:rPr lang="en-GB" noProof="0"/>
              <a:t>Click to edit name and conference/location</a:t>
            </a:r>
          </a:p>
        </p:txBody>
      </p:sp>
    </p:spTree>
    <p:extLst>
      <p:ext uri="{BB962C8B-B14F-4D97-AF65-F5344CB8AC3E}">
        <p14:creationId xmlns:p14="http://schemas.microsoft.com/office/powerpoint/2010/main" val="712961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claim (2) &amp; caption">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DE9D4807-C921-2F49-A0FE-1CC305E0C099}"/>
              </a:ext>
            </a:extLst>
          </p:cNvPr>
          <p:cNvSpPr>
            <a:spLocks noGrp="1"/>
          </p:cNvSpPr>
          <p:nvPr>
            <p:ph sz="quarter" idx="13" hasCustomPrompt="1"/>
          </p:nvPr>
        </p:nvSpPr>
        <p:spPr>
          <a:xfrm>
            <a:off x="355601" y="1752603"/>
            <a:ext cx="11504084" cy="418423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noProof="0" dirty="0" smtClean="0"/>
            </a:lvl1pPr>
            <a:lvl2pPr>
              <a:defRPr lang="en-US" noProof="0" dirty="0" smtClean="0"/>
            </a:lvl2pPr>
            <a:lvl3pPr>
              <a:defRPr lang="en-US" sz="2000" noProof="0" dirty="0" smtClean="0"/>
            </a:lvl3pPr>
            <a:lvl4pPr>
              <a:defRPr lang="en-US" sz="2000" noProof="0" dirty="0" smtClean="0"/>
            </a:lvl4pPr>
            <a:lvl5pPr>
              <a:defRPr lang="en-US" sz="1000" dirty="0"/>
            </a:lvl5pPr>
          </a:lstStyle>
          <a:p>
            <a:pPr lvl="0"/>
            <a:r>
              <a:rPr kumimoji="0" lang="en-US" sz="2200" b="0" i="0" u="none" strike="noStrike" kern="0" cap="none" spc="0" normalizeH="0" baseline="0" noProof="0">
                <a:ln>
                  <a:noFill/>
                </a:ln>
                <a:solidFill>
                  <a:srgbClr val="000000"/>
                </a:solidFill>
                <a:effectLst/>
                <a:uLnTx/>
                <a:uFillTx/>
                <a:latin typeface="Calibri Light"/>
                <a:ea typeface="+mn-ea"/>
                <a:cs typeface="Calibri"/>
              </a:rPr>
              <a:t>Click to edit text</a:t>
            </a:r>
          </a:p>
          <a:p>
            <a:pPr lvl="1"/>
            <a:r>
              <a:rPr kumimoji="0" lang="en-US" sz="2200" b="0" i="0" u="none" strike="noStrike" kern="0" cap="none" spc="0" normalizeH="0" baseline="0" noProof="0">
                <a:ln>
                  <a:noFill/>
                </a:ln>
                <a:solidFill>
                  <a:srgbClr val="000000"/>
                </a:solidFill>
                <a:effectLst/>
                <a:uLnTx/>
                <a:uFillTx/>
                <a:latin typeface="Calibri Light"/>
                <a:cs typeface="Calibri"/>
              </a:rPr>
              <a:t>Second level</a:t>
            </a:r>
          </a:p>
          <a:p>
            <a:pPr lvl="2"/>
            <a:r>
              <a:rPr kumimoji="0" lang="en-US" sz="2000" b="0" i="0" u="none" strike="noStrike" kern="0" cap="none" spc="0" normalizeH="0" baseline="0" noProof="0">
                <a:ln>
                  <a:noFill/>
                </a:ln>
                <a:solidFill>
                  <a:srgbClr val="000000"/>
                </a:solidFill>
                <a:effectLst/>
                <a:uLnTx/>
                <a:uFillTx/>
                <a:latin typeface="Calibri Light"/>
                <a:cs typeface="Calibri"/>
              </a:rPr>
              <a:t>Third level</a:t>
            </a:r>
          </a:p>
          <a:p>
            <a:pPr lvl="3"/>
            <a:r>
              <a:rPr kumimoji="0" lang="en-US" sz="2000" b="0" i="0" u="none" strike="noStrike" kern="0" cap="none" spc="0" normalizeH="0" baseline="0" noProof="0">
                <a:ln>
                  <a:noFill/>
                </a:ln>
                <a:solidFill>
                  <a:srgbClr val="000000"/>
                </a:solidFill>
                <a:effectLst/>
                <a:uLnTx/>
                <a:uFillTx/>
                <a:latin typeface="Calibri Light"/>
                <a:cs typeface="Calibri"/>
              </a:rPr>
              <a:t>Fourth level</a:t>
            </a:r>
          </a:p>
          <a:p>
            <a:pPr lvl="4"/>
            <a:r>
              <a:rPr kumimoji="0" lang="en-US" sz="1000" b="0" i="0" u="none" strike="noStrike" kern="0" cap="none" spc="0" normalizeH="0" baseline="0" noProof="0">
                <a:ln>
                  <a:noFill/>
                </a:ln>
                <a:solidFill>
                  <a:srgbClr val="000000"/>
                </a:solidFill>
                <a:effectLst/>
                <a:uLnTx/>
                <a:uFillTx/>
                <a:latin typeface="Calibri Light"/>
                <a:cs typeface="Calibri"/>
              </a:rPr>
              <a:t>Fifth level</a:t>
            </a:r>
            <a:endParaRPr lang="en-US"/>
          </a:p>
        </p:txBody>
      </p:sp>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2"/>
            <a:ext cx="10655300" cy="772886"/>
          </a:xfrm>
        </p:spPr>
        <p:txBody>
          <a:bodyPr/>
          <a:lstStyle>
            <a:lvl1pPr marL="0" indent="0">
              <a:buNone/>
              <a:defRPr sz="2400" i="1" baseline="0">
                <a:solidFill>
                  <a:schemeClr val="tx2"/>
                </a:solidFill>
                <a:latin typeface="Cambria"/>
                <a:cs typeface="Cambria"/>
              </a:defRPr>
            </a:lvl1pPr>
          </a:lstStyle>
          <a:p>
            <a:pPr lvl="0"/>
            <a:r>
              <a:rPr lang="en-US" noProof="0"/>
              <a:t>Click to add claim</a:t>
            </a:r>
          </a:p>
        </p:txBody>
      </p:sp>
      <p:sp>
        <p:nvSpPr>
          <p:cNvPr id="9" name="Text Placeholder 7">
            <a:extLst>
              <a:ext uri="{FF2B5EF4-FFF2-40B4-BE49-F238E27FC236}">
                <a16:creationId xmlns:a16="http://schemas.microsoft.com/office/drawing/2014/main" id="{453E748C-3200-384B-833D-A6D019DBD7EC}"/>
              </a:ext>
            </a:extLst>
          </p:cNvPr>
          <p:cNvSpPr>
            <a:spLocks noGrp="1"/>
          </p:cNvSpPr>
          <p:nvPr>
            <p:ph type="body" sz="quarter" idx="23" hasCustomPrompt="1"/>
          </p:nvPr>
        </p:nvSpPr>
        <p:spPr>
          <a:xfrm>
            <a:off x="1422400" y="6001118"/>
            <a:ext cx="9971315" cy="292608"/>
          </a:xfrm>
          <a:prstGeom prst="rect">
            <a:avLst/>
          </a:prstGeom>
        </p:spPr>
        <p:txBody>
          <a:bodyPr lIns="0" tIns="0" rIns="0" bIns="0"/>
          <a:lstStyle>
            <a:lvl1pPr marL="0" indent="0" algn="ctr">
              <a:buNone/>
              <a:defRPr sz="1600">
                <a:solidFill>
                  <a:srgbClr val="7F7F7F"/>
                </a:solidFill>
              </a:defRPr>
            </a:lvl1pPr>
          </a:lstStyle>
          <a:p>
            <a:pPr lvl="0"/>
            <a:r>
              <a:rPr lang="en-GB" noProof="0"/>
              <a:t>Click to edit caption</a:t>
            </a:r>
          </a:p>
        </p:txBody>
      </p:sp>
      <p:sp>
        <p:nvSpPr>
          <p:cNvPr id="14" name="Foliennummernplatzhalter 13">
            <a:extLst>
              <a:ext uri="{FF2B5EF4-FFF2-40B4-BE49-F238E27FC236}">
                <a16:creationId xmlns:a16="http://schemas.microsoft.com/office/drawing/2014/main" id="{9980DA6E-0BCB-B149-8312-B9EDDF1DACD6}"/>
              </a:ext>
            </a:extLst>
          </p:cNvPr>
          <p:cNvSpPr>
            <a:spLocks noGrp="1"/>
          </p:cNvSpPr>
          <p:nvPr>
            <p:ph type="sldNum" sz="quarter" idx="26"/>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CA37A388-3172-AA42-B669-9A4D925C03BA}"/>
              </a:ext>
            </a:extLst>
          </p:cNvPr>
          <p:cNvSpPr>
            <a:spLocks noGrp="1"/>
          </p:cNvSpPr>
          <p:nvPr>
            <p:ph type="title" hasCustomPrompt="1"/>
          </p:nvPr>
        </p:nvSpPr>
        <p:spPr/>
        <p:txBody>
          <a:bodyPr/>
          <a:lstStyle>
            <a:lvl1pPr>
              <a:defRPr/>
            </a:lvl1pPr>
          </a:lstStyle>
          <a:p>
            <a:r>
              <a:rPr lang="en-US"/>
              <a:t>Click to edit title</a:t>
            </a:r>
            <a:endParaRPr lang="de-DE"/>
          </a:p>
        </p:txBody>
      </p:sp>
      <p:sp>
        <p:nvSpPr>
          <p:cNvPr id="2" name="Datumsplatzhalter 1">
            <a:extLst>
              <a:ext uri="{FF2B5EF4-FFF2-40B4-BE49-F238E27FC236}">
                <a16:creationId xmlns:a16="http://schemas.microsoft.com/office/drawing/2014/main" id="{A5597527-2337-A348-8928-8ECA92D3337B}"/>
              </a:ext>
            </a:extLst>
          </p:cNvPr>
          <p:cNvSpPr>
            <a:spLocks noGrp="1"/>
          </p:cNvSpPr>
          <p:nvPr>
            <p:ph type="dt" sz="half" idx="27"/>
          </p:nvPr>
        </p:nvSpPr>
        <p:spPr/>
        <p:txBody>
          <a:bodyPr/>
          <a:lstStyle/>
          <a:p>
            <a:endParaRPr lang="en-GB"/>
          </a:p>
        </p:txBody>
      </p:sp>
      <p:sp>
        <p:nvSpPr>
          <p:cNvPr id="4" name="Fußzeilenplatzhalter 3">
            <a:extLst>
              <a:ext uri="{FF2B5EF4-FFF2-40B4-BE49-F238E27FC236}">
                <a16:creationId xmlns:a16="http://schemas.microsoft.com/office/drawing/2014/main" id="{6AE9C00B-4B82-0546-8E83-2ED4B715FB46}"/>
              </a:ext>
            </a:extLst>
          </p:cNvPr>
          <p:cNvSpPr>
            <a:spLocks noGrp="1"/>
          </p:cNvSpPr>
          <p:nvPr>
            <p:ph type="ftr" sz="quarter" idx="28"/>
          </p:nvPr>
        </p:nvSpPr>
        <p:spPr/>
        <p:txBody>
          <a:bodyPr/>
          <a:lstStyle/>
          <a:p>
            <a:endParaRPr lang="en-GB"/>
          </a:p>
        </p:txBody>
      </p:sp>
    </p:spTree>
    <p:extLst>
      <p:ext uri="{BB962C8B-B14F-4D97-AF65-F5344CB8AC3E}">
        <p14:creationId xmlns:p14="http://schemas.microsoft.com/office/powerpoint/2010/main" val="299387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with claim (2), caption and y-label">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DE9D4807-C921-2F49-A0FE-1CC305E0C099}"/>
              </a:ext>
            </a:extLst>
          </p:cNvPr>
          <p:cNvSpPr>
            <a:spLocks noGrp="1"/>
          </p:cNvSpPr>
          <p:nvPr>
            <p:ph sz="quarter" idx="13" hasCustomPrompt="1"/>
          </p:nvPr>
        </p:nvSpPr>
        <p:spPr>
          <a:xfrm>
            <a:off x="653143" y="1752603"/>
            <a:ext cx="11206541" cy="41835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noProof="0" dirty="0" smtClean="0"/>
            </a:lvl1pPr>
            <a:lvl2pPr>
              <a:defRPr lang="en-US" noProof="0" dirty="0" smtClean="0"/>
            </a:lvl2pPr>
            <a:lvl3pPr>
              <a:defRPr lang="en-US" sz="2000" noProof="0" dirty="0" smtClean="0"/>
            </a:lvl3pPr>
            <a:lvl4pPr>
              <a:defRPr lang="en-US" sz="2000" noProof="0" dirty="0" smtClean="0"/>
            </a:lvl4pPr>
            <a:lvl5pPr>
              <a:defRPr lang="en-US" sz="1000" dirty="0"/>
            </a:lvl5pPr>
          </a:lstStyle>
          <a:p>
            <a:pPr lvl="0"/>
            <a:r>
              <a:rPr kumimoji="0" lang="en-US" sz="2200" b="0" i="0" u="none" strike="noStrike" kern="0" cap="none" spc="0" normalizeH="0" baseline="0" noProof="0">
                <a:ln>
                  <a:noFill/>
                </a:ln>
                <a:solidFill>
                  <a:srgbClr val="000000"/>
                </a:solidFill>
                <a:effectLst/>
                <a:uLnTx/>
                <a:uFillTx/>
                <a:latin typeface="Calibri Light"/>
                <a:ea typeface="+mn-ea"/>
                <a:cs typeface="Calibri"/>
              </a:rPr>
              <a:t>Click to edit text</a:t>
            </a:r>
          </a:p>
          <a:p>
            <a:pPr lvl="1"/>
            <a:r>
              <a:rPr kumimoji="0" lang="en-US" sz="2200" b="0" i="0" u="none" strike="noStrike" kern="0" cap="none" spc="0" normalizeH="0" baseline="0" noProof="0">
                <a:ln>
                  <a:noFill/>
                </a:ln>
                <a:solidFill>
                  <a:srgbClr val="000000"/>
                </a:solidFill>
                <a:effectLst/>
                <a:uLnTx/>
                <a:uFillTx/>
                <a:latin typeface="Calibri Light"/>
                <a:cs typeface="Calibri"/>
              </a:rPr>
              <a:t>Second level</a:t>
            </a:r>
          </a:p>
          <a:p>
            <a:pPr lvl="2"/>
            <a:r>
              <a:rPr kumimoji="0" lang="en-US" sz="2000" b="0" i="0" u="none" strike="noStrike" kern="0" cap="none" spc="0" normalizeH="0" baseline="0" noProof="0">
                <a:ln>
                  <a:noFill/>
                </a:ln>
                <a:solidFill>
                  <a:srgbClr val="000000"/>
                </a:solidFill>
                <a:effectLst/>
                <a:uLnTx/>
                <a:uFillTx/>
                <a:latin typeface="Calibri Light"/>
                <a:cs typeface="Calibri"/>
              </a:rPr>
              <a:t>Third level</a:t>
            </a:r>
          </a:p>
          <a:p>
            <a:pPr lvl="3"/>
            <a:r>
              <a:rPr kumimoji="0" lang="en-US" sz="2000" b="0" i="0" u="none" strike="noStrike" kern="0" cap="none" spc="0" normalizeH="0" baseline="0" noProof="0">
                <a:ln>
                  <a:noFill/>
                </a:ln>
                <a:solidFill>
                  <a:srgbClr val="000000"/>
                </a:solidFill>
                <a:effectLst/>
                <a:uLnTx/>
                <a:uFillTx/>
                <a:latin typeface="Calibri Light"/>
                <a:cs typeface="Calibri"/>
              </a:rPr>
              <a:t>Fourth level</a:t>
            </a:r>
          </a:p>
          <a:p>
            <a:pPr lvl="4"/>
            <a:r>
              <a:rPr kumimoji="0" lang="en-US" sz="1000" b="0" i="0" u="none" strike="noStrike" kern="0" cap="none" spc="0" normalizeH="0" baseline="0" noProof="0">
                <a:ln>
                  <a:noFill/>
                </a:ln>
                <a:solidFill>
                  <a:srgbClr val="000000"/>
                </a:solidFill>
                <a:effectLst/>
                <a:uLnTx/>
                <a:uFillTx/>
                <a:latin typeface="Calibri Light"/>
                <a:cs typeface="Calibri"/>
              </a:rPr>
              <a:t>Fifth level</a:t>
            </a:r>
            <a:endParaRPr lang="en-US"/>
          </a:p>
        </p:txBody>
      </p:sp>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2"/>
            <a:ext cx="10655300" cy="772886"/>
          </a:xfrm>
        </p:spPr>
        <p:txBody>
          <a:bodyPr/>
          <a:lstStyle>
            <a:lvl1pPr marL="0" indent="0">
              <a:buNone/>
              <a:defRPr sz="2400" i="1" baseline="0">
                <a:solidFill>
                  <a:schemeClr val="tx2"/>
                </a:solidFill>
                <a:latin typeface="Cambria"/>
                <a:cs typeface="Cambria"/>
              </a:defRPr>
            </a:lvl1pPr>
          </a:lstStyle>
          <a:p>
            <a:pPr lvl="0"/>
            <a:r>
              <a:rPr lang="en-US" noProof="0"/>
              <a:t>Click to add claim</a:t>
            </a:r>
          </a:p>
        </p:txBody>
      </p:sp>
      <p:sp>
        <p:nvSpPr>
          <p:cNvPr id="9" name="Text Placeholder 7">
            <a:extLst>
              <a:ext uri="{FF2B5EF4-FFF2-40B4-BE49-F238E27FC236}">
                <a16:creationId xmlns:a16="http://schemas.microsoft.com/office/drawing/2014/main" id="{453E748C-3200-384B-833D-A6D019DBD7EC}"/>
              </a:ext>
            </a:extLst>
          </p:cNvPr>
          <p:cNvSpPr>
            <a:spLocks noGrp="1"/>
          </p:cNvSpPr>
          <p:nvPr>
            <p:ph type="body" sz="quarter" idx="23" hasCustomPrompt="1"/>
          </p:nvPr>
        </p:nvSpPr>
        <p:spPr>
          <a:xfrm>
            <a:off x="1422400" y="6001112"/>
            <a:ext cx="9971315" cy="292221"/>
          </a:xfrm>
          <a:prstGeom prst="rect">
            <a:avLst/>
          </a:prstGeom>
        </p:spPr>
        <p:txBody>
          <a:bodyPr lIns="0" tIns="0" rIns="0" bIns="0"/>
          <a:lstStyle>
            <a:lvl1pPr marL="0" indent="0" algn="ctr">
              <a:buNone/>
              <a:defRPr sz="1600">
                <a:solidFill>
                  <a:srgbClr val="7F7F7F"/>
                </a:solidFill>
              </a:defRPr>
            </a:lvl1pPr>
          </a:lstStyle>
          <a:p>
            <a:pPr lvl="0"/>
            <a:r>
              <a:rPr lang="en-GB" noProof="0"/>
              <a:t>Click to edit caption</a:t>
            </a:r>
          </a:p>
        </p:txBody>
      </p:sp>
      <p:sp>
        <p:nvSpPr>
          <p:cNvPr id="19" name="Textplatzhalter 18">
            <a:extLst>
              <a:ext uri="{FF2B5EF4-FFF2-40B4-BE49-F238E27FC236}">
                <a16:creationId xmlns:a16="http://schemas.microsoft.com/office/drawing/2014/main" id="{D502433B-089C-7144-A4B1-6A1760057CD9}"/>
              </a:ext>
            </a:extLst>
          </p:cNvPr>
          <p:cNvSpPr>
            <a:spLocks noGrp="1"/>
          </p:cNvSpPr>
          <p:nvPr>
            <p:ph type="body" sz="quarter" idx="30" hasCustomPrompt="1"/>
          </p:nvPr>
        </p:nvSpPr>
        <p:spPr>
          <a:xfrm rot="16200000">
            <a:off x="-1748544" y="3649281"/>
            <a:ext cx="4208291" cy="389299"/>
          </a:xfrm>
          <a:noFill/>
          <a:ln w="9525">
            <a:noFill/>
            <a:miter lim="800000"/>
            <a:headEnd/>
            <a:tailEnd/>
          </a:ln>
        </p:spPr>
        <p:txBody>
          <a:bodyPr vert="horz" wrap="square" lIns="0" tIns="0" rIns="180000" bIns="36000" numCol="1" rtlCol="0" anchor="ctr" anchorCtr="0" compatLnSpc="1">
            <a:prstTxWarp prst="textNoShape">
              <a:avLst/>
            </a:prstTxWarp>
            <a:normAutofit/>
          </a:bodyPr>
          <a:lstStyle>
            <a:lvl1pPr marL="0" indent="0" algn="ctr">
              <a:buNone/>
              <a:defRPr lang="en-GB" sz="1600">
                <a:solidFill>
                  <a:srgbClr val="7F7F7F"/>
                </a:solidFill>
              </a:defRPr>
            </a:lvl1pPr>
          </a:lstStyle>
          <a:p>
            <a:pPr marL="271463" lvl="0" indent="-271463" algn="r"/>
            <a:r>
              <a:rPr lang="en-GB" noProof="0"/>
              <a:t>Click to edit y-label</a:t>
            </a:r>
          </a:p>
        </p:txBody>
      </p:sp>
      <p:sp>
        <p:nvSpPr>
          <p:cNvPr id="3" name="Titel 2">
            <a:extLst>
              <a:ext uri="{FF2B5EF4-FFF2-40B4-BE49-F238E27FC236}">
                <a16:creationId xmlns:a16="http://schemas.microsoft.com/office/drawing/2014/main" id="{6A11994D-1B67-C647-8BC8-9ABB1AFE1C5B}"/>
              </a:ext>
            </a:extLst>
          </p:cNvPr>
          <p:cNvSpPr>
            <a:spLocks noGrp="1"/>
          </p:cNvSpPr>
          <p:nvPr>
            <p:ph type="title" hasCustomPrompt="1"/>
          </p:nvPr>
        </p:nvSpPr>
        <p:spPr/>
        <p:txBody>
          <a:bodyPr/>
          <a:lstStyle>
            <a:lvl1pPr>
              <a:defRPr/>
            </a:lvl1pPr>
          </a:lstStyle>
          <a:p>
            <a:r>
              <a:rPr lang="en-US"/>
              <a:t>Click to edit title</a:t>
            </a:r>
            <a:endParaRPr lang="de-DE"/>
          </a:p>
        </p:txBody>
      </p:sp>
      <p:sp>
        <p:nvSpPr>
          <p:cNvPr id="2" name="Datumsplatzhalter 1">
            <a:extLst>
              <a:ext uri="{FF2B5EF4-FFF2-40B4-BE49-F238E27FC236}">
                <a16:creationId xmlns:a16="http://schemas.microsoft.com/office/drawing/2014/main" id="{F8C2E476-90DE-BF48-9DA0-02C9EA1D5D38}"/>
              </a:ext>
            </a:extLst>
          </p:cNvPr>
          <p:cNvSpPr>
            <a:spLocks noGrp="1"/>
          </p:cNvSpPr>
          <p:nvPr>
            <p:ph type="dt" sz="half" idx="31"/>
          </p:nvPr>
        </p:nvSpPr>
        <p:spPr/>
        <p:txBody>
          <a:bodyPr/>
          <a:lstStyle/>
          <a:p>
            <a:endParaRPr lang="en-GB"/>
          </a:p>
        </p:txBody>
      </p:sp>
      <p:sp>
        <p:nvSpPr>
          <p:cNvPr id="4" name="Fußzeilenplatzhalter 3">
            <a:extLst>
              <a:ext uri="{FF2B5EF4-FFF2-40B4-BE49-F238E27FC236}">
                <a16:creationId xmlns:a16="http://schemas.microsoft.com/office/drawing/2014/main" id="{17504155-9572-4142-B059-36E726FEC160}"/>
              </a:ext>
            </a:extLst>
          </p:cNvPr>
          <p:cNvSpPr>
            <a:spLocks noGrp="1"/>
          </p:cNvSpPr>
          <p:nvPr>
            <p:ph type="ftr" sz="quarter" idx="32"/>
          </p:nvPr>
        </p:nvSpPr>
        <p:spPr/>
        <p:txBody>
          <a:bodyPr/>
          <a:lstStyle/>
          <a:p>
            <a:endParaRPr lang="en-GB"/>
          </a:p>
        </p:txBody>
      </p:sp>
      <p:sp>
        <p:nvSpPr>
          <p:cNvPr id="5" name="Foliennummernplatzhalter 4">
            <a:extLst>
              <a:ext uri="{FF2B5EF4-FFF2-40B4-BE49-F238E27FC236}">
                <a16:creationId xmlns:a16="http://schemas.microsoft.com/office/drawing/2014/main" id="{BA9C8981-E3CF-0E47-9DDD-0827EA17052C}"/>
              </a:ext>
            </a:extLst>
          </p:cNvPr>
          <p:cNvSpPr>
            <a:spLocks noGrp="1"/>
          </p:cNvSpPr>
          <p:nvPr>
            <p:ph type="sldNum" sz="quarter" idx="33"/>
          </p:nvPr>
        </p:nvSpPr>
        <p:spPr/>
        <p:txBody>
          <a:bodyPr/>
          <a:lstStyle/>
          <a:p>
            <a:fld id="{838B0777-827F-8D42-90B1-61394C340E65}" type="slidenum">
              <a:rPr lang="en-GB" smtClean="0"/>
              <a:pPr/>
              <a:t>‹#›</a:t>
            </a:fld>
            <a:endParaRPr lang="en-GB"/>
          </a:p>
        </p:txBody>
      </p:sp>
    </p:spTree>
    <p:extLst>
      <p:ext uri="{BB962C8B-B14F-4D97-AF65-F5344CB8AC3E}">
        <p14:creationId xmlns:p14="http://schemas.microsoft.com/office/powerpoint/2010/main" val="3703825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3" name="Titre 22"/>
          <p:cNvSpPr>
            <a:spLocks noGrp="1"/>
          </p:cNvSpPr>
          <p:nvPr>
            <p:ph type="title"/>
          </p:nvPr>
        </p:nvSpPr>
        <p:spPr/>
        <p:txBody>
          <a:bodyPr/>
          <a:lstStyle/>
          <a:p>
            <a:r>
              <a:rPr lang="en-US"/>
              <a:t>Click to edit Master title style</a:t>
            </a:r>
            <a:endParaRPr lang="fr-FR"/>
          </a:p>
        </p:txBody>
      </p:sp>
      <p:sp>
        <p:nvSpPr>
          <p:cNvPr id="24" name="Espace réservé de la date 23"/>
          <p:cNvSpPr>
            <a:spLocks noGrp="1"/>
          </p:cNvSpPr>
          <p:nvPr>
            <p:ph type="dt" sz="half" idx="10"/>
          </p:nvPr>
        </p:nvSpPr>
        <p:spPr/>
        <p:txBody>
          <a:bodyPr/>
          <a:lstStyle/>
          <a:p>
            <a:endParaRPr lang="fr-FR">
              <a:solidFill>
                <a:srgbClr val="1F497D">
                  <a:lumMod val="50000"/>
                </a:srgbClr>
              </a:solidFill>
            </a:endParaRPr>
          </a:p>
        </p:txBody>
      </p:sp>
      <p:sp>
        <p:nvSpPr>
          <p:cNvPr id="25" name="Espace réservé du pied de page 24"/>
          <p:cNvSpPr>
            <a:spLocks noGrp="1"/>
          </p:cNvSpPr>
          <p:nvPr>
            <p:ph type="ftr" sz="quarter" idx="11"/>
          </p:nvPr>
        </p:nvSpPr>
        <p:spPr/>
        <p:txBody>
          <a:bodyPr/>
          <a:lstStyle/>
          <a:p>
            <a:endParaRPr lang="fr-FR">
              <a:solidFill>
                <a:srgbClr val="1F497D">
                  <a:lumMod val="50000"/>
                </a:srgbClr>
              </a:solidFill>
            </a:endParaRPr>
          </a:p>
        </p:txBody>
      </p:sp>
      <p:sp>
        <p:nvSpPr>
          <p:cNvPr id="26" name="Espace réservé du numéro de diapositive 25"/>
          <p:cNvSpPr>
            <a:spLocks noGrp="1"/>
          </p:cNvSpPr>
          <p:nvPr>
            <p:ph type="sldNum" sz="quarter" idx="12"/>
          </p:nvPr>
        </p:nvSpPr>
        <p:spPr/>
        <p:txBody>
          <a:bodyPr/>
          <a:lstStyle/>
          <a:p>
            <a:fld id="{540F3499-EFCE-46EC-85C0-6CFE8073815D}" type="slidenum">
              <a:rPr lang="fr-FR" smtClean="0">
                <a:solidFill>
                  <a:srgbClr val="1F497D">
                    <a:lumMod val="50000"/>
                  </a:srgbClr>
                </a:solidFill>
              </a:rPr>
              <a:pPr/>
              <a:t>‹#›</a:t>
            </a:fld>
            <a:endParaRPr lang="fr-FR">
              <a:solidFill>
                <a:srgbClr val="1F497D">
                  <a:lumMod val="50000"/>
                </a:srgbClr>
              </a:solidFill>
            </a:endParaRPr>
          </a:p>
        </p:txBody>
      </p:sp>
      <p:sp>
        <p:nvSpPr>
          <p:cNvPr id="28" name="Espace réservé du contenu 27"/>
          <p:cNvSpPr>
            <a:spLocks noGrp="1"/>
          </p:cNvSpPr>
          <p:nvPr>
            <p:ph sz="quarter" idx="13"/>
          </p:nvPr>
        </p:nvSpPr>
        <p:spPr>
          <a:xfrm>
            <a:off x="911424" y="1340768"/>
            <a:ext cx="10753527" cy="4968552"/>
          </a:xfrm>
        </p:spPr>
        <p:txBody>
          <a:bodyPr/>
          <a:lstStyle>
            <a:lvl2pPr>
              <a:defRPr>
                <a:solidFill>
                  <a:schemeClr val="tx2"/>
                </a:solidFill>
              </a:defRPr>
            </a:lvl2pPr>
            <a:lvl3pPr>
              <a:defRPr>
                <a:solidFill>
                  <a:schemeClr val="accent1"/>
                </a:solidFill>
              </a:defRPr>
            </a:lvl3pPr>
            <a:lvl4pPr>
              <a:defRPr>
                <a:solidFill>
                  <a:schemeClr val="accent5">
                    <a:lumMod val="75000"/>
                  </a:schemeClr>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1008963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5BA2C8-6FAC-B54C-9845-66F221B9BB0A}"/>
              </a:ext>
            </a:extLst>
          </p:cNvPr>
          <p:cNvSpPr>
            <a:spLocks noGrp="1"/>
          </p:cNvSpPr>
          <p:nvPr>
            <p:ph type="sldNum" sz="quarter" idx="11"/>
          </p:nvPr>
        </p:nvSpPr>
        <p:spPr/>
        <p:txBody>
          <a:bodyPr/>
          <a:lstStyle/>
          <a:p>
            <a:fld id="{838B0777-827F-8D42-90B1-61394C340E65}" type="slidenum">
              <a:rPr lang="en-US" smtClean="0"/>
              <a:pPr/>
              <a:t>‹#›</a:t>
            </a:fld>
            <a:endParaRPr lang="en-US"/>
          </a:p>
        </p:txBody>
      </p:sp>
      <p:sp>
        <p:nvSpPr>
          <p:cNvPr id="9" name="Content Placeholder 2">
            <a:extLst>
              <a:ext uri="{FF2B5EF4-FFF2-40B4-BE49-F238E27FC236}">
                <a16:creationId xmlns:a16="http://schemas.microsoft.com/office/drawing/2014/main" id="{8EFA112B-E57E-7B4A-8833-D3D8FEC4EC14}"/>
              </a:ext>
            </a:extLst>
          </p:cNvPr>
          <p:cNvSpPr>
            <a:spLocks noGrp="1"/>
          </p:cNvSpPr>
          <p:nvPr>
            <p:ph sz="half" idx="1" hasCustomPrompt="1"/>
          </p:nvPr>
        </p:nvSpPr>
        <p:spPr>
          <a:xfrm>
            <a:off x="362712" y="1594884"/>
            <a:ext cx="10591185" cy="4518071"/>
          </a:xfrm>
        </p:spPr>
        <p:txBody>
          <a:bodyPr>
            <a:normAutofit/>
          </a:bodyPr>
          <a:lstStyle>
            <a:lvl1pPr marL="0" indent="0">
              <a:lnSpc>
                <a:spcPct val="110000"/>
              </a:lnSpc>
              <a:buNone/>
              <a:defRPr sz="2000"/>
            </a:lvl1pPr>
          </a:lstStyle>
          <a:p>
            <a:pPr lvl="0"/>
            <a:r>
              <a:rPr lang="en-US"/>
              <a:t>Enter text here</a:t>
            </a:r>
          </a:p>
        </p:txBody>
      </p:sp>
      <p:sp>
        <p:nvSpPr>
          <p:cNvPr id="10" name="Title 1">
            <a:extLst>
              <a:ext uri="{FF2B5EF4-FFF2-40B4-BE49-F238E27FC236}">
                <a16:creationId xmlns:a16="http://schemas.microsoft.com/office/drawing/2014/main" id="{FA8C8EE7-3B3F-3F41-B5AD-67185982E33B}"/>
              </a:ext>
            </a:extLst>
          </p:cNvPr>
          <p:cNvSpPr>
            <a:spLocks noGrp="1"/>
          </p:cNvSpPr>
          <p:nvPr>
            <p:ph type="title"/>
          </p:nvPr>
        </p:nvSpPr>
        <p:spPr>
          <a:xfrm>
            <a:off x="362712" y="262270"/>
            <a:ext cx="10991088" cy="1102884"/>
          </a:xfrm>
          <a:prstGeom prst="rect">
            <a:avLst/>
          </a:prstGeom>
        </p:spPr>
        <p:txBody>
          <a:bodyPr anchor="ctr" anchorCtr="0">
            <a:normAutofit/>
          </a:bodyPr>
          <a:lstStyle>
            <a:lvl1pPr>
              <a:defRPr sz="3200"/>
            </a:lvl1pPr>
          </a:lstStyle>
          <a:p>
            <a:r>
              <a:rPr lang="en-US"/>
              <a:t>Click to edit Master title style</a:t>
            </a:r>
          </a:p>
        </p:txBody>
      </p:sp>
      <p:sp>
        <p:nvSpPr>
          <p:cNvPr id="13" name="Footer Placeholder 7">
            <a:extLst>
              <a:ext uri="{FF2B5EF4-FFF2-40B4-BE49-F238E27FC236}">
                <a16:creationId xmlns:a16="http://schemas.microsoft.com/office/drawing/2014/main" id="{44BCAD86-58E8-C64B-B919-51804E097B67}"/>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
        <p:nvSpPr>
          <p:cNvPr id="15" name="Date Placeholder 3">
            <a:extLst>
              <a:ext uri="{FF2B5EF4-FFF2-40B4-BE49-F238E27FC236}">
                <a16:creationId xmlns:a16="http://schemas.microsoft.com/office/drawing/2014/main" id="{F4675424-66C5-6140-A915-8C73CF29DE4B}"/>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tx1">
                    <a:lumMod val="50000"/>
                    <a:lumOff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184302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 columns - Top">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942F0-6E2E-9B45-9065-E71C5FD39597}"/>
              </a:ext>
            </a:extLst>
          </p:cNvPr>
          <p:cNvSpPr/>
          <p:nvPr/>
        </p:nvSpPr>
        <p:spPr>
          <a:xfrm>
            <a:off x="1" y="5948414"/>
            <a:ext cx="3362425" cy="90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half" idx="1" hasCustomPrompt="1"/>
          </p:nvPr>
        </p:nvSpPr>
        <p:spPr>
          <a:xfrm>
            <a:off x="362712" y="1761617"/>
            <a:ext cx="5574792" cy="4351338"/>
          </a:xfrm>
        </p:spPr>
        <p:txBody>
          <a:bodyPr>
            <a:normAutofit/>
          </a:bodyPr>
          <a:lstStyle>
            <a:lvl1pPr marL="0" indent="0">
              <a:lnSpc>
                <a:spcPct val="110000"/>
              </a:lnSpc>
              <a:buNone/>
              <a:defRPr sz="2000"/>
            </a:lvl1pPr>
          </a:lstStyle>
          <a:p>
            <a:pPr lvl="0"/>
            <a:r>
              <a:rPr lang="en-US"/>
              <a:t>Enter text here</a:t>
            </a:r>
          </a:p>
        </p:txBody>
      </p:sp>
      <p:sp>
        <p:nvSpPr>
          <p:cNvPr id="10" name="Content Placeholder 2">
            <a:extLst>
              <a:ext uri="{FF2B5EF4-FFF2-40B4-BE49-F238E27FC236}">
                <a16:creationId xmlns:a16="http://schemas.microsoft.com/office/drawing/2014/main" id="{F6C397A8-4C6E-3540-A9FF-B8B3F768B7BB}"/>
              </a:ext>
            </a:extLst>
          </p:cNvPr>
          <p:cNvSpPr>
            <a:spLocks noGrp="1"/>
          </p:cNvSpPr>
          <p:nvPr>
            <p:ph sz="half" idx="13" hasCustomPrompt="1"/>
          </p:nvPr>
        </p:nvSpPr>
        <p:spPr>
          <a:xfrm>
            <a:off x="6254496" y="1761617"/>
            <a:ext cx="5574792" cy="4351338"/>
          </a:xfrm>
        </p:spPr>
        <p:txBody>
          <a:bodyPr>
            <a:normAutofit/>
          </a:bodyPr>
          <a:lstStyle>
            <a:lvl1pPr marL="0" indent="0">
              <a:lnSpc>
                <a:spcPct val="110000"/>
              </a:lnSpc>
              <a:buNone/>
              <a:defRPr sz="2000"/>
            </a:lvl1pPr>
          </a:lstStyle>
          <a:p>
            <a:pPr lvl="0"/>
            <a:r>
              <a:rPr lang="en-US"/>
              <a:t>Enter text here</a:t>
            </a:r>
          </a:p>
        </p:txBody>
      </p:sp>
      <p:sp>
        <p:nvSpPr>
          <p:cNvPr id="11" name="Slide Number Placeholder 3">
            <a:extLst>
              <a:ext uri="{FF2B5EF4-FFF2-40B4-BE49-F238E27FC236}">
                <a16:creationId xmlns:a16="http://schemas.microsoft.com/office/drawing/2014/main" id="{C56797FB-FF82-0F4F-A928-D7AF36F5441A}"/>
              </a:ext>
            </a:extLst>
          </p:cNvPr>
          <p:cNvSpPr>
            <a:spLocks noGrp="1"/>
          </p:cNvSpPr>
          <p:nvPr>
            <p:ph type="sldNum" sz="quarter" idx="16"/>
          </p:nvPr>
        </p:nvSpPr>
        <p:spPr>
          <a:xfrm>
            <a:off x="258748" y="6352806"/>
            <a:ext cx="2743200" cy="365125"/>
          </a:xfrm>
        </p:spPr>
        <p:txBody>
          <a:bodyPr/>
          <a:lstStyle>
            <a:lvl1pPr>
              <a:defRPr>
                <a:solidFill>
                  <a:schemeClr val="tx1">
                    <a:lumMod val="50000"/>
                    <a:lumOff val="50000"/>
                  </a:schemeClr>
                </a:solidFill>
              </a:defRPr>
            </a:lvl1pPr>
          </a:lstStyle>
          <a:p>
            <a:fld id="{838B0777-827F-8D42-90B1-61394C340E65}" type="slidenum">
              <a:rPr lang="en-US" smtClean="0"/>
              <a:pPr/>
              <a:t>‹#›</a:t>
            </a:fld>
            <a:endParaRPr lang="en-US"/>
          </a:p>
        </p:txBody>
      </p:sp>
      <p:sp>
        <p:nvSpPr>
          <p:cNvPr id="12" name="Title 1">
            <a:extLst>
              <a:ext uri="{FF2B5EF4-FFF2-40B4-BE49-F238E27FC236}">
                <a16:creationId xmlns:a16="http://schemas.microsoft.com/office/drawing/2014/main" id="{4C27DB8A-983A-204A-A0E1-0B2509737A15}"/>
              </a:ext>
            </a:extLst>
          </p:cNvPr>
          <p:cNvSpPr>
            <a:spLocks noGrp="1"/>
          </p:cNvSpPr>
          <p:nvPr>
            <p:ph type="title"/>
          </p:nvPr>
        </p:nvSpPr>
        <p:spPr>
          <a:xfrm>
            <a:off x="362712" y="365127"/>
            <a:ext cx="10991088" cy="1198498"/>
          </a:xfrm>
          <a:prstGeom prst="rect">
            <a:avLst/>
          </a:prstGeom>
        </p:spPr>
        <p:txBody>
          <a:bodyPr anchor="ctr" anchorCtr="0">
            <a:normAutofit/>
          </a:bodyPr>
          <a:lstStyle>
            <a:lvl1pPr>
              <a:defRPr sz="3200"/>
            </a:lvl1pPr>
          </a:lstStyle>
          <a:p>
            <a:r>
              <a:rPr lang="en-US"/>
              <a:t>Click to edit Master title style</a:t>
            </a:r>
          </a:p>
        </p:txBody>
      </p:sp>
      <p:sp>
        <p:nvSpPr>
          <p:cNvPr id="13" name="Footer Placeholder 7">
            <a:extLst>
              <a:ext uri="{FF2B5EF4-FFF2-40B4-BE49-F238E27FC236}">
                <a16:creationId xmlns:a16="http://schemas.microsoft.com/office/drawing/2014/main" id="{C3EFC6A2-0789-BB4B-9701-8038DFBF83EF}"/>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
        <p:nvSpPr>
          <p:cNvPr id="15" name="Date Placeholder 3">
            <a:extLst>
              <a:ext uri="{FF2B5EF4-FFF2-40B4-BE49-F238E27FC236}">
                <a16:creationId xmlns:a16="http://schemas.microsoft.com/office/drawing/2014/main" id="{4876024C-E78F-814A-ADD4-B2037FCE17DA}"/>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tx1">
                    <a:lumMod val="50000"/>
                    <a:lumOff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3567475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2712" y="1482692"/>
            <a:ext cx="5634864" cy="823912"/>
          </a:xfrm>
        </p:spPr>
        <p:txBody>
          <a:bodyPr anchor="b">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208776" y="1482692"/>
            <a:ext cx="5620512" cy="823912"/>
          </a:xfrm>
        </p:spPr>
        <p:txBody>
          <a:bodyPr anchor="b">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A22BEFAE-1CA8-3D42-9FE8-259F2F4B7EB2}"/>
              </a:ext>
            </a:extLst>
          </p:cNvPr>
          <p:cNvSpPr>
            <a:spLocks noGrp="1"/>
          </p:cNvSpPr>
          <p:nvPr>
            <p:ph sz="half" idx="13" hasCustomPrompt="1"/>
          </p:nvPr>
        </p:nvSpPr>
        <p:spPr>
          <a:xfrm>
            <a:off x="362712" y="2462432"/>
            <a:ext cx="5574792" cy="3626480"/>
          </a:xfrm>
        </p:spPr>
        <p:txBody>
          <a:bodyPr>
            <a:normAutofit/>
          </a:bodyPr>
          <a:lstStyle>
            <a:lvl1pPr marL="0" indent="0">
              <a:lnSpc>
                <a:spcPct val="110000"/>
              </a:lnSpc>
              <a:buNone/>
              <a:defRPr sz="2000"/>
            </a:lvl1pPr>
          </a:lstStyle>
          <a:p>
            <a:pPr lvl="0"/>
            <a:r>
              <a:rPr lang="en-US"/>
              <a:t>Enter text here</a:t>
            </a:r>
          </a:p>
        </p:txBody>
      </p:sp>
      <p:sp>
        <p:nvSpPr>
          <p:cNvPr id="11" name="Content Placeholder 2">
            <a:extLst>
              <a:ext uri="{FF2B5EF4-FFF2-40B4-BE49-F238E27FC236}">
                <a16:creationId xmlns:a16="http://schemas.microsoft.com/office/drawing/2014/main" id="{B833EADF-0DCB-FF42-8ACF-2E14F284BCDA}"/>
              </a:ext>
            </a:extLst>
          </p:cNvPr>
          <p:cNvSpPr>
            <a:spLocks noGrp="1"/>
          </p:cNvSpPr>
          <p:nvPr>
            <p:ph sz="half" idx="14" hasCustomPrompt="1"/>
          </p:nvPr>
        </p:nvSpPr>
        <p:spPr>
          <a:xfrm>
            <a:off x="6254496" y="2462432"/>
            <a:ext cx="5574792" cy="3626480"/>
          </a:xfrm>
        </p:spPr>
        <p:txBody>
          <a:bodyPr>
            <a:normAutofit/>
          </a:bodyPr>
          <a:lstStyle>
            <a:lvl1pPr marL="0" indent="0">
              <a:lnSpc>
                <a:spcPct val="110000"/>
              </a:lnSpc>
              <a:buNone/>
              <a:defRPr sz="2000"/>
            </a:lvl1pPr>
          </a:lstStyle>
          <a:p>
            <a:pPr lvl="0"/>
            <a:r>
              <a:rPr lang="en-US"/>
              <a:t>Enter text here</a:t>
            </a:r>
          </a:p>
        </p:txBody>
      </p:sp>
      <p:sp>
        <p:nvSpPr>
          <p:cNvPr id="12" name="Title 1">
            <a:extLst>
              <a:ext uri="{FF2B5EF4-FFF2-40B4-BE49-F238E27FC236}">
                <a16:creationId xmlns:a16="http://schemas.microsoft.com/office/drawing/2014/main" id="{1A223357-BF2B-1446-9B75-489DB9B4E90F}"/>
              </a:ext>
            </a:extLst>
          </p:cNvPr>
          <p:cNvSpPr>
            <a:spLocks noGrp="1"/>
          </p:cNvSpPr>
          <p:nvPr>
            <p:ph type="title"/>
          </p:nvPr>
        </p:nvSpPr>
        <p:spPr>
          <a:xfrm>
            <a:off x="362712" y="262270"/>
            <a:ext cx="10991088" cy="1102884"/>
          </a:xfrm>
          <a:prstGeom prst="rect">
            <a:avLst/>
          </a:prstGeom>
        </p:spPr>
        <p:txBody>
          <a:bodyPr anchor="ctr" anchorCtr="0">
            <a:normAutofit/>
          </a:bodyPr>
          <a:lstStyle>
            <a:lvl1pPr>
              <a:defRPr sz="3200"/>
            </a:lvl1pPr>
          </a:lstStyle>
          <a:p>
            <a:r>
              <a:rPr lang="en-US"/>
              <a:t>Click to edit Master title style</a:t>
            </a:r>
          </a:p>
        </p:txBody>
      </p:sp>
      <p:sp>
        <p:nvSpPr>
          <p:cNvPr id="4" name="Slide Number Placeholder 3">
            <a:extLst>
              <a:ext uri="{FF2B5EF4-FFF2-40B4-BE49-F238E27FC236}">
                <a16:creationId xmlns:a16="http://schemas.microsoft.com/office/drawing/2014/main" id="{2E390E8D-9016-4C42-8F5F-E450B003ABB8}"/>
              </a:ext>
            </a:extLst>
          </p:cNvPr>
          <p:cNvSpPr>
            <a:spLocks noGrp="1"/>
          </p:cNvSpPr>
          <p:nvPr>
            <p:ph type="sldNum" sz="quarter" idx="16"/>
          </p:nvPr>
        </p:nvSpPr>
        <p:spPr/>
        <p:txBody>
          <a:bodyPr/>
          <a:lstStyle/>
          <a:p>
            <a:fld id="{838B0777-827F-8D42-90B1-61394C340E65}" type="slidenum">
              <a:rPr lang="en-US" smtClean="0"/>
              <a:pPr/>
              <a:t>‹#›</a:t>
            </a:fld>
            <a:endParaRPr lang="en-US"/>
          </a:p>
        </p:txBody>
      </p:sp>
      <p:sp>
        <p:nvSpPr>
          <p:cNvPr id="13" name="Footer Placeholder 7">
            <a:extLst>
              <a:ext uri="{FF2B5EF4-FFF2-40B4-BE49-F238E27FC236}">
                <a16:creationId xmlns:a16="http://schemas.microsoft.com/office/drawing/2014/main" id="{9CBCAFA1-511A-EE41-B15A-62ABD068967E}"/>
              </a:ext>
            </a:extLst>
          </p:cNvPr>
          <p:cNvSpPr>
            <a:spLocks noGrp="1"/>
          </p:cNvSpPr>
          <p:nvPr>
            <p:ph type="ftr" sz="quarter" idx="17"/>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
        <p:nvSpPr>
          <p:cNvPr id="15" name="Date Placeholder 3">
            <a:extLst>
              <a:ext uri="{FF2B5EF4-FFF2-40B4-BE49-F238E27FC236}">
                <a16:creationId xmlns:a16="http://schemas.microsoft.com/office/drawing/2014/main" id="{CABEB7C4-26A5-2A49-A685-3101218971E3}"/>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tx1">
                    <a:lumMod val="50000"/>
                    <a:lumOff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3949175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0FB13B4-4775-4053-913C-537D75D956C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1961662"/>
          </a:xfrm>
          <a:prstGeom prst="rect">
            <a:avLst/>
          </a:prstGeom>
        </p:spPr>
      </p:pic>
      <p:sp>
        <p:nvSpPr>
          <p:cNvPr id="2" name="Title 1"/>
          <p:cNvSpPr>
            <a:spLocks noGrp="1"/>
          </p:cNvSpPr>
          <p:nvPr>
            <p:ph type="ctrTitle"/>
          </p:nvPr>
        </p:nvSpPr>
        <p:spPr>
          <a:xfrm>
            <a:off x="362712" y="1122363"/>
            <a:ext cx="9659112" cy="2387600"/>
          </a:xfrm>
          <a:prstGeom prst="rect">
            <a:avLst/>
          </a:prstGeo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362712" y="3712464"/>
            <a:ext cx="8196072" cy="1545336"/>
          </a:xfrm>
        </p:spPr>
        <p:txBody>
          <a:bodyPr>
            <a:normAutofit/>
          </a:bodyPr>
          <a:lstStyle>
            <a:lvl1pPr marL="0" indent="0" algn="l">
              <a:lnSpc>
                <a:spcPct val="110000"/>
              </a:lnSpc>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38B0777-827F-8D42-90B1-61394C340E65}" type="slidenum">
              <a:rPr lang="en-US" smtClean="0"/>
              <a:t>‹#›</a:t>
            </a:fld>
            <a:endParaRPr lang="en-US"/>
          </a:p>
        </p:txBody>
      </p:sp>
      <p:pic>
        <p:nvPicPr>
          <p:cNvPr id="16" name="Picture 15">
            <a:extLst>
              <a:ext uri="{FF2B5EF4-FFF2-40B4-BE49-F238E27FC236}">
                <a16:creationId xmlns:a16="http://schemas.microsoft.com/office/drawing/2014/main" id="{13D0272A-EBA9-4B7B-A259-F6B18F1BC8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396524"/>
            <a:ext cx="12192000" cy="1461477"/>
          </a:xfrm>
          <a:prstGeom prst="rect">
            <a:avLst/>
          </a:prstGeom>
        </p:spPr>
      </p:pic>
      <p:pic>
        <p:nvPicPr>
          <p:cNvPr id="10" name="Picture 9">
            <a:extLst>
              <a:ext uri="{FF2B5EF4-FFF2-40B4-BE49-F238E27FC236}">
                <a16:creationId xmlns:a16="http://schemas.microsoft.com/office/drawing/2014/main" id="{3E432C23-CFC4-DC44-9D7B-0DCBE41B179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32062" y="276512"/>
            <a:ext cx="2086125" cy="598709"/>
          </a:xfrm>
          <a:prstGeom prst="rect">
            <a:avLst/>
          </a:prstGeom>
        </p:spPr>
      </p:pic>
    </p:spTree>
    <p:extLst>
      <p:ext uri="{BB962C8B-B14F-4D97-AF65-F5344CB8AC3E}">
        <p14:creationId xmlns:p14="http://schemas.microsoft.com/office/powerpoint/2010/main" val="1734570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136524"/>
            <a:ext cx="10658856" cy="819832"/>
          </a:xfrm>
        </p:spPr>
        <p:txBody>
          <a:bodyPr/>
          <a:lstStyle>
            <a:lvl1pPr>
              <a:defRPr b="1">
                <a:effectLst/>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365760" y="956356"/>
            <a:ext cx="10655808" cy="5220607"/>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33530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838B0777-827F-8D42-90B1-61394C340E65}" type="slidenum">
              <a:rPr lang="en-US" smtClean="0"/>
              <a:t>‹#›</a:t>
            </a:fld>
            <a:endParaRPr lang="en-US"/>
          </a:p>
        </p:txBody>
      </p:sp>
    </p:spTree>
    <p:extLst>
      <p:ext uri="{BB962C8B-B14F-4D97-AF65-F5344CB8AC3E}">
        <p14:creationId xmlns:p14="http://schemas.microsoft.com/office/powerpoint/2010/main" val="3838191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Content with claim (2)">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0"/>
            <a:ext cx="10655300" cy="1044000"/>
          </a:xfrm>
          <a:prstGeom prst="rect">
            <a:avLst/>
          </a:prstGeom>
        </p:spPr>
        <p:txBody>
          <a:bodyPr vert="horz" lIns="0" tIns="0" rIns="0" bIns="0" rtlCol="0" anchor="t">
            <a:noAutofit/>
          </a:bodyPr>
          <a:lstStyle>
            <a:lvl1pPr>
              <a:defRPr lang="en-US" sz="3600" i="1" noProof="0" dirty="0">
                <a:solidFill>
                  <a:schemeClr val="tx2"/>
                </a:solidFill>
                <a:latin typeface="Cambria"/>
                <a:cs typeface="Cambria"/>
              </a:defRPr>
            </a:lvl1pPr>
          </a:lstStyle>
          <a:p>
            <a:pPr marL="0" lvl="0" indent="0">
              <a:buNone/>
            </a:pPr>
            <a:r>
              <a:rPr lang="en-US" noProof="0"/>
              <a:t>Click to add claim</a:t>
            </a:r>
            <a:br>
              <a:rPr lang="en-US" noProof="0"/>
            </a:br>
            <a:r>
              <a:rPr lang="en-US" noProof="0"/>
              <a:t>with a second line</a:t>
            </a:r>
          </a:p>
        </p:txBody>
      </p:sp>
      <p:sp>
        <p:nvSpPr>
          <p:cNvPr id="11" name="Datumsplatzhalter 10">
            <a:extLst>
              <a:ext uri="{FF2B5EF4-FFF2-40B4-BE49-F238E27FC236}">
                <a16:creationId xmlns:a16="http://schemas.microsoft.com/office/drawing/2014/main" id="{752BF138-1775-6148-A974-5C16BE30993C}"/>
              </a:ext>
            </a:extLst>
          </p:cNvPr>
          <p:cNvSpPr>
            <a:spLocks noGrp="1"/>
          </p:cNvSpPr>
          <p:nvPr>
            <p:ph type="dt" sz="half" idx="15"/>
          </p:nvPr>
        </p:nvSpPr>
        <p:spPr/>
        <p:txBody>
          <a:bodyPr/>
          <a:lstStyle/>
          <a:p>
            <a:endParaRPr lang="en-GB" noProof="0"/>
          </a:p>
        </p:txBody>
      </p:sp>
      <p:sp>
        <p:nvSpPr>
          <p:cNvPr id="12" name="Fußzeilenplatzhalter 11">
            <a:extLst>
              <a:ext uri="{FF2B5EF4-FFF2-40B4-BE49-F238E27FC236}">
                <a16:creationId xmlns:a16="http://schemas.microsoft.com/office/drawing/2014/main" id="{A4A74F14-897C-6E4D-9528-D7A9EF6FDA3D}"/>
              </a:ext>
            </a:extLst>
          </p:cNvPr>
          <p:cNvSpPr>
            <a:spLocks noGrp="1"/>
          </p:cNvSpPr>
          <p:nvPr>
            <p:ph type="ftr" sz="quarter" idx="16"/>
          </p:nvPr>
        </p:nvSpPr>
        <p:spPr/>
        <p:txBody>
          <a:bodyPr/>
          <a:lstStyle/>
          <a:p>
            <a:pPr algn="r"/>
            <a:endParaRPr lang="en-GB" noProof="0"/>
          </a:p>
        </p:txBody>
      </p:sp>
      <p:sp>
        <p:nvSpPr>
          <p:cNvPr id="13" name="Foliennummernplatzhalter 12">
            <a:extLst>
              <a:ext uri="{FF2B5EF4-FFF2-40B4-BE49-F238E27FC236}">
                <a16:creationId xmlns:a16="http://schemas.microsoft.com/office/drawing/2014/main" id="{D5C5EC56-06C5-7043-8E2C-AC0D3AF234A3}"/>
              </a:ext>
            </a:extLst>
          </p:cNvPr>
          <p:cNvSpPr>
            <a:spLocks noGrp="1"/>
          </p:cNvSpPr>
          <p:nvPr>
            <p:ph type="sldNum" sz="quarter" idx="17"/>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3542429B-F3DE-644E-A4AB-CEBD3E936C4E}"/>
              </a:ext>
            </a:extLst>
          </p:cNvPr>
          <p:cNvSpPr>
            <a:spLocks noGrp="1"/>
          </p:cNvSpPr>
          <p:nvPr>
            <p:ph type="title" hasCustomPrompt="1"/>
          </p:nvPr>
        </p:nvSpPr>
        <p:spPr/>
        <p:txBody>
          <a:bodyPr/>
          <a:lstStyle>
            <a:lvl1pPr>
              <a:defRPr/>
            </a:lvl1pPr>
          </a:lstStyle>
          <a:p>
            <a:r>
              <a:rPr lang="en-US"/>
              <a:t>Click to edit title</a:t>
            </a:r>
            <a:endParaRPr lang="de-DE"/>
          </a:p>
        </p:txBody>
      </p:sp>
      <p:sp>
        <p:nvSpPr>
          <p:cNvPr id="4" name="Content Placeholder 3"/>
          <p:cNvSpPr>
            <a:spLocks noGrp="1"/>
          </p:cNvSpPr>
          <p:nvPr>
            <p:ph sz="quarter" idx="18"/>
          </p:nvPr>
        </p:nvSpPr>
        <p:spPr>
          <a:xfrm>
            <a:off x="362713" y="1977546"/>
            <a:ext cx="11495912" cy="4173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8230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hanks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7E3388-EF85-F643-AD65-3CF9C9E688E7}"/>
              </a:ext>
            </a:extLst>
          </p:cNvPr>
          <p:cNvSpPr txBox="1"/>
          <p:nvPr/>
        </p:nvSpPr>
        <p:spPr>
          <a:xfrm>
            <a:off x="3902268" y="5007428"/>
            <a:ext cx="7968885" cy="1482719"/>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lvl1pPr marL="0" indent="0" eaLnBrk="0" hangingPunct="0">
              <a:spcBef>
                <a:spcPct val="20000"/>
              </a:spcBef>
              <a:buFontTx/>
              <a:buNone/>
              <a:defRPr sz="1800">
                <a:solidFill>
                  <a:srgbClr val="003399"/>
                </a:solidFill>
                <a:latin typeface="Arial" pitchFamily="34" charset="0"/>
                <a:cs typeface="Arial" pitchFamily="34" charset="0"/>
              </a:defRPr>
            </a:lvl1pPr>
            <a:lvl2pPr marL="742950" indent="-285750" eaLnBrk="0" hangingPunct="0">
              <a:spcBef>
                <a:spcPct val="20000"/>
              </a:spcBef>
              <a:buFont typeface="Arial"/>
              <a:buChar char="•"/>
              <a:defRPr sz="2800">
                <a:solidFill>
                  <a:srgbClr val="003399"/>
                </a:solidFill>
                <a:latin typeface="Arial" pitchFamily="34" charset="0"/>
                <a:cs typeface="Arial" pitchFamily="34" charset="0"/>
              </a:defRPr>
            </a:lvl2pPr>
            <a:lvl3pPr marL="806450" indent="-228600" eaLnBrk="0" hangingPunct="0">
              <a:spcBef>
                <a:spcPct val="20000"/>
              </a:spcBef>
              <a:buSzPct val="100000"/>
              <a:buFont typeface="Wingdings" charset="2"/>
              <a:buChar char="²"/>
              <a:defRPr sz="2800">
                <a:solidFill>
                  <a:srgbClr val="003399"/>
                </a:solidFill>
                <a:latin typeface="Arial" pitchFamily="34" charset="0"/>
                <a:cs typeface="Arial" pitchFamily="34" charset="0"/>
              </a:defRPr>
            </a:lvl3pPr>
            <a:lvl4pPr marL="1600200" indent="-228600" eaLnBrk="0" hangingPunct="0">
              <a:spcBef>
                <a:spcPct val="20000"/>
              </a:spcBef>
              <a:buChar char="–"/>
              <a:defRPr sz="2400">
                <a:solidFill>
                  <a:srgbClr val="003399"/>
                </a:solidFill>
                <a:latin typeface="Arial" pitchFamily="34" charset="0"/>
                <a:cs typeface="Arial" pitchFamily="34" charset="0"/>
              </a:defRPr>
            </a:lvl4pPr>
            <a:lvl5pPr marL="2057400" indent="-228600" eaLnBrk="0" hangingPunct="0">
              <a:spcBef>
                <a:spcPct val="20000"/>
              </a:spcBef>
              <a:buChar char="»"/>
              <a:defRPr sz="2400">
                <a:solidFill>
                  <a:srgbClr val="003399"/>
                </a:solidFill>
                <a:latin typeface="Arial" pitchFamily="34" charset="0"/>
                <a:cs typeface="Arial" pitchFamily="34" charset="0"/>
              </a:defRPr>
            </a:lvl5pPr>
            <a:lvl6pPr marL="2514600" indent="-228600" fontAlgn="base">
              <a:spcBef>
                <a:spcPct val="20000"/>
              </a:spcBef>
              <a:spcAft>
                <a:spcPct val="0"/>
              </a:spcAft>
              <a:buChar char="»"/>
              <a:defRPr sz="3200">
                <a:solidFill>
                  <a:srgbClr val="003399"/>
                </a:solidFill>
                <a:latin typeface="+mn-lt"/>
              </a:defRPr>
            </a:lvl6pPr>
            <a:lvl7pPr marL="2971800" indent="-228600" fontAlgn="base">
              <a:spcBef>
                <a:spcPct val="20000"/>
              </a:spcBef>
              <a:spcAft>
                <a:spcPct val="0"/>
              </a:spcAft>
              <a:buChar char="»"/>
              <a:defRPr sz="3200">
                <a:solidFill>
                  <a:srgbClr val="003399"/>
                </a:solidFill>
                <a:latin typeface="+mn-lt"/>
              </a:defRPr>
            </a:lvl7pPr>
            <a:lvl8pPr marL="3429000" indent="-228600" fontAlgn="base">
              <a:spcBef>
                <a:spcPct val="20000"/>
              </a:spcBef>
              <a:spcAft>
                <a:spcPct val="0"/>
              </a:spcAft>
              <a:buChar char="»"/>
              <a:defRPr sz="3200">
                <a:solidFill>
                  <a:srgbClr val="003399"/>
                </a:solidFill>
                <a:latin typeface="+mn-lt"/>
              </a:defRPr>
            </a:lvl8pPr>
            <a:lvl9pPr marL="3886200" indent="-228600" fontAlgn="base">
              <a:spcBef>
                <a:spcPct val="20000"/>
              </a:spcBef>
              <a:spcAft>
                <a:spcPct val="0"/>
              </a:spcAft>
              <a:buChar char="»"/>
              <a:defRPr sz="3200">
                <a:solidFill>
                  <a:srgbClr val="003399"/>
                </a:solidFill>
                <a:latin typeface="+mn-lt"/>
              </a:defRPr>
            </a:lvl9pPr>
          </a:lstStyle>
          <a:p>
            <a:pPr lvl="0" algn="r"/>
            <a:r>
              <a:rPr lang="en-US" sz="1600">
                <a:solidFill>
                  <a:schemeClr val="bg2">
                    <a:lumMod val="50000"/>
                  </a:schemeClr>
                </a:solidFill>
                <a:latin typeface="+mj-lt"/>
                <a:cs typeface="Calibri"/>
              </a:rPr>
              <a:t>Dr. Daniel Huppmann</a:t>
            </a:r>
          </a:p>
          <a:p>
            <a:pPr lvl="0" algn="r"/>
            <a:r>
              <a:rPr lang="en-US" sz="1400">
                <a:solidFill>
                  <a:schemeClr val="bg2">
                    <a:lumMod val="50000"/>
                  </a:schemeClr>
                </a:solidFill>
                <a:latin typeface="+mj-lt"/>
                <a:cs typeface="Calibri"/>
              </a:rPr>
              <a:t>Research</a:t>
            </a:r>
            <a:r>
              <a:rPr lang="en-US" sz="1400" baseline="0">
                <a:solidFill>
                  <a:schemeClr val="bg2">
                    <a:lumMod val="50000"/>
                  </a:schemeClr>
                </a:solidFill>
                <a:latin typeface="+mj-lt"/>
                <a:cs typeface="Calibri"/>
              </a:rPr>
              <a:t> Scholar – Energy Program</a:t>
            </a:r>
            <a:endParaRPr lang="en-US" sz="1400">
              <a:solidFill>
                <a:schemeClr val="bg2">
                  <a:lumMod val="50000"/>
                </a:schemeClr>
              </a:solidFill>
              <a:latin typeface="+mj-lt"/>
              <a:cs typeface="Calibri"/>
            </a:endParaRPr>
          </a:p>
          <a:p>
            <a:pPr lvl="0" algn="r"/>
            <a:r>
              <a:rPr lang="en-US" sz="1400">
                <a:solidFill>
                  <a:schemeClr val="bg2">
                    <a:lumMod val="50000"/>
                  </a:schemeClr>
                </a:solidFill>
                <a:latin typeface="+mj-lt"/>
                <a:cs typeface="Calibri"/>
              </a:rPr>
              <a:t>International Institute for Applied Systems Analysis (IIASA)</a:t>
            </a:r>
            <a:br>
              <a:rPr lang="en-US" sz="1400">
                <a:solidFill>
                  <a:schemeClr val="bg2">
                    <a:lumMod val="50000"/>
                  </a:schemeClr>
                </a:solidFill>
                <a:latin typeface="+mj-lt"/>
                <a:cs typeface="Calibri"/>
              </a:rPr>
            </a:br>
            <a:r>
              <a:rPr lang="en-US" sz="1400">
                <a:solidFill>
                  <a:schemeClr val="bg2">
                    <a:lumMod val="50000"/>
                  </a:schemeClr>
                </a:solidFill>
                <a:latin typeface="+mj-lt"/>
                <a:cs typeface="Calibri"/>
              </a:rPr>
              <a:t>Laxenburg, Austria</a:t>
            </a:r>
          </a:p>
          <a:p>
            <a:pPr lvl="0" algn="r"/>
            <a:r>
              <a:rPr lang="en-US" sz="1400">
                <a:solidFill>
                  <a:schemeClr val="bg2">
                    <a:lumMod val="50000"/>
                  </a:schemeClr>
                </a:solidFill>
                <a:latin typeface="+mj-lt"/>
                <a:cs typeface="Calibri"/>
                <a:hlinkClick r:id="rId2"/>
              </a:rPr>
              <a:t>huppmann@iiasa.ac.at</a:t>
            </a:r>
            <a:br>
              <a:rPr lang="en-US" sz="1400">
                <a:solidFill>
                  <a:schemeClr val="bg2">
                    <a:lumMod val="50000"/>
                  </a:schemeClr>
                </a:solidFill>
                <a:latin typeface="+mj-lt"/>
                <a:cs typeface="Calibri"/>
              </a:rPr>
            </a:br>
            <a:r>
              <a:rPr lang="en-US" sz="1400" u="sng">
                <a:solidFill>
                  <a:schemeClr val="bg2"/>
                </a:solidFill>
                <a:latin typeface="+mj-lt"/>
                <a:cs typeface="Calibri"/>
                <a:hlinkClick r:id="rId3"/>
              </a:rPr>
              <a:t>www.iiasa.ac.at/staff/huppmann</a:t>
            </a:r>
            <a:endParaRPr lang="en-US" sz="1400" u="sng">
              <a:solidFill>
                <a:schemeClr val="bg2"/>
              </a:solidFill>
              <a:latin typeface="+mj-lt"/>
              <a:cs typeface="Calibri"/>
            </a:endParaRPr>
          </a:p>
          <a:p>
            <a:pPr lvl="0" algn="r"/>
            <a:endParaRPr lang="en-US" sz="1600">
              <a:solidFill>
                <a:schemeClr val="bg2"/>
              </a:solidFill>
              <a:latin typeface="+mj-lt"/>
              <a:cs typeface="Calibri"/>
            </a:endParaRPr>
          </a:p>
          <a:p>
            <a:pPr lvl="0" algn="r"/>
            <a:endParaRPr lang="en-US" sz="1600">
              <a:solidFill>
                <a:schemeClr val="bg2"/>
              </a:solidFill>
              <a:latin typeface="+mj-lt"/>
              <a:cs typeface="Calibri"/>
            </a:endParaRPr>
          </a:p>
        </p:txBody>
      </p:sp>
      <p:sp>
        <p:nvSpPr>
          <p:cNvPr id="6" name="Rectangle 9">
            <a:extLst>
              <a:ext uri="{FF2B5EF4-FFF2-40B4-BE49-F238E27FC236}">
                <a16:creationId xmlns:a16="http://schemas.microsoft.com/office/drawing/2014/main" id="{DD1A46A0-1D3A-974A-BD7A-3938E1251820}"/>
              </a:ext>
            </a:extLst>
          </p:cNvPr>
          <p:cNvSpPr txBox="1">
            <a:spLocks noChangeArrowheads="1"/>
          </p:cNvSpPr>
          <p:nvPr/>
        </p:nvSpPr>
        <p:spPr bwMode="auto">
          <a:xfrm>
            <a:off x="591064" y="2757858"/>
            <a:ext cx="7968885" cy="677937"/>
          </a:xfrm>
          <a:prstGeom prst="rect">
            <a:avLst/>
          </a:prstGeom>
          <a:noFill/>
          <a:ln w="9525">
            <a:noFill/>
            <a:miter lim="800000"/>
            <a:headEnd/>
            <a:tailEnd/>
          </a:ln>
        </p:spPr>
        <p:txBody>
          <a:bodyPr vert="horz" wrap="square" lIns="36000" tIns="36000" rIns="36000" bIns="36000" numCol="1" anchor="t" anchorCtr="0" compatLnSpc="1">
            <a:prstTxWarp prst="textNoShape">
              <a:avLst/>
            </a:prstTxWarp>
          </a:bodyPr>
          <a:lstStyle>
            <a:lvl1pPr marL="0" lvl="0" indent="0" eaLnBrk="0" hangingPunct="0">
              <a:spcBef>
                <a:spcPct val="20000"/>
              </a:spcBef>
              <a:buSzPct val="80000"/>
              <a:buNone/>
              <a:defRPr sz="2400" i="1">
                <a:solidFill>
                  <a:srgbClr val="003399"/>
                </a:solidFill>
                <a:latin typeface="Cambria"/>
                <a:cs typeface="Cambria"/>
              </a:defRPr>
            </a:lvl1pPr>
            <a:lvl2pPr marL="534988" indent="-344488" eaLnBrk="0" hangingPunct="0">
              <a:spcBef>
                <a:spcPct val="20000"/>
              </a:spcBef>
              <a:buSzPct val="100000"/>
              <a:buFontTx/>
              <a:buBlip>
                <a:blip r:embed="rId4"/>
              </a:buBlip>
              <a:defRPr sz="2200">
                <a:latin typeface="Calibri"/>
                <a:cs typeface="Calibri"/>
              </a:defRPr>
            </a:lvl2pPr>
            <a:lvl3pPr marL="446088" indent="-179388" defTabSz="895350" eaLnBrk="0" hangingPunct="0">
              <a:spcBef>
                <a:spcPct val="20000"/>
              </a:spcBef>
              <a:buSzPct val="80000"/>
              <a:buFont typeface="Arial"/>
              <a:buChar char="•"/>
              <a:defRPr sz="2000">
                <a:latin typeface="Calibri"/>
                <a:cs typeface="Calibri"/>
              </a:defRPr>
            </a:lvl3pPr>
            <a:lvl4pPr marL="714375" indent="-357188" defTabSz="714375" eaLnBrk="0" hangingPunct="0">
              <a:spcBef>
                <a:spcPct val="20000"/>
              </a:spcBef>
              <a:buSzPct val="100000"/>
              <a:buFontTx/>
              <a:buBlip>
                <a:blip r:embed="rId4"/>
              </a:buBlip>
              <a:defRPr sz="2000">
                <a:latin typeface="Calibri"/>
                <a:cs typeface="Calibri"/>
              </a:defRPr>
            </a:lvl4pPr>
            <a:lvl5pPr marL="1082675" indent="-228600" eaLnBrk="0" hangingPunct="0">
              <a:spcBef>
                <a:spcPct val="20000"/>
              </a:spcBef>
              <a:buChar char="»"/>
              <a:defRPr sz="1000">
                <a:latin typeface="Calibri"/>
                <a:cs typeface="Calibri"/>
              </a:defRPr>
            </a:lvl5pPr>
            <a:lvl6pPr marL="2514600" indent="-228600" fontAlgn="base">
              <a:spcBef>
                <a:spcPct val="20000"/>
              </a:spcBef>
              <a:spcAft>
                <a:spcPct val="0"/>
              </a:spcAft>
              <a:buChar char="»"/>
              <a:defRPr sz="3200">
                <a:solidFill>
                  <a:srgbClr val="003399"/>
                </a:solidFill>
                <a:latin typeface="+mn-lt"/>
              </a:defRPr>
            </a:lvl6pPr>
            <a:lvl7pPr marL="2971800" indent="-228600" fontAlgn="base">
              <a:spcBef>
                <a:spcPct val="20000"/>
              </a:spcBef>
              <a:spcAft>
                <a:spcPct val="0"/>
              </a:spcAft>
              <a:buChar char="»"/>
              <a:defRPr sz="3200">
                <a:solidFill>
                  <a:srgbClr val="003399"/>
                </a:solidFill>
                <a:latin typeface="+mn-lt"/>
              </a:defRPr>
            </a:lvl7pPr>
            <a:lvl8pPr marL="3429000" indent="-228600" fontAlgn="base">
              <a:spcBef>
                <a:spcPct val="20000"/>
              </a:spcBef>
              <a:spcAft>
                <a:spcPct val="0"/>
              </a:spcAft>
              <a:buChar char="»"/>
              <a:defRPr sz="3200">
                <a:solidFill>
                  <a:srgbClr val="003399"/>
                </a:solidFill>
                <a:latin typeface="+mn-lt"/>
              </a:defRPr>
            </a:lvl8pPr>
            <a:lvl9pPr marL="3886200" indent="-228600" fontAlgn="base">
              <a:spcBef>
                <a:spcPct val="20000"/>
              </a:spcBef>
              <a:spcAft>
                <a:spcPct val="0"/>
              </a:spcAft>
              <a:buChar char="»"/>
              <a:defRPr sz="3200">
                <a:solidFill>
                  <a:srgbClr val="003399"/>
                </a:solidFill>
                <a:latin typeface="+mn-lt"/>
              </a:defRPr>
            </a:lvl9pPr>
          </a:lstStyle>
          <a:p>
            <a:pPr lvl="0"/>
            <a:r>
              <a:rPr lang="en-US" sz="2400">
                <a:solidFill>
                  <a:schemeClr val="tx2"/>
                </a:solidFill>
              </a:rPr>
              <a:t>Thank you very much for your attention!</a:t>
            </a:r>
          </a:p>
        </p:txBody>
      </p:sp>
      <p:sp>
        <p:nvSpPr>
          <p:cNvPr id="8" name="Textplatzhalter 7">
            <a:extLst>
              <a:ext uri="{FF2B5EF4-FFF2-40B4-BE49-F238E27FC236}">
                <a16:creationId xmlns:a16="http://schemas.microsoft.com/office/drawing/2014/main" id="{8768A17E-D251-C544-BA8D-5422A3783509}"/>
              </a:ext>
            </a:extLst>
          </p:cNvPr>
          <p:cNvSpPr>
            <a:spLocks noGrp="1"/>
          </p:cNvSpPr>
          <p:nvPr>
            <p:ph type="body" sz="quarter" idx="10" hasCustomPrompt="1"/>
          </p:nvPr>
        </p:nvSpPr>
        <p:spPr>
          <a:xfrm>
            <a:off x="591064" y="3435794"/>
            <a:ext cx="7493000" cy="1451892"/>
          </a:xfrm>
          <a:prstGeom prst="rect">
            <a:avLst/>
          </a:prstGeom>
        </p:spPr>
        <p:txBody>
          <a:bodyPr lIns="36000" tIns="36000" rIns="36000" bIns="36000"/>
          <a:lstStyle>
            <a:lvl1pPr marL="0" indent="0">
              <a:buNone/>
              <a:defRPr/>
            </a:lvl1pPr>
          </a:lstStyle>
          <a:p>
            <a:r>
              <a:rPr lang="en-US"/>
              <a:t>Click to add more information</a:t>
            </a:r>
            <a:r>
              <a:rPr lang="is-IS"/>
              <a:t>…</a:t>
            </a:r>
            <a:endParaRPr lang="en-US"/>
          </a:p>
        </p:txBody>
      </p:sp>
    </p:spTree>
    <p:extLst>
      <p:ext uri="{BB962C8B-B14F-4D97-AF65-F5344CB8AC3E}">
        <p14:creationId xmlns:p14="http://schemas.microsoft.com/office/powerpoint/2010/main" val="1786317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Content with claim (2)">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0"/>
            <a:ext cx="10655300" cy="1044000"/>
          </a:xfrm>
          <a:prstGeom prst="rect">
            <a:avLst/>
          </a:prstGeom>
        </p:spPr>
        <p:txBody>
          <a:bodyPr vert="horz" lIns="0" tIns="0" rIns="0" bIns="0" rtlCol="0" anchor="t">
            <a:noAutofit/>
          </a:bodyPr>
          <a:lstStyle>
            <a:lvl1pPr>
              <a:defRPr lang="en-US" sz="3600" i="1" noProof="0" dirty="0">
                <a:solidFill>
                  <a:schemeClr val="tx2"/>
                </a:solidFill>
                <a:latin typeface="Cambria"/>
                <a:cs typeface="Cambria"/>
              </a:defRPr>
            </a:lvl1pPr>
          </a:lstStyle>
          <a:p>
            <a:pPr marL="0" lvl="0" indent="0">
              <a:buNone/>
            </a:pPr>
            <a:r>
              <a:rPr lang="en-US" noProof="0"/>
              <a:t>Click to add claim</a:t>
            </a:r>
            <a:br>
              <a:rPr lang="en-US" noProof="0"/>
            </a:br>
            <a:r>
              <a:rPr lang="en-US" noProof="0"/>
              <a:t>with a second line</a:t>
            </a:r>
          </a:p>
        </p:txBody>
      </p:sp>
      <p:sp>
        <p:nvSpPr>
          <p:cNvPr id="11" name="Datumsplatzhalter 10">
            <a:extLst>
              <a:ext uri="{FF2B5EF4-FFF2-40B4-BE49-F238E27FC236}">
                <a16:creationId xmlns:a16="http://schemas.microsoft.com/office/drawing/2014/main" id="{752BF138-1775-6148-A974-5C16BE30993C}"/>
              </a:ext>
            </a:extLst>
          </p:cNvPr>
          <p:cNvSpPr>
            <a:spLocks noGrp="1"/>
          </p:cNvSpPr>
          <p:nvPr>
            <p:ph type="dt" sz="half" idx="15"/>
          </p:nvPr>
        </p:nvSpPr>
        <p:spPr/>
        <p:txBody>
          <a:bodyPr/>
          <a:lstStyle/>
          <a:p>
            <a:endParaRPr lang="en-GB" noProof="0"/>
          </a:p>
        </p:txBody>
      </p:sp>
      <p:sp>
        <p:nvSpPr>
          <p:cNvPr id="12" name="Fußzeilenplatzhalter 11">
            <a:extLst>
              <a:ext uri="{FF2B5EF4-FFF2-40B4-BE49-F238E27FC236}">
                <a16:creationId xmlns:a16="http://schemas.microsoft.com/office/drawing/2014/main" id="{A4A74F14-897C-6E4D-9528-D7A9EF6FDA3D}"/>
              </a:ext>
            </a:extLst>
          </p:cNvPr>
          <p:cNvSpPr>
            <a:spLocks noGrp="1"/>
          </p:cNvSpPr>
          <p:nvPr>
            <p:ph type="ftr" sz="quarter" idx="16"/>
          </p:nvPr>
        </p:nvSpPr>
        <p:spPr/>
        <p:txBody>
          <a:bodyPr/>
          <a:lstStyle/>
          <a:p>
            <a:pPr algn="r"/>
            <a:endParaRPr lang="en-GB" noProof="0"/>
          </a:p>
        </p:txBody>
      </p:sp>
      <p:sp>
        <p:nvSpPr>
          <p:cNvPr id="13" name="Foliennummernplatzhalter 12">
            <a:extLst>
              <a:ext uri="{FF2B5EF4-FFF2-40B4-BE49-F238E27FC236}">
                <a16:creationId xmlns:a16="http://schemas.microsoft.com/office/drawing/2014/main" id="{D5C5EC56-06C5-7043-8E2C-AC0D3AF234A3}"/>
              </a:ext>
            </a:extLst>
          </p:cNvPr>
          <p:cNvSpPr>
            <a:spLocks noGrp="1"/>
          </p:cNvSpPr>
          <p:nvPr>
            <p:ph type="sldNum" sz="quarter" idx="17"/>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3542429B-F3DE-644E-A4AB-CEBD3E936C4E}"/>
              </a:ext>
            </a:extLst>
          </p:cNvPr>
          <p:cNvSpPr>
            <a:spLocks noGrp="1"/>
          </p:cNvSpPr>
          <p:nvPr>
            <p:ph type="title" hasCustomPrompt="1"/>
          </p:nvPr>
        </p:nvSpPr>
        <p:spPr/>
        <p:txBody>
          <a:bodyPr/>
          <a:lstStyle>
            <a:lvl1pPr>
              <a:defRPr/>
            </a:lvl1pPr>
          </a:lstStyle>
          <a:p>
            <a:r>
              <a:rPr lang="en-US"/>
              <a:t>Click to edit title</a:t>
            </a:r>
            <a:endParaRPr lang="de-DE"/>
          </a:p>
        </p:txBody>
      </p:sp>
      <p:sp>
        <p:nvSpPr>
          <p:cNvPr id="4" name="Content Placeholder 3"/>
          <p:cNvSpPr>
            <a:spLocks noGrp="1"/>
          </p:cNvSpPr>
          <p:nvPr>
            <p:ph sz="quarter" idx="18"/>
          </p:nvPr>
        </p:nvSpPr>
        <p:spPr>
          <a:xfrm>
            <a:off x="362713" y="1977546"/>
            <a:ext cx="11495912" cy="4173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224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2712" y="2919986"/>
            <a:ext cx="9610344" cy="590931"/>
          </a:xfrm>
          <a:prstGeom prst="rect">
            <a:avLst/>
          </a:prstGeom>
        </p:spPr>
        <p:txBody>
          <a:bodyPr anchor="b">
            <a:sp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362712" y="3675065"/>
            <a:ext cx="9195816" cy="1500187"/>
          </a:xfrm>
        </p:spPr>
        <p:txBody>
          <a:bodyPr>
            <a:normAutofit/>
          </a:bodyPr>
          <a:lstStyle>
            <a:lvl1pPr marL="0" indent="0">
              <a:lnSpc>
                <a:spcPct val="11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7">
            <a:extLst>
              <a:ext uri="{FF2B5EF4-FFF2-40B4-BE49-F238E27FC236}">
                <a16:creationId xmlns:a16="http://schemas.microsoft.com/office/drawing/2014/main" id="{E054AF39-23DB-0740-938A-1A583332BFB0}"/>
              </a:ext>
            </a:extLst>
          </p:cNvPr>
          <p:cNvSpPr>
            <a:spLocks noGrp="1"/>
          </p:cNvSpPr>
          <p:nvPr>
            <p:ph type="sldNum" sz="quarter" idx="11"/>
          </p:nvPr>
        </p:nvSpPr>
        <p:spPr>
          <a:xfrm>
            <a:off x="258748" y="6352806"/>
            <a:ext cx="2743200" cy="365125"/>
          </a:xfrm>
        </p:spPr>
        <p:txBody>
          <a:bodyPr/>
          <a:lstStyle/>
          <a:p>
            <a:fld id="{838B0777-827F-8D42-90B1-61394C340E65}" type="slidenum">
              <a:rPr lang="en-US" smtClean="0"/>
              <a:pPr/>
              <a:t>‹#›</a:t>
            </a:fld>
            <a:endParaRPr lang="en-US"/>
          </a:p>
        </p:txBody>
      </p:sp>
      <p:sp>
        <p:nvSpPr>
          <p:cNvPr id="11" name="Footer Placeholder 7">
            <a:extLst>
              <a:ext uri="{FF2B5EF4-FFF2-40B4-BE49-F238E27FC236}">
                <a16:creationId xmlns:a16="http://schemas.microsoft.com/office/drawing/2014/main" id="{7748E00D-B3B4-FE4D-A3E5-E8C8A25CA2E0}"/>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
        <p:nvSpPr>
          <p:cNvPr id="12" name="Date Placeholder 3">
            <a:extLst>
              <a:ext uri="{FF2B5EF4-FFF2-40B4-BE49-F238E27FC236}">
                <a16:creationId xmlns:a16="http://schemas.microsoft.com/office/drawing/2014/main" id="{614E4032-E757-2144-A88B-ABFF9C43B77C}"/>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tx1">
                    <a:lumMod val="50000"/>
                    <a:lumOff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2123576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 column - Top">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AB9D64-C20B-5146-B8DD-95B5D606E73E}"/>
              </a:ext>
            </a:extLst>
          </p:cNvPr>
          <p:cNvSpPr/>
          <p:nvPr/>
        </p:nvSpPr>
        <p:spPr>
          <a:xfrm>
            <a:off x="1" y="5977289"/>
            <a:ext cx="3362425" cy="880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8F46396B-BD90-784C-8FFE-EBB3D0776326}"/>
              </a:ext>
            </a:extLst>
          </p:cNvPr>
          <p:cNvSpPr>
            <a:spLocks noGrp="1"/>
          </p:cNvSpPr>
          <p:nvPr>
            <p:ph type="title"/>
          </p:nvPr>
        </p:nvSpPr>
        <p:spPr>
          <a:xfrm>
            <a:off x="362712" y="365127"/>
            <a:ext cx="10991088" cy="1198498"/>
          </a:xfrm>
          <a:prstGeom prst="rect">
            <a:avLst/>
          </a:prstGeom>
        </p:spPr>
        <p:txBody>
          <a:bodyPr anchor="ctr" anchorCtr="0">
            <a:normAutofit/>
          </a:bodyPr>
          <a:lstStyle>
            <a:lvl1pPr>
              <a:defRPr sz="3200"/>
            </a:lvl1pPr>
          </a:lstStyle>
          <a:p>
            <a:r>
              <a:rPr lang="en-US"/>
              <a:t>Click to edit Master title style</a:t>
            </a:r>
          </a:p>
        </p:txBody>
      </p:sp>
      <p:sp>
        <p:nvSpPr>
          <p:cNvPr id="8" name="Content Placeholder 2">
            <a:extLst>
              <a:ext uri="{FF2B5EF4-FFF2-40B4-BE49-F238E27FC236}">
                <a16:creationId xmlns:a16="http://schemas.microsoft.com/office/drawing/2014/main" id="{397AD2AC-979A-0344-8551-A78B382E67A6}"/>
              </a:ext>
            </a:extLst>
          </p:cNvPr>
          <p:cNvSpPr>
            <a:spLocks noGrp="1"/>
          </p:cNvSpPr>
          <p:nvPr>
            <p:ph sz="half" idx="1" hasCustomPrompt="1"/>
          </p:nvPr>
        </p:nvSpPr>
        <p:spPr>
          <a:xfrm>
            <a:off x="362712" y="1761617"/>
            <a:ext cx="9580541" cy="4351338"/>
          </a:xfrm>
        </p:spPr>
        <p:txBody>
          <a:bodyPr>
            <a:normAutofit/>
          </a:bodyPr>
          <a:lstStyle>
            <a:lvl1pPr marL="0" indent="0">
              <a:lnSpc>
                <a:spcPct val="110000"/>
              </a:lnSpc>
              <a:buNone/>
              <a:defRPr sz="2400"/>
            </a:lvl1pPr>
          </a:lstStyle>
          <a:p>
            <a:pPr lvl="0"/>
            <a:r>
              <a:rPr lang="en-US"/>
              <a:t>Enter text here</a:t>
            </a:r>
          </a:p>
        </p:txBody>
      </p:sp>
      <p:sp>
        <p:nvSpPr>
          <p:cNvPr id="10" name="Slide Number Placeholder 3">
            <a:extLst>
              <a:ext uri="{FF2B5EF4-FFF2-40B4-BE49-F238E27FC236}">
                <a16:creationId xmlns:a16="http://schemas.microsoft.com/office/drawing/2014/main" id="{132D8BEC-2F74-8547-9F2C-AEAE0B302DDC}"/>
              </a:ext>
            </a:extLst>
          </p:cNvPr>
          <p:cNvSpPr>
            <a:spLocks noGrp="1"/>
          </p:cNvSpPr>
          <p:nvPr>
            <p:ph type="sldNum" sz="quarter" idx="16"/>
          </p:nvPr>
        </p:nvSpPr>
        <p:spPr>
          <a:xfrm>
            <a:off x="258748" y="6352806"/>
            <a:ext cx="2743200" cy="365125"/>
          </a:xfrm>
        </p:spPr>
        <p:txBody>
          <a:bodyPr/>
          <a:lstStyle>
            <a:lvl1pPr>
              <a:defRPr>
                <a:solidFill>
                  <a:schemeClr val="tx1">
                    <a:lumMod val="50000"/>
                    <a:lumOff val="50000"/>
                  </a:schemeClr>
                </a:solidFill>
              </a:defRPr>
            </a:lvl1pPr>
          </a:lstStyle>
          <a:p>
            <a:fld id="{838B0777-827F-8D42-90B1-61394C340E65}" type="slidenum">
              <a:rPr lang="en-US" smtClean="0"/>
              <a:pPr/>
              <a:t>‹#›</a:t>
            </a:fld>
            <a:endParaRPr lang="en-US"/>
          </a:p>
        </p:txBody>
      </p:sp>
      <p:sp>
        <p:nvSpPr>
          <p:cNvPr id="11" name="Footer Placeholder 7">
            <a:extLst>
              <a:ext uri="{FF2B5EF4-FFF2-40B4-BE49-F238E27FC236}">
                <a16:creationId xmlns:a16="http://schemas.microsoft.com/office/drawing/2014/main" id="{B0283A15-47DF-8047-8B83-438FA552B6EF}"/>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
        <p:nvSpPr>
          <p:cNvPr id="13" name="Date Placeholder 3">
            <a:extLst>
              <a:ext uri="{FF2B5EF4-FFF2-40B4-BE49-F238E27FC236}">
                <a16:creationId xmlns:a16="http://schemas.microsoft.com/office/drawing/2014/main" id="{358E8B80-D0B3-954F-9A62-484C9A10FE4D}"/>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tx1">
                    <a:lumMod val="50000"/>
                    <a:lumOff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2027212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Content">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54BEB4E2-004E-2A4A-A4E5-791ECEE48A36}"/>
              </a:ext>
            </a:extLst>
          </p:cNvPr>
          <p:cNvSpPr>
            <a:spLocks noGrp="1"/>
          </p:cNvSpPr>
          <p:nvPr>
            <p:ph type="dt" sz="half" idx="14"/>
          </p:nvPr>
        </p:nvSpPr>
        <p:spPr/>
        <p:txBody>
          <a:bodyPr/>
          <a:lstStyle/>
          <a:p>
            <a:endParaRPr lang="en-GB" noProof="0"/>
          </a:p>
        </p:txBody>
      </p:sp>
      <p:sp>
        <p:nvSpPr>
          <p:cNvPr id="13" name="Fußzeilenplatzhalter 12">
            <a:extLst>
              <a:ext uri="{FF2B5EF4-FFF2-40B4-BE49-F238E27FC236}">
                <a16:creationId xmlns:a16="http://schemas.microsoft.com/office/drawing/2014/main" id="{E624A94B-69A8-A64E-AC8E-D406AC16748F}"/>
              </a:ext>
            </a:extLst>
          </p:cNvPr>
          <p:cNvSpPr>
            <a:spLocks noGrp="1"/>
          </p:cNvSpPr>
          <p:nvPr>
            <p:ph type="ftr" sz="quarter" idx="15"/>
          </p:nvPr>
        </p:nvSpPr>
        <p:spPr/>
        <p:txBody>
          <a:bodyPr/>
          <a:lstStyle/>
          <a:p>
            <a:pPr algn="r"/>
            <a:endParaRPr lang="en-GB" noProof="0"/>
          </a:p>
        </p:txBody>
      </p:sp>
      <p:sp>
        <p:nvSpPr>
          <p:cNvPr id="14" name="Foliennummernplatzhalter 13">
            <a:extLst>
              <a:ext uri="{FF2B5EF4-FFF2-40B4-BE49-F238E27FC236}">
                <a16:creationId xmlns:a16="http://schemas.microsoft.com/office/drawing/2014/main" id="{57A718F5-12AB-7444-AEA8-0CAA0EF22FA0}"/>
              </a:ext>
            </a:extLst>
          </p:cNvPr>
          <p:cNvSpPr>
            <a:spLocks noGrp="1"/>
          </p:cNvSpPr>
          <p:nvPr>
            <p:ph type="sldNum" sz="quarter" idx="16"/>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9D7969FA-78A3-8649-902C-D12F28E358C0}"/>
              </a:ext>
            </a:extLst>
          </p:cNvPr>
          <p:cNvSpPr>
            <a:spLocks noGrp="1"/>
          </p:cNvSpPr>
          <p:nvPr>
            <p:ph type="title" hasCustomPrompt="1"/>
          </p:nvPr>
        </p:nvSpPr>
        <p:spPr/>
        <p:txBody>
          <a:bodyPr/>
          <a:lstStyle>
            <a:lvl1pPr>
              <a:defRPr/>
            </a:lvl1pPr>
          </a:lstStyle>
          <a:p>
            <a:r>
              <a:rPr lang="en-US"/>
              <a:t>Click to edit title</a:t>
            </a:r>
            <a:endParaRPr lang="de-DE"/>
          </a:p>
        </p:txBody>
      </p:sp>
      <p:sp>
        <p:nvSpPr>
          <p:cNvPr id="10" name="Content Placeholder 9"/>
          <p:cNvSpPr>
            <a:spLocks noGrp="1"/>
          </p:cNvSpPr>
          <p:nvPr>
            <p:ph sz="quarter" idx="17"/>
          </p:nvPr>
        </p:nvSpPr>
        <p:spPr>
          <a:xfrm>
            <a:off x="362713" y="1270661"/>
            <a:ext cx="11495912" cy="4882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3218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Content">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54BEB4E2-004E-2A4A-A4E5-791ECEE48A36}"/>
              </a:ext>
            </a:extLst>
          </p:cNvPr>
          <p:cNvSpPr>
            <a:spLocks noGrp="1"/>
          </p:cNvSpPr>
          <p:nvPr>
            <p:ph type="dt" sz="half" idx="14"/>
          </p:nvPr>
        </p:nvSpPr>
        <p:spPr/>
        <p:txBody>
          <a:bodyPr/>
          <a:lstStyle/>
          <a:p>
            <a:endParaRPr lang="en-GB" noProof="0"/>
          </a:p>
        </p:txBody>
      </p:sp>
      <p:sp>
        <p:nvSpPr>
          <p:cNvPr id="13" name="Fußzeilenplatzhalter 12">
            <a:extLst>
              <a:ext uri="{FF2B5EF4-FFF2-40B4-BE49-F238E27FC236}">
                <a16:creationId xmlns:a16="http://schemas.microsoft.com/office/drawing/2014/main" id="{E624A94B-69A8-A64E-AC8E-D406AC16748F}"/>
              </a:ext>
            </a:extLst>
          </p:cNvPr>
          <p:cNvSpPr>
            <a:spLocks noGrp="1"/>
          </p:cNvSpPr>
          <p:nvPr>
            <p:ph type="ftr" sz="quarter" idx="15"/>
          </p:nvPr>
        </p:nvSpPr>
        <p:spPr/>
        <p:txBody>
          <a:bodyPr/>
          <a:lstStyle/>
          <a:p>
            <a:pPr algn="r"/>
            <a:endParaRPr lang="en-GB" noProof="0"/>
          </a:p>
        </p:txBody>
      </p:sp>
      <p:sp>
        <p:nvSpPr>
          <p:cNvPr id="14" name="Foliennummernplatzhalter 13">
            <a:extLst>
              <a:ext uri="{FF2B5EF4-FFF2-40B4-BE49-F238E27FC236}">
                <a16:creationId xmlns:a16="http://schemas.microsoft.com/office/drawing/2014/main" id="{57A718F5-12AB-7444-AEA8-0CAA0EF22FA0}"/>
              </a:ext>
            </a:extLst>
          </p:cNvPr>
          <p:cNvSpPr>
            <a:spLocks noGrp="1"/>
          </p:cNvSpPr>
          <p:nvPr>
            <p:ph type="sldNum" sz="quarter" idx="16"/>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9D7969FA-78A3-8649-902C-D12F28E358C0}"/>
              </a:ext>
            </a:extLst>
          </p:cNvPr>
          <p:cNvSpPr>
            <a:spLocks noGrp="1"/>
          </p:cNvSpPr>
          <p:nvPr>
            <p:ph type="title" hasCustomPrompt="1"/>
          </p:nvPr>
        </p:nvSpPr>
        <p:spPr/>
        <p:txBody>
          <a:bodyPr/>
          <a:lstStyle>
            <a:lvl1pPr>
              <a:defRPr/>
            </a:lvl1pPr>
          </a:lstStyle>
          <a:p>
            <a:r>
              <a:rPr lang="en-US"/>
              <a:t>Click to edit title</a:t>
            </a:r>
            <a:endParaRPr lang="de-DE"/>
          </a:p>
        </p:txBody>
      </p:sp>
      <p:sp>
        <p:nvSpPr>
          <p:cNvPr id="10" name="Content Placeholder 9"/>
          <p:cNvSpPr>
            <a:spLocks noGrp="1"/>
          </p:cNvSpPr>
          <p:nvPr>
            <p:ph sz="quarter" idx="17"/>
          </p:nvPr>
        </p:nvSpPr>
        <p:spPr>
          <a:xfrm>
            <a:off x="362713" y="1270661"/>
            <a:ext cx="11495912" cy="4882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3393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2712" y="2532255"/>
            <a:ext cx="10515600" cy="1325563"/>
          </a:xfrm>
          <a:prstGeom prst="rect">
            <a:avLst/>
          </a:prstGeom>
        </p:spPr>
        <p:txBody>
          <a:bodyPr/>
          <a:lstStyle>
            <a:lvl1pPr>
              <a:defRPr>
                <a:solidFill>
                  <a:srgbClr val="00579C"/>
                </a:solidFill>
              </a:defRPr>
            </a:lvl1p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38B0777-827F-8D42-90B1-61394C340E65}" type="slidenum">
              <a:rPr lang="en-US" smtClean="0"/>
              <a:t>‹#›</a:t>
            </a:fld>
            <a:endParaRPr lang="en-US"/>
          </a:p>
        </p:txBody>
      </p:sp>
    </p:spTree>
    <p:extLst>
      <p:ext uri="{BB962C8B-B14F-4D97-AF65-F5344CB8AC3E}">
        <p14:creationId xmlns:p14="http://schemas.microsoft.com/office/powerpoint/2010/main" val="3491854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Content">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54BEB4E2-004E-2A4A-A4E5-791ECEE48A36}"/>
              </a:ext>
            </a:extLst>
          </p:cNvPr>
          <p:cNvSpPr>
            <a:spLocks noGrp="1"/>
          </p:cNvSpPr>
          <p:nvPr>
            <p:ph type="dt" sz="half" idx="14"/>
          </p:nvPr>
        </p:nvSpPr>
        <p:spPr/>
        <p:txBody>
          <a:bodyPr/>
          <a:lstStyle/>
          <a:p>
            <a:endParaRPr lang="en-GB" noProof="0"/>
          </a:p>
        </p:txBody>
      </p:sp>
      <p:sp>
        <p:nvSpPr>
          <p:cNvPr id="13" name="Fußzeilenplatzhalter 12">
            <a:extLst>
              <a:ext uri="{FF2B5EF4-FFF2-40B4-BE49-F238E27FC236}">
                <a16:creationId xmlns:a16="http://schemas.microsoft.com/office/drawing/2014/main" id="{E624A94B-69A8-A64E-AC8E-D406AC16748F}"/>
              </a:ext>
            </a:extLst>
          </p:cNvPr>
          <p:cNvSpPr>
            <a:spLocks noGrp="1"/>
          </p:cNvSpPr>
          <p:nvPr>
            <p:ph type="ftr" sz="quarter" idx="15"/>
          </p:nvPr>
        </p:nvSpPr>
        <p:spPr/>
        <p:txBody>
          <a:bodyPr/>
          <a:lstStyle/>
          <a:p>
            <a:pPr algn="r"/>
            <a:endParaRPr lang="en-GB" noProof="0"/>
          </a:p>
        </p:txBody>
      </p:sp>
      <p:sp>
        <p:nvSpPr>
          <p:cNvPr id="14" name="Foliennummernplatzhalter 13">
            <a:extLst>
              <a:ext uri="{FF2B5EF4-FFF2-40B4-BE49-F238E27FC236}">
                <a16:creationId xmlns:a16="http://schemas.microsoft.com/office/drawing/2014/main" id="{57A718F5-12AB-7444-AEA8-0CAA0EF22FA0}"/>
              </a:ext>
            </a:extLst>
          </p:cNvPr>
          <p:cNvSpPr>
            <a:spLocks noGrp="1"/>
          </p:cNvSpPr>
          <p:nvPr>
            <p:ph type="sldNum" sz="quarter" idx="16"/>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9D7969FA-78A3-8649-902C-D12F28E358C0}"/>
              </a:ext>
            </a:extLst>
          </p:cNvPr>
          <p:cNvSpPr>
            <a:spLocks noGrp="1"/>
          </p:cNvSpPr>
          <p:nvPr>
            <p:ph type="title" hasCustomPrompt="1"/>
          </p:nvPr>
        </p:nvSpPr>
        <p:spPr/>
        <p:txBody>
          <a:bodyPr/>
          <a:lstStyle>
            <a:lvl1pPr>
              <a:defRPr/>
            </a:lvl1pPr>
          </a:lstStyle>
          <a:p>
            <a:r>
              <a:rPr lang="en-US"/>
              <a:t>Click to edit title</a:t>
            </a:r>
            <a:endParaRPr lang="de-DE"/>
          </a:p>
        </p:txBody>
      </p:sp>
      <p:sp>
        <p:nvSpPr>
          <p:cNvPr id="10" name="Content Placeholder 9"/>
          <p:cNvSpPr>
            <a:spLocks noGrp="1"/>
          </p:cNvSpPr>
          <p:nvPr>
            <p:ph sz="quarter" idx="17"/>
          </p:nvPr>
        </p:nvSpPr>
        <p:spPr>
          <a:xfrm>
            <a:off x="362713" y="1270661"/>
            <a:ext cx="11495912" cy="4882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1154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1EA77-0D5C-4B46-8E01-AE5184F936EE}"/>
              </a:ext>
            </a:extLst>
          </p:cNvPr>
          <p:cNvSpPr>
            <a:spLocks noGrp="1"/>
          </p:cNvSpPr>
          <p:nvPr>
            <p:ph type="title"/>
          </p:nvPr>
        </p:nvSpPr>
        <p:spPr/>
        <p:txBody>
          <a:bodyPr/>
          <a:lstStyle/>
          <a:p>
            <a:r>
              <a:rPr lang="en-US"/>
              <a:t>Click to edit Master title style</a:t>
            </a:r>
            <a:endParaRPr lang="en-AT"/>
          </a:p>
        </p:txBody>
      </p:sp>
      <p:sp>
        <p:nvSpPr>
          <p:cNvPr id="3" name="Content Placeholder 2">
            <a:extLst>
              <a:ext uri="{FF2B5EF4-FFF2-40B4-BE49-F238E27FC236}">
                <a16:creationId xmlns:a16="http://schemas.microsoft.com/office/drawing/2014/main" id="{9034A7F6-4297-4BB6-912B-5F6672F664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4" name="Content Placeholder 3">
            <a:extLst>
              <a:ext uri="{FF2B5EF4-FFF2-40B4-BE49-F238E27FC236}">
                <a16:creationId xmlns:a16="http://schemas.microsoft.com/office/drawing/2014/main" id="{67867573-0E19-46FA-B068-6173A1EDE9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5" name="Date Placeholder 4">
            <a:extLst>
              <a:ext uri="{FF2B5EF4-FFF2-40B4-BE49-F238E27FC236}">
                <a16:creationId xmlns:a16="http://schemas.microsoft.com/office/drawing/2014/main" id="{14930E02-0A74-4A2A-89A8-ED1CDBB54E4F}"/>
              </a:ext>
            </a:extLst>
          </p:cNvPr>
          <p:cNvSpPr>
            <a:spLocks noGrp="1"/>
          </p:cNvSpPr>
          <p:nvPr>
            <p:ph type="dt" sz="half" idx="10"/>
          </p:nvPr>
        </p:nvSpPr>
        <p:spPr/>
        <p:txBody>
          <a:bodyPr/>
          <a:lstStyle/>
          <a:p>
            <a:endParaRPr lang="en-AT"/>
          </a:p>
        </p:txBody>
      </p:sp>
      <p:sp>
        <p:nvSpPr>
          <p:cNvPr id="6" name="Footer Placeholder 5">
            <a:extLst>
              <a:ext uri="{FF2B5EF4-FFF2-40B4-BE49-F238E27FC236}">
                <a16:creationId xmlns:a16="http://schemas.microsoft.com/office/drawing/2014/main" id="{95173EE4-5AA4-448A-9B21-53A292C55DF2}"/>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55632CB6-2E77-468D-A9E8-FF36893B02C3}"/>
              </a:ext>
            </a:extLst>
          </p:cNvPr>
          <p:cNvSpPr>
            <a:spLocks noGrp="1"/>
          </p:cNvSpPr>
          <p:nvPr>
            <p:ph type="sldNum" sz="quarter" idx="12"/>
          </p:nvPr>
        </p:nvSpPr>
        <p:spPr/>
        <p:txBody>
          <a:bodyPr/>
          <a:lstStyle/>
          <a:p>
            <a:fld id="{FB16349D-A331-44A4-90A7-35A89B6C5875}" type="slidenum">
              <a:rPr lang="en-AT" smtClean="0"/>
              <a:t>‹#›</a:t>
            </a:fld>
            <a:endParaRPr lang="en-AT"/>
          </a:p>
        </p:txBody>
      </p:sp>
    </p:spTree>
    <p:extLst>
      <p:ext uri="{BB962C8B-B14F-4D97-AF65-F5344CB8AC3E}">
        <p14:creationId xmlns:p14="http://schemas.microsoft.com/office/powerpoint/2010/main" val="1273075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two columns)">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54BEB4E2-004E-2A4A-A4E5-791ECEE48A36}"/>
              </a:ext>
            </a:extLst>
          </p:cNvPr>
          <p:cNvSpPr>
            <a:spLocks noGrp="1"/>
          </p:cNvSpPr>
          <p:nvPr>
            <p:ph type="dt" sz="half" idx="14"/>
          </p:nvPr>
        </p:nvSpPr>
        <p:spPr/>
        <p:txBody>
          <a:bodyPr/>
          <a:lstStyle/>
          <a:p>
            <a:endParaRPr lang="en-GB" noProof="0"/>
          </a:p>
        </p:txBody>
      </p:sp>
      <p:sp>
        <p:nvSpPr>
          <p:cNvPr id="13" name="Fußzeilenplatzhalter 12">
            <a:extLst>
              <a:ext uri="{FF2B5EF4-FFF2-40B4-BE49-F238E27FC236}">
                <a16:creationId xmlns:a16="http://schemas.microsoft.com/office/drawing/2014/main" id="{E624A94B-69A8-A64E-AC8E-D406AC16748F}"/>
              </a:ext>
            </a:extLst>
          </p:cNvPr>
          <p:cNvSpPr>
            <a:spLocks noGrp="1"/>
          </p:cNvSpPr>
          <p:nvPr>
            <p:ph type="ftr" sz="quarter" idx="15"/>
          </p:nvPr>
        </p:nvSpPr>
        <p:spPr/>
        <p:txBody>
          <a:bodyPr/>
          <a:lstStyle/>
          <a:p>
            <a:pPr algn="r"/>
            <a:endParaRPr lang="en-GB" noProof="0"/>
          </a:p>
        </p:txBody>
      </p:sp>
      <p:sp>
        <p:nvSpPr>
          <p:cNvPr id="14" name="Foliennummernplatzhalter 13">
            <a:extLst>
              <a:ext uri="{FF2B5EF4-FFF2-40B4-BE49-F238E27FC236}">
                <a16:creationId xmlns:a16="http://schemas.microsoft.com/office/drawing/2014/main" id="{57A718F5-12AB-7444-AEA8-0CAA0EF22FA0}"/>
              </a:ext>
            </a:extLst>
          </p:cNvPr>
          <p:cNvSpPr>
            <a:spLocks noGrp="1"/>
          </p:cNvSpPr>
          <p:nvPr>
            <p:ph type="sldNum" sz="quarter" idx="16"/>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9D7969FA-78A3-8649-902C-D12F28E358C0}"/>
              </a:ext>
            </a:extLst>
          </p:cNvPr>
          <p:cNvSpPr>
            <a:spLocks noGrp="1"/>
          </p:cNvSpPr>
          <p:nvPr>
            <p:ph type="title" hasCustomPrompt="1"/>
          </p:nvPr>
        </p:nvSpPr>
        <p:spPr/>
        <p:txBody>
          <a:bodyPr/>
          <a:lstStyle>
            <a:lvl1pPr>
              <a:defRPr/>
            </a:lvl1pPr>
          </a:lstStyle>
          <a:p>
            <a:r>
              <a:rPr lang="en-US"/>
              <a:t>Click to edit title</a:t>
            </a:r>
            <a:endParaRPr lang="de-DE"/>
          </a:p>
        </p:txBody>
      </p:sp>
      <p:sp>
        <p:nvSpPr>
          <p:cNvPr id="10" name="Content Placeholder 9"/>
          <p:cNvSpPr>
            <a:spLocks noGrp="1"/>
          </p:cNvSpPr>
          <p:nvPr>
            <p:ph sz="quarter" idx="17"/>
          </p:nvPr>
        </p:nvSpPr>
        <p:spPr>
          <a:xfrm>
            <a:off x="362713" y="1270661"/>
            <a:ext cx="5610575" cy="4882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18"/>
          </p:nvPr>
        </p:nvSpPr>
        <p:spPr>
          <a:xfrm>
            <a:off x="6246421" y="1270000"/>
            <a:ext cx="5612204" cy="4883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848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claim &amp; caption">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0"/>
            <a:ext cx="10655300" cy="612000"/>
          </a:xfrm>
          <a:prstGeom prst="rect">
            <a:avLst/>
          </a:prstGeom>
        </p:spPr>
        <p:txBody>
          <a:bodyPr vert="horz" lIns="0" tIns="0" rIns="0" bIns="0" rtlCol="0" anchor="ctr">
            <a:noAutofit/>
          </a:bodyPr>
          <a:lstStyle>
            <a:lvl1pPr>
              <a:defRPr lang="en-US" sz="3600" i="1" noProof="0" dirty="0">
                <a:solidFill>
                  <a:schemeClr val="tx2"/>
                </a:solidFill>
                <a:latin typeface="Cambria"/>
                <a:cs typeface="Cambria"/>
              </a:defRPr>
            </a:lvl1pPr>
          </a:lstStyle>
          <a:p>
            <a:pPr marL="0" lvl="0" indent="0">
              <a:buNone/>
            </a:pPr>
            <a:r>
              <a:rPr lang="en-US" noProof="0"/>
              <a:t>Click to add claim</a:t>
            </a:r>
          </a:p>
        </p:txBody>
      </p:sp>
      <p:sp>
        <p:nvSpPr>
          <p:cNvPr id="11" name="Datumsplatzhalter 10">
            <a:extLst>
              <a:ext uri="{FF2B5EF4-FFF2-40B4-BE49-F238E27FC236}">
                <a16:creationId xmlns:a16="http://schemas.microsoft.com/office/drawing/2014/main" id="{752BF138-1775-6148-A974-5C16BE30993C}"/>
              </a:ext>
            </a:extLst>
          </p:cNvPr>
          <p:cNvSpPr>
            <a:spLocks noGrp="1"/>
          </p:cNvSpPr>
          <p:nvPr>
            <p:ph type="dt" sz="half" idx="15"/>
          </p:nvPr>
        </p:nvSpPr>
        <p:spPr/>
        <p:txBody>
          <a:bodyPr/>
          <a:lstStyle/>
          <a:p>
            <a:endParaRPr lang="en-GB" noProof="0"/>
          </a:p>
        </p:txBody>
      </p:sp>
      <p:sp>
        <p:nvSpPr>
          <p:cNvPr id="12" name="Fußzeilenplatzhalter 11">
            <a:extLst>
              <a:ext uri="{FF2B5EF4-FFF2-40B4-BE49-F238E27FC236}">
                <a16:creationId xmlns:a16="http://schemas.microsoft.com/office/drawing/2014/main" id="{A4A74F14-897C-6E4D-9528-D7A9EF6FDA3D}"/>
              </a:ext>
            </a:extLst>
          </p:cNvPr>
          <p:cNvSpPr>
            <a:spLocks noGrp="1"/>
          </p:cNvSpPr>
          <p:nvPr>
            <p:ph type="ftr" sz="quarter" idx="16"/>
          </p:nvPr>
        </p:nvSpPr>
        <p:spPr/>
        <p:txBody>
          <a:bodyPr/>
          <a:lstStyle/>
          <a:p>
            <a:pPr algn="r"/>
            <a:endParaRPr lang="en-GB" noProof="0"/>
          </a:p>
        </p:txBody>
      </p:sp>
      <p:sp>
        <p:nvSpPr>
          <p:cNvPr id="13" name="Foliennummernplatzhalter 12">
            <a:extLst>
              <a:ext uri="{FF2B5EF4-FFF2-40B4-BE49-F238E27FC236}">
                <a16:creationId xmlns:a16="http://schemas.microsoft.com/office/drawing/2014/main" id="{D5C5EC56-06C5-7043-8E2C-AC0D3AF234A3}"/>
              </a:ext>
            </a:extLst>
          </p:cNvPr>
          <p:cNvSpPr>
            <a:spLocks noGrp="1"/>
          </p:cNvSpPr>
          <p:nvPr>
            <p:ph type="sldNum" sz="quarter" idx="17"/>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3542429B-F3DE-644E-A4AB-CEBD3E936C4E}"/>
              </a:ext>
            </a:extLst>
          </p:cNvPr>
          <p:cNvSpPr>
            <a:spLocks noGrp="1"/>
          </p:cNvSpPr>
          <p:nvPr>
            <p:ph type="title" hasCustomPrompt="1"/>
          </p:nvPr>
        </p:nvSpPr>
        <p:spPr/>
        <p:txBody>
          <a:bodyPr/>
          <a:lstStyle>
            <a:lvl1pPr>
              <a:defRPr/>
            </a:lvl1pPr>
          </a:lstStyle>
          <a:p>
            <a:r>
              <a:rPr lang="en-US"/>
              <a:t>Click to edit title</a:t>
            </a:r>
            <a:endParaRPr lang="de-DE"/>
          </a:p>
        </p:txBody>
      </p:sp>
      <p:sp>
        <p:nvSpPr>
          <p:cNvPr id="4" name="Content Placeholder 3"/>
          <p:cNvSpPr>
            <a:spLocks noGrp="1"/>
          </p:cNvSpPr>
          <p:nvPr>
            <p:ph sz="quarter" idx="18"/>
          </p:nvPr>
        </p:nvSpPr>
        <p:spPr>
          <a:xfrm>
            <a:off x="362713" y="1627094"/>
            <a:ext cx="11495912" cy="4357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453E748C-3200-384B-833D-A6D019DBD7EC}"/>
              </a:ext>
            </a:extLst>
          </p:cNvPr>
          <p:cNvSpPr>
            <a:spLocks noGrp="1"/>
          </p:cNvSpPr>
          <p:nvPr>
            <p:ph type="body" sz="quarter" idx="23" hasCustomPrompt="1"/>
          </p:nvPr>
        </p:nvSpPr>
        <p:spPr>
          <a:xfrm>
            <a:off x="1422400" y="6001118"/>
            <a:ext cx="9971315" cy="292608"/>
          </a:xfrm>
          <a:prstGeom prst="rect">
            <a:avLst/>
          </a:prstGeom>
        </p:spPr>
        <p:txBody>
          <a:bodyPr lIns="0" tIns="0" rIns="0" bIns="0"/>
          <a:lstStyle>
            <a:lvl1pPr marL="0" indent="0" algn="ctr">
              <a:buNone/>
              <a:defRPr sz="1600">
                <a:solidFill>
                  <a:srgbClr val="7F7F7F"/>
                </a:solidFill>
              </a:defRPr>
            </a:lvl1pPr>
          </a:lstStyle>
          <a:p>
            <a:pPr lvl="0"/>
            <a:r>
              <a:rPr lang="en-GB" noProof="0"/>
              <a:t>Click to edit caption</a:t>
            </a:r>
          </a:p>
        </p:txBody>
      </p:sp>
    </p:spTree>
    <p:extLst>
      <p:ext uri="{BB962C8B-B14F-4D97-AF65-F5344CB8AC3E}">
        <p14:creationId xmlns:p14="http://schemas.microsoft.com/office/powerpoint/2010/main" val="4204402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hanks slide - CC BY 4.0">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7E3388-EF85-F643-AD65-3CF9C9E688E7}"/>
              </a:ext>
            </a:extLst>
          </p:cNvPr>
          <p:cNvSpPr txBox="1"/>
          <p:nvPr/>
        </p:nvSpPr>
        <p:spPr>
          <a:xfrm>
            <a:off x="3902268" y="4757055"/>
            <a:ext cx="7968885" cy="1256749"/>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lvl1pPr marL="0" indent="0" eaLnBrk="0" hangingPunct="0">
              <a:spcBef>
                <a:spcPct val="20000"/>
              </a:spcBef>
              <a:buFontTx/>
              <a:buNone/>
              <a:defRPr sz="1800">
                <a:solidFill>
                  <a:srgbClr val="003399"/>
                </a:solidFill>
                <a:latin typeface="Arial" pitchFamily="34" charset="0"/>
                <a:cs typeface="Arial" pitchFamily="34" charset="0"/>
              </a:defRPr>
            </a:lvl1pPr>
            <a:lvl2pPr marL="742950" indent="-285750" eaLnBrk="0" hangingPunct="0">
              <a:spcBef>
                <a:spcPct val="20000"/>
              </a:spcBef>
              <a:buFont typeface="Arial"/>
              <a:buChar char="•"/>
              <a:defRPr sz="2800">
                <a:solidFill>
                  <a:srgbClr val="003399"/>
                </a:solidFill>
                <a:latin typeface="Arial" pitchFamily="34" charset="0"/>
                <a:cs typeface="Arial" pitchFamily="34" charset="0"/>
              </a:defRPr>
            </a:lvl2pPr>
            <a:lvl3pPr marL="806450" indent="-228600" eaLnBrk="0" hangingPunct="0">
              <a:spcBef>
                <a:spcPct val="20000"/>
              </a:spcBef>
              <a:buSzPct val="100000"/>
              <a:buFont typeface="Wingdings" charset="2"/>
              <a:buChar char="²"/>
              <a:defRPr sz="2800">
                <a:solidFill>
                  <a:srgbClr val="003399"/>
                </a:solidFill>
                <a:latin typeface="Arial" pitchFamily="34" charset="0"/>
                <a:cs typeface="Arial" pitchFamily="34" charset="0"/>
              </a:defRPr>
            </a:lvl3pPr>
            <a:lvl4pPr marL="1600200" indent="-228600" eaLnBrk="0" hangingPunct="0">
              <a:spcBef>
                <a:spcPct val="20000"/>
              </a:spcBef>
              <a:buChar char="–"/>
              <a:defRPr sz="2400">
                <a:solidFill>
                  <a:srgbClr val="003399"/>
                </a:solidFill>
                <a:latin typeface="Arial" pitchFamily="34" charset="0"/>
                <a:cs typeface="Arial" pitchFamily="34" charset="0"/>
              </a:defRPr>
            </a:lvl4pPr>
            <a:lvl5pPr marL="2057400" indent="-228600" eaLnBrk="0" hangingPunct="0">
              <a:spcBef>
                <a:spcPct val="20000"/>
              </a:spcBef>
              <a:buChar char="»"/>
              <a:defRPr sz="2400">
                <a:solidFill>
                  <a:srgbClr val="003399"/>
                </a:solidFill>
                <a:latin typeface="Arial" pitchFamily="34" charset="0"/>
                <a:cs typeface="Arial" pitchFamily="34" charset="0"/>
              </a:defRPr>
            </a:lvl5pPr>
            <a:lvl6pPr marL="2514600" indent="-228600" fontAlgn="base">
              <a:spcBef>
                <a:spcPct val="20000"/>
              </a:spcBef>
              <a:spcAft>
                <a:spcPct val="0"/>
              </a:spcAft>
              <a:buChar char="»"/>
              <a:defRPr sz="3200">
                <a:solidFill>
                  <a:srgbClr val="003399"/>
                </a:solidFill>
                <a:latin typeface="+mn-lt"/>
              </a:defRPr>
            </a:lvl6pPr>
            <a:lvl7pPr marL="2971800" indent="-228600" fontAlgn="base">
              <a:spcBef>
                <a:spcPct val="20000"/>
              </a:spcBef>
              <a:spcAft>
                <a:spcPct val="0"/>
              </a:spcAft>
              <a:buChar char="»"/>
              <a:defRPr sz="3200">
                <a:solidFill>
                  <a:srgbClr val="003399"/>
                </a:solidFill>
                <a:latin typeface="+mn-lt"/>
              </a:defRPr>
            </a:lvl7pPr>
            <a:lvl8pPr marL="3429000" indent="-228600" fontAlgn="base">
              <a:spcBef>
                <a:spcPct val="20000"/>
              </a:spcBef>
              <a:spcAft>
                <a:spcPct val="0"/>
              </a:spcAft>
              <a:buChar char="»"/>
              <a:defRPr sz="3200">
                <a:solidFill>
                  <a:srgbClr val="003399"/>
                </a:solidFill>
                <a:latin typeface="+mn-lt"/>
              </a:defRPr>
            </a:lvl8pPr>
            <a:lvl9pPr marL="3886200" indent="-228600" fontAlgn="base">
              <a:spcBef>
                <a:spcPct val="20000"/>
              </a:spcBef>
              <a:spcAft>
                <a:spcPct val="0"/>
              </a:spcAft>
              <a:buChar char="»"/>
              <a:defRPr sz="3200">
                <a:solidFill>
                  <a:srgbClr val="003399"/>
                </a:solidFill>
                <a:latin typeface="+mn-lt"/>
              </a:defRPr>
            </a:lvl9pPr>
          </a:lstStyle>
          <a:p>
            <a:pPr lvl="0" algn="r"/>
            <a:r>
              <a:rPr lang="en-US" sz="1600">
                <a:solidFill>
                  <a:schemeClr val="bg2">
                    <a:lumMod val="50000"/>
                  </a:schemeClr>
                </a:solidFill>
                <a:latin typeface="+mj-lt"/>
                <a:cs typeface="Calibri"/>
              </a:rPr>
              <a:t>Dr. Daniel Huppmann</a:t>
            </a:r>
          </a:p>
          <a:p>
            <a:pPr lvl="0" algn="r"/>
            <a:r>
              <a:rPr lang="en-US" sz="1400">
                <a:solidFill>
                  <a:schemeClr val="bg2">
                    <a:lumMod val="50000"/>
                  </a:schemeClr>
                </a:solidFill>
                <a:latin typeface="+mj-lt"/>
                <a:cs typeface="Calibri"/>
              </a:rPr>
              <a:t>Research Scholar – Energy Program</a:t>
            </a:r>
          </a:p>
          <a:p>
            <a:pPr lvl="0" algn="r"/>
            <a:r>
              <a:rPr lang="en-US" sz="1400">
                <a:solidFill>
                  <a:schemeClr val="bg2">
                    <a:lumMod val="50000"/>
                  </a:schemeClr>
                </a:solidFill>
                <a:latin typeface="+mj-lt"/>
                <a:cs typeface="Calibri"/>
              </a:rPr>
              <a:t>International Institute for Applied Systems Analysis (IIASA)</a:t>
            </a:r>
            <a:br>
              <a:rPr lang="en-US" sz="1400">
                <a:solidFill>
                  <a:schemeClr val="bg2">
                    <a:lumMod val="50000"/>
                  </a:schemeClr>
                </a:solidFill>
                <a:latin typeface="+mj-lt"/>
                <a:cs typeface="Calibri"/>
              </a:rPr>
            </a:br>
            <a:r>
              <a:rPr lang="en-US" sz="1400">
                <a:solidFill>
                  <a:schemeClr val="bg2">
                    <a:lumMod val="50000"/>
                  </a:schemeClr>
                </a:solidFill>
                <a:latin typeface="+mj-lt"/>
                <a:cs typeface="Calibri"/>
                <a:hlinkClick r:id="rId2"/>
              </a:rPr>
              <a:t>huppmann@iiasa.ac.at</a:t>
            </a:r>
            <a:br>
              <a:rPr lang="en-US" sz="1400">
                <a:solidFill>
                  <a:schemeClr val="bg2">
                    <a:lumMod val="50000"/>
                  </a:schemeClr>
                </a:solidFill>
                <a:latin typeface="+mj-lt"/>
                <a:cs typeface="Calibri"/>
              </a:rPr>
            </a:br>
            <a:r>
              <a:rPr lang="en-US" sz="1400" u="sng">
                <a:solidFill>
                  <a:schemeClr val="bg2"/>
                </a:solidFill>
                <a:latin typeface="+mj-lt"/>
                <a:cs typeface="Calibri"/>
                <a:hlinkClick r:id="rId3"/>
              </a:rPr>
              <a:t>www.iiasa.ac.at/staff/huppmann</a:t>
            </a:r>
            <a:endParaRPr lang="en-US" sz="1400" u="sng">
              <a:solidFill>
                <a:schemeClr val="bg2"/>
              </a:solidFill>
              <a:latin typeface="+mj-lt"/>
              <a:cs typeface="Calibri"/>
            </a:endParaRPr>
          </a:p>
          <a:p>
            <a:pPr lvl="0" algn="r"/>
            <a:endParaRPr lang="en-US" sz="1600">
              <a:solidFill>
                <a:schemeClr val="bg2"/>
              </a:solidFill>
              <a:latin typeface="+mj-lt"/>
              <a:cs typeface="Calibri"/>
            </a:endParaRPr>
          </a:p>
          <a:p>
            <a:pPr lvl="0" algn="r"/>
            <a:endParaRPr lang="en-US" sz="1600">
              <a:solidFill>
                <a:schemeClr val="bg2"/>
              </a:solidFill>
              <a:latin typeface="+mj-lt"/>
              <a:cs typeface="Calibri"/>
            </a:endParaRPr>
          </a:p>
        </p:txBody>
      </p:sp>
      <p:sp>
        <p:nvSpPr>
          <p:cNvPr id="6" name="Rectangle 9">
            <a:extLst>
              <a:ext uri="{FF2B5EF4-FFF2-40B4-BE49-F238E27FC236}">
                <a16:creationId xmlns:a16="http://schemas.microsoft.com/office/drawing/2014/main" id="{DD1A46A0-1D3A-974A-BD7A-3938E1251820}"/>
              </a:ext>
            </a:extLst>
          </p:cNvPr>
          <p:cNvSpPr txBox="1">
            <a:spLocks noChangeArrowheads="1"/>
          </p:cNvSpPr>
          <p:nvPr/>
        </p:nvSpPr>
        <p:spPr bwMode="auto">
          <a:xfrm>
            <a:off x="591064" y="2757858"/>
            <a:ext cx="7968885" cy="677937"/>
          </a:xfrm>
          <a:prstGeom prst="rect">
            <a:avLst/>
          </a:prstGeom>
          <a:noFill/>
          <a:ln w="9525">
            <a:noFill/>
            <a:miter lim="800000"/>
            <a:headEnd/>
            <a:tailEnd/>
          </a:ln>
        </p:spPr>
        <p:txBody>
          <a:bodyPr vert="horz" wrap="square" lIns="36000" tIns="36000" rIns="36000" bIns="36000" numCol="1" anchor="t" anchorCtr="0" compatLnSpc="1">
            <a:prstTxWarp prst="textNoShape">
              <a:avLst/>
            </a:prstTxWarp>
          </a:bodyPr>
          <a:lstStyle>
            <a:lvl1pPr marL="0" lvl="0" indent="0" eaLnBrk="0" hangingPunct="0">
              <a:spcBef>
                <a:spcPct val="20000"/>
              </a:spcBef>
              <a:buSzPct val="80000"/>
              <a:buNone/>
              <a:defRPr sz="2400" i="1">
                <a:solidFill>
                  <a:srgbClr val="003399"/>
                </a:solidFill>
                <a:latin typeface="Cambria"/>
                <a:cs typeface="Cambria"/>
              </a:defRPr>
            </a:lvl1pPr>
            <a:lvl2pPr marL="534988" indent="-344488" eaLnBrk="0" hangingPunct="0">
              <a:spcBef>
                <a:spcPct val="20000"/>
              </a:spcBef>
              <a:buSzPct val="100000"/>
              <a:buFontTx/>
              <a:buBlip>
                <a:blip r:embed="rId4"/>
              </a:buBlip>
              <a:defRPr sz="2200">
                <a:latin typeface="Calibri"/>
                <a:cs typeface="Calibri"/>
              </a:defRPr>
            </a:lvl2pPr>
            <a:lvl3pPr marL="446088" indent="-179388" defTabSz="895350" eaLnBrk="0" hangingPunct="0">
              <a:spcBef>
                <a:spcPct val="20000"/>
              </a:spcBef>
              <a:buSzPct val="80000"/>
              <a:buFont typeface="Arial"/>
              <a:buChar char="•"/>
              <a:defRPr sz="2000">
                <a:latin typeface="Calibri"/>
                <a:cs typeface="Calibri"/>
              </a:defRPr>
            </a:lvl3pPr>
            <a:lvl4pPr marL="714375" indent="-357188" defTabSz="714375" eaLnBrk="0" hangingPunct="0">
              <a:spcBef>
                <a:spcPct val="20000"/>
              </a:spcBef>
              <a:buSzPct val="100000"/>
              <a:buFontTx/>
              <a:buBlip>
                <a:blip r:embed="rId4"/>
              </a:buBlip>
              <a:defRPr sz="2000">
                <a:latin typeface="Calibri"/>
                <a:cs typeface="Calibri"/>
              </a:defRPr>
            </a:lvl4pPr>
            <a:lvl5pPr marL="1082675" indent="-228600" eaLnBrk="0" hangingPunct="0">
              <a:spcBef>
                <a:spcPct val="20000"/>
              </a:spcBef>
              <a:buChar char="»"/>
              <a:defRPr sz="1000">
                <a:latin typeface="Calibri"/>
                <a:cs typeface="Calibri"/>
              </a:defRPr>
            </a:lvl5pPr>
            <a:lvl6pPr marL="2514600" indent="-228600" fontAlgn="base">
              <a:spcBef>
                <a:spcPct val="20000"/>
              </a:spcBef>
              <a:spcAft>
                <a:spcPct val="0"/>
              </a:spcAft>
              <a:buChar char="»"/>
              <a:defRPr sz="3200">
                <a:solidFill>
                  <a:srgbClr val="003399"/>
                </a:solidFill>
                <a:latin typeface="+mn-lt"/>
              </a:defRPr>
            </a:lvl6pPr>
            <a:lvl7pPr marL="2971800" indent="-228600" fontAlgn="base">
              <a:spcBef>
                <a:spcPct val="20000"/>
              </a:spcBef>
              <a:spcAft>
                <a:spcPct val="0"/>
              </a:spcAft>
              <a:buChar char="»"/>
              <a:defRPr sz="3200">
                <a:solidFill>
                  <a:srgbClr val="003399"/>
                </a:solidFill>
                <a:latin typeface="+mn-lt"/>
              </a:defRPr>
            </a:lvl7pPr>
            <a:lvl8pPr marL="3429000" indent="-228600" fontAlgn="base">
              <a:spcBef>
                <a:spcPct val="20000"/>
              </a:spcBef>
              <a:spcAft>
                <a:spcPct val="0"/>
              </a:spcAft>
              <a:buChar char="»"/>
              <a:defRPr sz="3200">
                <a:solidFill>
                  <a:srgbClr val="003399"/>
                </a:solidFill>
                <a:latin typeface="+mn-lt"/>
              </a:defRPr>
            </a:lvl8pPr>
            <a:lvl9pPr marL="3886200" indent="-228600" fontAlgn="base">
              <a:spcBef>
                <a:spcPct val="20000"/>
              </a:spcBef>
              <a:spcAft>
                <a:spcPct val="0"/>
              </a:spcAft>
              <a:buChar char="»"/>
              <a:defRPr sz="3200">
                <a:solidFill>
                  <a:srgbClr val="003399"/>
                </a:solidFill>
                <a:latin typeface="+mn-lt"/>
              </a:defRPr>
            </a:lvl9pPr>
          </a:lstStyle>
          <a:p>
            <a:pPr lvl="0"/>
            <a:r>
              <a:rPr lang="en-US" sz="2400">
                <a:solidFill>
                  <a:schemeClr val="tx2"/>
                </a:solidFill>
              </a:rPr>
              <a:t>Thank you very much for your attention!</a:t>
            </a:r>
          </a:p>
        </p:txBody>
      </p:sp>
      <p:sp>
        <p:nvSpPr>
          <p:cNvPr id="8" name="Textplatzhalter 7">
            <a:extLst>
              <a:ext uri="{FF2B5EF4-FFF2-40B4-BE49-F238E27FC236}">
                <a16:creationId xmlns:a16="http://schemas.microsoft.com/office/drawing/2014/main" id="{8768A17E-D251-C544-BA8D-5422A3783509}"/>
              </a:ext>
            </a:extLst>
          </p:cNvPr>
          <p:cNvSpPr>
            <a:spLocks noGrp="1"/>
          </p:cNvSpPr>
          <p:nvPr>
            <p:ph type="body" sz="quarter" idx="10" hasCustomPrompt="1"/>
          </p:nvPr>
        </p:nvSpPr>
        <p:spPr>
          <a:xfrm>
            <a:off x="591064" y="3435795"/>
            <a:ext cx="7493000" cy="1243183"/>
          </a:xfrm>
          <a:prstGeom prst="rect">
            <a:avLst/>
          </a:prstGeom>
        </p:spPr>
        <p:txBody>
          <a:bodyPr lIns="36000" tIns="36000" rIns="36000" bIns="36000"/>
          <a:lstStyle>
            <a:lvl1pPr marL="0" indent="0">
              <a:buNone/>
              <a:defRPr/>
            </a:lvl1pPr>
          </a:lstStyle>
          <a:p>
            <a:r>
              <a:rPr lang="en-US"/>
              <a:t>Click to add more information</a:t>
            </a:r>
            <a:r>
              <a:rPr lang="is-IS"/>
              <a:t>…</a:t>
            </a:r>
            <a:endParaRPr lang="en-US"/>
          </a:p>
        </p:txBody>
      </p:sp>
      <p:sp>
        <p:nvSpPr>
          <p:cNvPr id="2" name="Rechteck 1">
            <a:extLst>
              <a:ext uri="{FF2B5EF4-FFF2-40B4-BE49-F238E27FC236}">
                <a16:creationId xmlns:a16="http://schemas.microsoft.com/office/drawing/2014/main" id="{7CE6EA96-8E49-2940-934C-149BDDADB7B4}"/>
              </a:ext>
            </a:extLst>
          </p:cNvPr>
          <p:cNvSpPr/>
          <p:nvPr/>
        </p:nvSpPr>
        <p:spPr>
          <a:xfrm>
            <a:off x="4613314" y="6060351"/>
            <a:ext cx="6096000" cy="492849"/>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p>
            <a:pPr lvl="0" indent="0" algn="r" eaLnBrk="0" hangingPunct="0">
              <a:spcBef>
                <a:spcPct val="20000"/>
              </a:spcBef>
              <a:buFontTx/>
              <a:buNone/>
            </a:pPr>
            <a:r>
              <a:rPr lang="en-US" sz="1400">
                <a:solidFill>
                  <a:schemeClr val="bg2">
                    <a:lumMod val="50000"/>
                  </a:schemeClr>
                </a:solidFill>
                <a:latin typeface="+mj-lt"/>
                <a:cs typeface="Calibri"/>
              </a:rPr>
              <a:t>This presentation is licensed under</a:t>
            </a:r>
            <a:br>
              <a:rPr lang="en-US" sz="1400">
                <a:solidFill>
                  <a:schemeClr val="bg2">
                    <a:lumMod val="50000"/>
                  </a:schemeClr>
                </a:solidFill>
                <a:latin typeface="+mj-lt"/>
                <a:cs typeface="Calibri"/>
              </a:rPr>
            </a:br>
            <a:r>
              <a:rPr lang="en-US" sz="1400">
                <a:solidFill>
                  <a:schemeClr val="bg2">
                    <a:lumMod val="50000"/>
                  </a:schemeClr>
                </a:solidFill>
                <a:latin typeface="+mj-lt"/>
                <a:cs typeface="Calibri"/>
              </a:rPr>
              <a:t>a </a:t>
            </a:r>
            <a:r>
              <a:rPr lang="en-US" sz="1400">
                <a:solidFill>
                  <a:schemeClr val="bg2">
                    <a:lumMod val="50000"/>
                  </a:schemeClr>
                </a:solidFill>
                <a:latin typeface="+mj-lt"/>
                <a:cs typeface="Calibri"/>
                <a:hlinkClick r:id="rId5"/>
              </a:rPr>
              <a:t>Creative Commons Attribution 4.0 International License </a:t>
            </a:r>
            <a:endParaRPr lang="en-US" sz="1400">
              <a:solidFill>
                <a:schemeClr val="bg2">
                  <a:lumMod val="50000"/>
                </a:schemeClr>
              </a:solidFill>
              <a:latin typeface="+mj-lt"/>
              <a:cs typeface="Calibri"/>
            </a:endParaRPr>
          </a:p>
        </p:txBody>
      </p:sp>
      <p:pic>
        <p:nvPicPr>
          <p:cNvPr id="9" name="Picture 8">
            <a:extLst>
              <a:ext uri="{FF2B5EF4-FFF2-40B4-BE49-F238E27FC236}">
                <a16:creationId xmlns:a16="http://schemas.microsoft.com/office/drawing/2014/main" id="{CE4B80A1-23C1-7740-B8D3-1DA8B9D5F5B2}"/>
              </a:ext>
            </a:extLst>
          </p:cNvPr>
          <p:cNvPicPr>
            <a:picLocks noChangeAspect="1"/>
          </p:cNvPicPr>
          <p:nvPr/>
        </p:nvPicPr>
        <p:blipFill>
          <a:blip r:embed="rId6"/>
          <a:stretch>
            <a:fillRect/>
          </a:stretch>
        </p:blipFill>
        <p:spPr>
          <a:xfrm>
            <a:off x="10753553" y="6091881"/>
            <a:ext cx="1117600" cy="393700"/>
          </a:xfrm>
          <a:prstGeom prst="rect">
            <a:avLst/>
          </a:prstGeom>
        </p:spPr>
      </p:pic>
    </p:spTree>
    <p:extLst>
      <p:ext uri="{BB962C8B-B14F-4D97-AF65-F5344CB8AC3E}">
        <p14:creationId xmlns:p14="http://schemas.microsoft.com/office/powerpoint/2010/main" val="9761729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DE9D4807-C921-2F49-A0FE-1CC305E0C099}"/>
              </a:ext>
            </a:extLst>
          </p:cNvPr>
          <p:cNvSpPr>
            <a:spLocks noGrp="1"/>
          </p:cNvSpPr>
          <p:nvPr>
            <p:ph sz="quarter" idx="13" hasCustomPrompt="1"/>
          </p:nvPr>
        </p:nvSpPr>
        <p:spPr>
          <a:xfrm>
            <a:off x="365226" y="1198690"/>
            <a:ext cx="11504084" cy="499654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noProof="0" dirty="0" smtClean="0"/>
            </a:lvl1pPr>
            <a:lvl2pPr>
              <a:defRPr lang="en-US" noProof="0" dirty="0" smtClean="0"/>
            </a:lvl2pPr>
            <a:lvl3pPr>
              <a:defRPr lang="en-US" sz="2000" noProof="0" dirty="0" smtClean="0"/>
            </a:lvl3pPr>
            <a:lvl4pPr>
              <a:defRPr lang="en-US" sz="2000" noProof="0" dirty="0" smtClean="0"/>
            </a:lvl4pPr>
            <a:lvl5pPr>
              <a:defRPr lang="en-US" sz="1000" dirty="0"/>
            </a:lvl5pPr>
          </a:lstStyle>
          <a:p>
            <a:pPr lvl="0"/>
            <a:r>
              <a:rPr kumimoji="0" lang="en-US" sz="2200" b="0" i="0" u="none" strike="noStrike" kern="0" cap="none" spc="0" normalizeH="0" baseline="0" noProof="0">
                <a:ln>
                  <a:noFill/>
                </a:ln>
                <a:solidFill>
                  <a:srgbClr val="000000"/>
                </a:solidFill>
                <a:effectLst/>
                <a:uLnTx/>
                <a:uFillTx/>
                <a:latin typeface="Calibri Light"/>
                <a:ea typeface="+mn-ea"/>
                <a:cs typeface="Calibri"/>
              </a:rPr>
              <a:t>Click to edit text</a:t>
            </a:r>
          </a:p>
          <a:p>
            <a:pPr lvl="1"/>
            <a:r>
              <a:rPr kumimoji="0" lang="en-US" sz="2200" b="0" i="0" u="none" strike="noStrike" kern="0" cap="none" spc="0" normalizeH="0" baseline="0" noProof="0">
                <a:ln>
                  <a:noFill/>
                </a:ln>
                <a:solidFill>
                  <a:srgbClr val="000000"/>
                </a:solidFill>
                <a:effectLst/>
                <a:uLnTx/>
                <a:uFillTx/>
                <a:latin typeface="Calibri Light"/>
                <a:cs typeface="Calibri"/>
              </a:rPr>
              <a:t>Second level</a:t>
            </a:r>
          </a:p>
          <a:p>
            <a:pPr lvl="2"/>
            <a:r>
              <a:rPr kumimoji="0" lang="en-US" sz="2000" b="0" i="0" u="none" strike="noStrike" kern="0" cap="none" spc="0" normalizeH="0" baseline="0" noProof="0">
                <a:ln>
                  <a:noFill/>
                </a:ln>
                <a:solidFill>
                  <a:srgbClr val="000000"/>
                </a:solidFill>
                <a:effectLst/>
                <a:uLnTx/>
                <a:uFillTx/>
                <a:latin typeface="Calibri Light"/>
                <a:cs typeface="Calibri"/>
              </a:rPr>
              <a:t>Third level</a:t>
            </a:r>
          </a:p>
          <a:p>
            <a:pPr lvl="3"/>
            <a:r>
              <a:rPr kumimoji="0" lang="en-US" sz="2000" b="0" i="0" u="none" strike="noStrike" kern="0" cap="none" spc="0" normalizeH="0" baseline="0" noProof="0">
                <a:ln>
                  <a:noFill/>
                </a:ln>
                <a:solidFill>
                  <a:srgbClr val="000000"/>
                </a:solidFill>
                <a:effectLst/>
                <a:uLnTx/>
                <a:uFillTx/>
                <a:latin typeface="Calibri Light"/>
                <a:cs typeface="Calibri"/>
              </a:rPr>
              <a:t>Fourth level</a:t>
            </a:r>
          </a:p>
          <a:p>
            <a:pPr lvl="4"/>
            <a:r>
              <a:rPr kumimoji="0" lang="en-US" sz="1000" b="0" i="0" u="none" strike="noStrike" kern="0" cap="none" spc="0" normalizeH="0" baseline="0" noProof="0">
                <a:ln>
                  <a:noFill/>
                </a:ln>
                <a:solidFill>
                  <a:srgbClr val="000000"/>
                </a:solidFill>
                <a:effectLst/>
                <a:uLnTx/>
                <a:uFillTx/>
                <a:latin typeface="Calibri Light"/>
                <a:cs typeface="Calibri"/>
              </a:rPr>
              <a:t>Fifth level</a:t>
            </a:r>
            <a:endParaRPr lang="en-US"/>
          </a:p>
        </p:txBody>
      </p:sp>
      <p:sp>
        <p:nvSpPr>
          <p:cNvPr id="12" name="Datumsplatzhalter 11">
            <a:extLst>
              <a:ext uri="{FF2B5EF4-FFF2-40B4-BE49-F238E27FC236}">
                <a16:creationId xmlns:a16="http://schemas.microsoft.com/office/drawing/2014/main" id="{54BEB4E2-004E-2A4A-A4E5-791ECEE48A36}"/>
              </a:ext>
            </a:extLst>
          </p:cNvPr>
          <p:cNvSpPr>
            <a:spLocks noGrp="1"/>
          </p:cNvSpPr>
          <p:nvPr>
            <p:ph type="dt" sz="half" idx="14"/>
          </p:nvPr>
        </p:nvSpPr>
        <p:spPr/>
        <p:txBody>
          <a:bodyPr/>
          <a:lstStyle/>
          <a:p>
            <a:endParaRPr lang="en-GB" noProof="0"/>
          </a:p>
        </p:txBody>
      </p:sp>
      <p:sp>
        <p:nvSpPr>
          <p:cNvPr id="13" name="Fußzeilenplatzhalter 12">
            <a:extLst>
              <a:ext uri="{FF2B5EF4-FFF2-40B4-BE49-F238E27FC236}">
                <a16:creationId xmlns:a16="http://schemas.microsoft.com/office/drawing/2014/main" id="{E624A94B-69A8-A64E-AC8E-D406AC16748F}"/>
              </a:ext>
            </a:extLst>
          </p:cNvPr>
          <p:cNvSpPr>
            <a:spLocks noGrp="1"/>
          </p:cNvSpPr>
          <p:nvPr>
            <p:ph type="ftr" sz="quarter" idx="15"/>
          </p:nvPr>
        </p:nvSpPr>
        <p:spPr/>
        <p:txBody>
          <a:bodyPr/>
          <a:lstStyle/>
          <a:p>
            <a:pPr algn="r"/>
            <a:endParaRPr lang="en-GB" noProof="0"/>
          </a:p>
        </p:txBody>
      </p:sp>
      <p:sp>
        <p:nvSpPr>
          <p:cNvPr id="14" name="Foliennummernplatzhalter 13">
            <a:extLst>
              <a:ext uri="{FF2B5EF4-FFF2-40B4-BE49-F238E27FC236}">
                <a16:creationId xmlns:a16="http://schemas.microsoft.com/office/drawing/2014/main" id="{57A718F5-12AB-7444-AEA8-0CAA0EF22FA0}"/>
              </a:ext>
            </a:extLst>
          </p:cNvPr>
          <p:cNvSpPr>
            <a:spLocks noGrp="1"/>
          </p:cNvSpPr>
          <p:nvPr>
            <p:ph type="sldNum" sz="quarter" idx="16"/>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9D7969FA-78A3-8649-902C-D12F28E358C0}"/>
              </a:ext>
            </a:extLst>
          </p:cNvPr>
          <p:cNvSpPr>
            <a:spLocks noGrp="1"/>
          </p:cNvSpPr>
          <p:nvPr>
            <p:ph type="title" hasCustomPrompt="1"/>
          </p:nvPr>
        </p:nvSpPr>
        <p:spPr/>
        <p:txBody>
          <a:bodyPr/>
          <a:lstStyle>
            <a:lvl1pPr>
              <a:defRPr/>
            </a:lvl1pPr>
          </a:lstStyle>
          <a:p>
            <a:r>
              <a:rPr lang="en-US"/>
              <a:t>Click to edit title</a:t>
            </a:r>
            <a:endParaRPr lang="de-DE"/>
          </a:p>
        </p:txBody>
      </p:sp>
    </p:spTree>
    <p:extLst>
      <p:ext uri="{BB962C8B-B14F-4D97-AF65-F5344CB8AC3E}">
        <p14:creationId xmlns:p14="http://schemas.microsoft.com/office/powerpoint/2010/main" val="1910788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claim">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DE9D4807-C921-2F49-A0FE-1CC305E0C099}"/>
              </a:ext>
            </a:extLst>
          </p:cNvPr>
          <p:cNvSpPr>
            <a:spLocks noGrp="1"/>
          </p:cNvSpPr>
          <p:nvPr>
            <p:ph sz="quarter" idx="13" hasCustomPrompt="1"/>
          </p:nvPr>
        </p:nvSpPr>
        <p:spPr>
          <a:xfrm>
            <a:off x="355601" y="1531729"/>
            <a:ext cx="11504084" cy="46731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noProof="0" dirty="0" smtClean="0"/>
            </a:lvl1pPr>
            <a:lvl2pPr>
              <a:defRPr lang="en-US" noProof="0" dirty="0" smtClean="0"/>
            </a:lvl2pPr>
            <a:lvl3pPr>
              <a:defRPr lang="en-US" sz="2000" noProof="0" dirty="0" smtClean="0"/>
            </a:lvl3pPr>
            <a:lvl4pPr>
              <a:defRPr lang="en-US" sz="2000" noProof="0" dirty="0" smtClean="0"/>
            </a:lvl4pPr>
            <a:lvl5pPr>
              <a:defRPr lang="en-US" sz="1000" dirty="0"/>
            </a:lvl5pPr>
          </a:lstStyle>
          <a:p>
            <a:pPr lvl="0"/>
            <a:r>
              <a:rPr kumimoji="0" lang="en-US" sz="2200" b="0" i="0" u="none" strike="noStrike" kern="0" cap="none" spc="0" normalizeH="0" baseline="0" noProof="0">
                <a:ln>
                  <a:noFill/>
                </a:ln>
                <a:solidFill>
                  <a:srgbClr val="000000"/>
                </a:solidFill>
                <a:effectLst/>
                <a:uLnTx/>
                <a:uFillTx/>
                <a:latin typeface="Calibri Light"/>
                <a:ea typeface="+mn-ea"/>
                <a:cs typeface="Calibri"/>
              </a:rPr>
              <a:t>Click to edit text</a:t>
            </a:r>
          </a:p>
          <a:p>
            <a:pPr lvl="1"/>
            <a:r>
              <a:rPr kumimoji="0" lang="en-US" sz="2200" b="0" i="0" u="none" strike="noStrike" kern="0" cap="none" spc="0" normalizeH="0" baseline="0" noProof="0">
                <a:ln>
                  <a:noFill/>
                </a:ln>
                <a:solidFill>
                  <a:srgbClr val="000000"/>
                </a:solidFill>
                <a:effectLst/>
                <a:uLnTx/>
                <a:uFillTx/>
                <a:latin typeface="Calibri Light"/>
                <a:cs typeface="Calibri"/>
              </a:rPr>
              <a:t>Second level</a:t>
            </a:r>
          </a:p>
          <a:p>
            <a:pPr lvl="2"/>
            <a:r>
              <a:rPr kumimoji="0" lang="en-US" sz="2000" b="0" i="0" u="none" strike="noStrike" kern="0" cap="none" spc="0" normalizeH="0" baseline="0" noProof="0">
                <a:ln>
                  <a:noFill/>
                </a:ln>
                <a:solidFill>
                  <a:srgbClr val="000000"/>
                </a:solidFill>
                <a:effectLst/>
                <a:uLnTx/>
                <a:uFillTx/>
                <a:latin typeface="Calibri Light"/>
                <a:cs typeface="Calibri"/>
              </a:rPr>
              <a:t>Third level</a:t>
            </a:r>
          </a:p>
          <a:p>
            <a:pPr lvl="3"/>
            <a:r>
              <a:rPr kumimoji="0" lang="en-US" sz="2000" b="0" i="0" u="none" strike="noStrike" kern="0" cap="none" spc="0" normalizeH="0" baseline="0" noProof="0">
                <a:ln>
                  <a:noFill/>
                </a:ln>
                <a:solidFill>
                  <a:srgbClr val="000000"/>
                </a:solidFill>
                <a:effectLst/>
                <a:uLnTx/>
                <a:uFillTx/>
                <a:latin typeface="Calibri Light"/>
                <a:cs typeface="Calibri"/>
              </a:rPr>
              <a:t>Fourth level</a:t>
            </a:r>
          </a:p>
          <a:p>
            <a:pPr lvl="4"/>
            <a:r>
              <a:rPr kumimoji="0" lang="en-US" sz="1000" b="0" i="0" u="none" strike="noStrike" kern="0" cap="none" spc="0" normalizeH="0" baseline="0" noProof="0">
                <a:ln>
                  <a:noFill/>
                </a:ln>
                <a:solidFill>
                  <a:srgbClr val="000000"/>
                </a:solidFill>
                <a:effectLst/>
                <a:uLnTx/>
                <a:uFillTx/>
                <a:latin typeface="Calibri Light"/>
                <a:cs typeface="Calibri"/>
              </a:rPr>
              <a:t>Fifth level</a:t>
            </a:r>
            <a:endParaRPr lang="en-US"/>
          </a:p>
        </p:txBody>
      </p:sp>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3"/>
            <a:ext cx="10655300" cy="432271"/>
          </a:xfrm>
        </p:spPr>
        <p:txBody>
          <a:bodyPr/>
          <a:lstStyle>
            <a:lvl1pPr marL="0" indent="0">
              <a:buNone/>
              <a:defRPr sz="2400" i="1" baseline="0">
                <a:solidFill>
                  <a:schemeClr val="tx2"/>
                </a:solidFill>
                <a:latin typeface="Cambria"/>
                <a:cs typeface="Cambria"/>
              </a:defRPr>
            </a:lvl1pPr>
          </a:lstStyle>
          <a:p>
            <a:pPr lvl="0"/>
            <a:r>
              <a:rPr lang="en-US" noProof="0"/>
              <a:t>Click to add claim</a:t>
            </a:r>
          </a:p>
        </p:txBody>
      </p:sp>
      <p:sp>
        <p:nvSpPr>
          <p:cNvPr id="3" name="Titel 2">
            <a:extLst>
              <a:ext uri="{FF2B5EF4-FFF2-40B4-BE49-F238E27FC236}">
                <a16:creationId xmlns:a16="http://schemas.microsoft.com/office/drawing/2014/main" id="{8729D5D4-C64B-074D-8279-BA239F46B451}"/>
              </a:ext>
            </a:extLst>
          </p:cNvPr>
          <p:cNvSpPr>
            <a:spLocks noGrp="1"/>
          </p:cNvSpPr>
          <p:nvPr>
            <p:ph type="title" hasCustomPrompt="1"/>
          </p:nvPr>
        </p:nvSpPr>
        <p:spPr/>
        <p:txBody>
          <a:bodyPr/>
          <a:lstStyle>
            <a:lvl1pPr>
              <a:defRPr/>
            </a:lvl1pPr>
          </a:lstStyle>
          <a:p>
            <a:r>
              <a:rPr lang="en-US"/>
              <a:t>Click to edit title</a:t>
            </a:r>
            <a:endParaRPr lang="de-DE"/>
          </a:p>
        </p:txBody>
      </p:sp>
      <p:sp>
        <p:nvSpPr>
          <p:cNvPr id="11" name="Datumsplatzhalter 10">
            <a:extLst>
              <a:ext uri="{FF2B5EF4-FFF2-40B4-BE49-F238E27FC236}">
                <a16:creationId xmlns:a16="http://schemas.microsoft.com/office/drawing/2014/main" id="{EB4B0E75-1EF5-3F4E-9763-1ADA2EE8CD8C}"/>
              </a:ext>
            </a:extLst>
          </p:cNvPr>
          <p:cNvSpPr>
            <a:spLocks noGrp="1"/>
          </p:cNvSpPr>
          <p:nvPr>
            <p:ph type="dt" sz="half" idx="15"/>
          </p:nvPr>
        </p:nvSpPr>
        <p:spPr>
          <a:xfrm>
            <a:off x="2774733" y="6548750"/>
            <a:ext cx="9084295" cy="230266"/>
          </a:xfrm>
        </p:spPr>
        <p:txBody>
          <a:bodyPr/>
          <a:lstStyle/>
          <a:p>
            <a:endParaRPr lang="en-GB"/>
          </a:p>
        </p:txBody>
      </p:sp>
      <p:sp>
        <p:nvSpPr>
          <p:cNvPr id="12" name="Fußzeilenplatzhalter 11">
            <a:extLst>
              <a:ext uri="{FF2B5EF4-FFF2-40B4-BE49-F238E27FC236}">
                <a16:creationId xmlns:a16="http://schemas.microsoft.com/office/drawing/2014/main" id="{EB8A87EB-53EF-6C4E-AEB5-195A5FC6706A}"/>
              </a:ext>
            </a:extLst>
          </p:cNvPr>
          <p:cNvSpPr>
            <a:spLocks noGrp="1"/>
          </p:cNvSpPr>
          <p:nvPr>
            <p:ph type="ftr" sz="quarter" idx="16"/>
          </p:nvPr>
        </p:nvSpPr>
        <p:spPr/>
        <p:txBody>
          <a:bodyPr/>
          <a:lstStyle/>
          <a:p>
            <a:endParaRPr lang="en-GB"/>
          </a:p>
        </p:txBody>
      </p:sp>
      <p:sp>
        <p:nvSpPr>
          <p:cNvPr id="13" name="Foliennummernplatzhalter 12">
            <a:extLst>
              <a:ext uri="{FF2B5EF4-FFF2-40B4-BE49-F238E27FC236}">
                <a16:creationId xmlns:a16="http://schemas.microsoft.com/office/drawing/2014/main" id="{F79ECAAF-9C72-C046-8E8B-212A51577E4F}"/>
              </a:ext>
            </a:extLst>
          </p:cNvPr>
          <p:cNvSpPr>
            <a:spLocks noGrp="1"/>
          </p:cNvSpPr>
          <p:nvPr>
            <p:ph type="sldNum" sz="quarter" idx="17"/>
          </p:nvPr>
        </p:nvSpPr>
        <p:spPr/>
        <p:txBody>
          <a:bodyPr/>
          <a:lstStyle/>
          <a:p>
            <a:fld id="{838B0777-827F-8D42-90B1-61394C340E65}" type="slidenum">
              <a:rPr lang="en-GB" smtClean="0"/>
              <a:pPr/>
              <a:t>‹#›</a:t>
            </a:fld>
            <a:endParaRPr lang="en-GB"/>
          </a:p>
        </p:txBody>
      </p:sp>
    </p:spTree>
    <p:extLst>
      <p:ext uri="{BB962C8B-B14F-4D97-AF65-F5344CB8AC3E}">
        <p14:creationId xmlns:p14="http://schemas.microsoft.com/office/powerpoint/2010/main" val="3506624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2) with claim">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DE9D4807-C921-2F49-A0FE-1CC305E0C099}"/>
              </a:ext>
            </a:extLst>
          </p:cNvPr>
          <p:cNvSpPr>
            <a:spLocks noGrp="1"/>
          </p:cNvSpPr>
          <p:nvPr>
            <p:ph sz="quarter" idx="13" hasCustomPrompt="1"/>
          </p:nvPr>
        </p:nvSpPr>
        <p:spPr>
          <a:xfrm>
            <a:off x="355602" y="1531729"/>
            <a:ext cx="5624285" cy="46731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noProof="0" dirty="0" smtClean="0"/>
            </a:lvl1pPr>
            <a:lvl2pPr>
              <a:defRPr lang="en-US" noProof="0" dirty="0" smtClean="0"/>
            </a:lvl2pPr>
            <a:lvl3pPr>
              <a:defRPr lang="en-US" sz="2000" noProof="0" dirty="0" smtClean="0"/>
            </a:lvl3pPr>
            <a:lvl4pPr>
              <a:defRPr lang="en-US" sz="2000" noProof="0" dirty="0" smtClean="0"/>
            </a:lvl4pPr>
            <a:lvl5pPr>
              <a:defRPr lang="en-US" sz="1000" dirty="0"/>
            </a:lvl5pPr>
          </a:lstStyle>
          <a:p>
            <a:pPr lvl="0"/>
            <a:r>
              <a:rPr kumimoji="0" lang="en-US" sz="2200" b="0" i="0" u="none" strike="noStrike" kern="0" cap="none" spc="0" normalizeH="0" baseline="0" noProof="0">
                <a:ln>
                  <a:noFill/>
                </a:ln>
                <a:solidFill>
                  <a:srgbClr val="000000"/>
                </a:solidFill>
                <a:effectLst/>
                <a:uLnTx/>
                <a:uFillTx/>
                <a:latin typeface="Calibri Light"/>
                <a:ea typeface="+mn-ea"/>
                <a:cs typeface="Calibri"/>
              </a:rPr>
              <a:t>Click to edit text</a:t>
            </a:r>
          </a:p>
          <a:p>
            <a:pPr lvl="1"/>
            <a:r>
              <a:rPr kumimoji="0" lang="en-US" sz="2200" b="0" i="0" u="none" strike="noStrike" kern="0" cap="none" spc="0" normalizeH="0" baseline="0" noProof="0">
                <a:ln>
                  <a:noFill/>
                </a:ln>
                <a:solidFill>
                  <a:srgbClr val="000000"/>
                </a:solidFill>
                <a:effectLst/>
                <a:uLnTx/>
                <a:uFillTx/>
                <a:latin typeface="Calibri Light"/>
                <a:cs typeface="Calibri"/>
              </a:rPr>
              <a:t>Second level</a:t>
            </a:r>
          </a:p>
          <a:p>
            <a:pPr lvl="2"/>
            <a:r>
              <a:rPr kumimoji="0" lang="en-US" sz="2000" b="0" i="0" u="none" strike="noStrike" kern="0" cap="none" spc="0" normalizeH="0" baseline="0" noProof="0">
                <a:ln>
                  <a:noFill/>
                </a:ln>
                <a:solidFill>
                  <a:srgbClr val="000000"/>
                </a:solidFill>
                <a:effectLst/>
                <a:uLnTx/>
                <a:uFillTx/>
                <a:latin typeface="Calibri Light"/>
                <a:cs typeface="Calibri"/>
              </a:rPr>
              <a:t>Third level</a:t>
            </a:r>
          </a:p>
          <a:p>
            <a:pPr lvl="3"/>
            <a:r>
              <a:rPr kumimoji="0" lang="en-US" sz="2000" b="0" i="0" u="none" strike="noStrike" kern="0" cap="none" spc="0" normalizeH="0" baseline="0" noProof="0">
                <a:ln>
                  <a:noFill/>
                </a:ln>
                <a:solidFill>
                  <a:srgbClr val="000000"/>
                </a:solidFill>
                <a:effectLst/>
                <a:uLnTx/>
                <a:uFillTx/>
                <a:latin typeface="Calibri Light"/>
                <a:cs typeface="Calibri"/>
              </a:rPr>
              <a:t>Fourth level</a:t>
            </a:r>
          </a:p>
          <a:p>
            <a:pPr lvl="4"/>
            <a:r>
              <a:rPr kumimoji="0" lang="en-US" sz="1000" b="0" i="0" u="none" strike="noStrike" kern="0" cap="none" spc="0" normalizeH="0" baseline="0" noProof="0">
                <a:ln>
                  <a:noFill/>
                </a:ln>
                <a:solidFill>
                  <a:srgbClr val="000000"/>
                </a:solidFill>
                <a:effectLst/>
                <a:uLnTx/>
                <a:uFillTx/>
                <a:latin typeface="Calibri Light"/>
                <a:cs typeface="Calibri"/>
              </a:rPr>
              <a:t>Fifth level</a:t>
            </a:r>
            <a:endParaRPr lang="en-US"/>
          </a:p>
        </p:txBody>
      </p:sp>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3"/>
            <a:ext cx="10655300" cy="432271"/>
          </a:xfrm>
        </p:spPr>
        <p:txBody>
          <a:bodyPr/>
          <a:lstStyle>
            <a:lvl1pPr marL="0" indent="0">
              <a:buNone/>
              <a:defRPr sz="2400" i="1" baseline="0">
                <a:solidFill>
                  <a:schemeClr val="tx2"/>
                </a:solidFill>
                <a:latin typeface="Cambria"/>
                <a:cs typeface="Cambria"/>
              </a:defRPr>
            </a:lvl1pPr>
          </a:lstStyle>
          <a:p>
            <a:pPr lvl="0"/>
            <a:r>
              <a:rPr lang="en-US" noProof="0"/>
              <a:t>Click to add claim</a:t>
            </a:r>
          </a:p>
        </p:txBody>
      </p:sp>
      <p:sp>
        <p:nvSpPr>
          <p:cNvPr id="9" name="Inhaltsplatzhalter 7">
            <a:extLst>
              <a:ext uri="{FF2B5EF4-FFF2-40B4-BE49-F238E27FC236}">
                <a16:creationId xmlns:a16="http://schemas.microsoft.com/office/drawing/2014/main" id="{00A81349-9165-6841-B8E8-0D132091E492}"/>
              </a:ext>
            </a:extLst>
          </p:cNvPr>
          <p:cNvSpPr>
            <a:spLocks noGrp="1"/>
          </p:cNvSpPr>
          <p:nvPr>
            <p:ph sz="quarter" idx="15" hasCustomPrompt="1"/>
          </p:nvPr>
        </p:nvSpPr>
        <p:spPr>
          <a:xfrm>
            <a:off x="6234742" y="1531729"/>
            <a:ext cx="5624285" cy="46731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noProof="0" dirty="0" smtClean="0"/>
            </a:lvl1pPr>
            <a:lvl2pPr>
              <a:defRPr lang="en-US" noProof="0" dirty="0" smtClean="0"/>
            </a:lvl2pPr>
            <a:lvl3pPr>
              <a:defRPr lang="en-US" sz="2000" noProof="0" dirty="0" smtClean="0"/>
            </a:lvl3pPr>
            <a:lvl4pPr>
              <a:defRPr lang="en-US" sz="2000" noProof="0" dirty="0" smtClean="0"/>
            </a:lvl4pPr>
            <a:lvl5pPr>
              <a:defRPr lang="en-US" sz="1000" dirty="0"/>
            </a:lvl5pPr>
          </a:lstStyle>
          <a:p>
            <a:pPr lvl="0"/>
            <a:r>
              <a:rPr kumimoji="0" lang="en-US" sz="2200" b="0" i="0" u="none" strike="noStrike" kern="0" cap="none" spc="0" normalizeH="0" baseline="0" noProof="0">
                <a:ln>
                  <a:noFill/>
                </a:ln>
                <a:solidFill>
                  <a:srgbClr val="000000"/>
                </a:solidFill>
                <a:effectLst/>
                <a:uLnTx/>
                <a:uFillTx/>
                <a:latin typeface="Calibri Light"/>
                <a:ea typeface="+mn-ea"/>
                <a:cs typeface="Calibri"/>
              </a:rPr>
              <a:t>Click to edit text</a:t>
            </a:r>
          </a:p>
          <a:p>
            <a:pPr lvl="1"/>
            <a:r>
              <a:rPr kumimoji="0" lang="en-US" sz="2200" b="0" i="0" u="none" strike="noStrike" kern="0" cap="none" spc="0" normalizeH="0" baseline="0" noProof="0">
                <a:ln>
                  <a:noFill/>
                </a:ln>
                <a:solidFill>
                  <a:srgbClr val="000000"/>
                </a:solidFill>
                <a:effectLst/>
                <a:uLnTx/>
                <a:uFillTx/>
                <a:latin typeface="Calibri Light"/>
                <a:cs typeface="Calibri"/>
              </a:rPr>
              <a:t>Second level</a:t>
            </a:r>
          </a:p>
          <a:p>
            <a:pPr lvl="2"/>
            <a:r>
              <a:rPr kumimoji="0" lang="en-US" sz="2000" b="0" i="0" u="none" strike="noStrike" kern="0" cap="none" spc="0" normalizeH="0" baseline="0" noProof="0">
                <a:ln>
                  <a:noFill/>
                </a:ln>
                <a:solidFill>
                  <a:srgbClr val="000000"/>
                </a:solidFill>
                <a:effectLst/>
                <a:uLnTx/>
                <a:uFillTx/>
                <a:latin typeface="Calibri Light"/>
                <a:cs typeface="Calibri"/>
              </a:rPr>
              <a:t>Third level</a:t>
            </a:r>
          </a:p>
          <a:p>
            <a:pPr lvl="3"/>
            <a:r>
              <a:rPr kumimoji="0" lang="en-US" sz="2000" b="0" i="0" u="none" strike="noStrike" kern="0" cap="none" spc="0" normalizeH="0" baseline="0" noProof="0">
                <a:ln>
                  <a:noFill/>
                </a:ln>
                <a:solidFill>
                  <a:srgbClr val="000000"/>
                </a:solidFill>
                <a:effectLst/>
                <a:uLnTx/>
                <a:uFillTx/>
                <a:latin typeface="Calibri Light"/>
                <a:cs typeface="Calibri"/>
              </a:rPr>
              <a:t>Fourth level</a:t>
            </a:r>
          </a:p>
          <a:p>
            <a:pPr lvl="4"/>
            <a:r>
              <a:rPr kumimoji="0" lang="en-US" sz="1000" b="0" i="0" u="none" strike="noStrike" kern="0" cap="none" spc="0" normalizeH="0" baseline="0" noProof="0">
                <a:ln>
                  <a:noFill/>
                </a:ln>
                <a:solidFill>
                  <a:srgbClr val="000000"/>
                </a:solidFill>
                <a:effectLst/>
                <a:uLnTx/>
                <a:uFillTx/>
                <a:latin typeface="Calibri Light"/>
                <a:cs typeface="Calibri"/>
              </a:rPr>
              <a:t>Fifth level</a:t>
            </a:r>
            <a:endParaRPr lang="en-US"/>
          </a:p>
        </p:txBody>
      </p:sp>
      <p:sp>
        <p:nvSpPr>
          <p:cNvPr id="12" name="Datumsplatzhalter 11">
            <a:extLst>
              <a:ext uri="{FF2B5EF4-FFF2-40B4-BE49-F238E27FC236}">
                <a16:creationId xmlns:a16="http://schemas.microsoft.com/office/drawing/2014/main" id="{AF3E2DE0-9498-2347-94D1-DECDC4FD8BAA}"/>
              </a:ext>
            </a:extLst>
          </p:cNvPr>
          <p:cNvSpPr>
            <a:spLocks noGrp="1"/>
          </p:cNvSpPr>
          <p:nvPr>
            <p:ph type="dt" sz="half" idx="16"/>
          </p:nvPr>
        </p:nvSpPr>
        <p:spPr/>
        <p:txBody>
          <a:bodyPr/>
          <a:lstStyle/>
          <a:p>
            <a:endParaRPr lang="en-GB" noProof="0"/>
          </a:p>
        </p:txBody>
      </p:sp>
      <p:sp>
        <p:nvSpPr>
          <p:cNvPr id="13" name="Fußzeilenplatzhalter 12">
            <a:extLst>
              <a:ext uri="{FF2B5EF4-FFF2-40B4-BE49-F238E27FC236}">
                <a16:creationId xmlns:a16="http://schemas.microsoft.com/office/drawing/2014/main" id="{60EF2202-3676-0F4D-B61E-8B5395024383}"/>
              </a:ext>
            </a:extLst>
          </p:cNvPr>
          <p:cNvSpPr>
            <a:spLocks noGrp="1"/>
          </p:cNvSpPr>
          <p:nvPr>
            <p:ph type="ftr" sz="quarter" idx="17"/>
          </p:nvPr>
        </p:nvSpPr>
        <p:spPr/>
        <p:txBody>
          <a:bodyPr/>
          <a:lstStyle/>
          <a:p>
            <a:pPr algn="r"/>
            <a:endParaRPr lang="en-GB" noProof="0"/>
          </a:p>
        </p:txBody>
      </p:sp>
      <p:sp>
        <p:nvSpPr>
          <p:cNvPr id="14" name="Foliennummernplatzhalter 13">
            <a:extLst>
              <a:ext uri="{FF2B5EF4-FFF2-40B4-BE49-F238E27FC236}">
                <a16:creationId xmlns:a16="http://schemas.microsoft.com/office/drawing/2014/main" id="{84A99E97-F63E-9145-9C57-A0BDE61F25FD}"/>
              </a:ext>
            </a:extLst>
          </p:cNvPr>
          <p:cNvSpPr>
            <a:spLocks noGrp="1"/>
          </p:cNvSpPr>
          <p:nvPr>
            <p:ph type="sldNum" sz="quarter" idx="18"/>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804D362A-5F5C-0849-8BA5-9D05FD00660F}"/>
              </a:ext>
            </a:extLst>
          </p:cNvPr>
          <p:cNvSpPr>
            <a:spLocks noGrp="1"/>
          </p:cNvSpPr>
          <p:nvPr>
            <p:ph type="title" hasCustomPrompt="1"/>
          </p:nvPr>
        </p:nvSpPr>
        <p:spPr/>
        <p:txBody>
          <a:bodyPr/>
          <a:lstStyle>
            <a:lvl1pPr>
              <a:defRPr/>
            </a:lvl1pPr>
          </a:lstStyle>
          <a:p>
            <a:r>
              <a:rPr lang="en-US"/>
              <a:t>Click to edit title</a:t>
            </a:r>
            <a:endParaRPr lang="de-DE"/>
          </a:p>
        </p:txBody>
      </p:sp>
    </p:spTree>
    <p:extLst>
      <p:ext uri="{BB962C8B-B14F-4D97-AF65-F5344CB8AC3E}">
        <p14:creationId xmlns:p14="http://schemas.microsoft.com/office/powerpoint/2010/main" val="638883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claim (2)">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DE9D4807-C921-2F49-A0FE-1CC305E0C099}"/>
              </a:ext>
            </a:extLst>
          </p:cNvPr>
          <p:cNvSpPr>
            <a:spLocks noGrp="1"/>
          </p:cNvSpPr>
          <p:nvPr>
            <p:ph sz="quarter" idx="13" hasCustomPrompt="1"/>
          </p:nvPr>
        </p:nvSpPr>
        <p:spPr>
          <a:xfrm>
            <a:off x="355601" y="1752601"/>
            <a:ext cx="11504084" cy="44522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noProof="0" dirty="0" smtClean="0"/>
            </a:lvl1pPr>
            <a:lvl2pPr>
              <a:defRPr lang="en-US" noProof="0" dirty="0" smtClean="0"/>
            </a:lvl2pPr>
            <a:lvl3pPr>
              <a:defRPr lang="en-US" sz="2000" noProof="0" dirty="0" smtClean="0"/>
            </a:lvl3pPr>
            <a:lvl4pPr>
              <a:defRPr lang="en-US" sz="2000" noProof="0" dirty="0" smtClean="0"/>
            </a:lvl4pPr>
            <a:lvl5pPr>
              <a:defRPr lang="en-US" sz="1000" dirty="0"/>
            </a:lvl5pPr>
          </a:lstStyle>
          <a:p>
            <a:pPr lvl="0"/>
            <a:r>
              <a:rPr kumimoji="0" lang="en-US" sz="2200" b="0" i="0" u="none" strike="noStrike" kern="0" cap="none" spc="0" normalizeH="0" baseline="0" noProof="0">
                <a:ln>
                  <a:noFill/>
                </a:ln>
                <a:solidFill>
                  <a:srgbClr val="000000"/>
                </a:solidFill>
                <a:effectLst/>
                <a:uLnTx/>
                <a:uFillTx/>
                <a:latin typeface="Calibri Light"/>
                <a:ea typeface="+mn-ea"/>
                <a:cs typeface="Calibri"/>
              </a:rPr>
              <a:t>Click to edit text</a:t>
            </a:r>
          </a:p>
          <a:p>
            <a:pPr lvl="1"/>
            <a:r>
              <a:rPr kumimoji="0" lang="en-US" sz="2200" b="0" i="0" u="none" strike="noStrike" kern="0" cap="none" spc="0" normalizeH="0" baseline="0" noProof="0">
                <a:ln>
                  <a:noFill/>
                </a:ln>
                <a:solidFill>
                  <a:srgbClr val="000000"/>
                </a:solidFill>
                <a:effectLst/>
                <a:uLnTx/>
                <a:uFillTx/>
                <a:latin typeface="Calibri Light"/>
                <a:cs typeface="Calibri"/>
              </a:rPr>
              <a:t>Second level</a:t>
            </a:r>
          </a:p>
          <a:p>
            <a:pPr lvl="2"/>
            <a:r>
              <a:rPr kumimoji="0" lang="en-US" sz="2000" b="0" i="0" u="none" strike="noStrike" kern="0" cap="none" spc="0" normalizeH="0" baseline="0" noProof="0">
                <a:ln>
                  <a:noFill/>
                </a:ln>
                <a:solidFill>
                  <a:srgbClr val="000000"/>
                </a:solidFill>
                <a:effectLst/>
                <a:uLnTx/>
                <a:uFillTx/>
                <a:latin typeface="Calibri Light"/>
                <a:cs typeface="Calibri"/>
              </a:rPr>
              <a:t>Third level</a:t>
            </a:r>
          </a:p>
          <a:p>
            <a:pPr lvl="3"/>
            <a:r>
              <a:rPr kumimoji="0" lang="en-US" sz="2000" b="0" i="0" u="none" strike="noStrike" kern="0" cap="none" spc="0" normalizeH="0" baseline="0" noProof="0">
                <a:ln>
                  <a:noFill/>
                </a:ln>
                <a:solidFill>
                  <a:srgbClr val="000000"/>
                </a:solidFill>
                <a:effectLst/>
                <a:uLnTx/>
                <a:uFillTx/>
                <a:latin typeface="Calibri Light"/>
                <a:cs typeface="Calibri"/>
              </a:rPr>
              <a:t>Fourth level</a:t>
            </a:r>
          </a:p>
          <a:p>
            <a:pPr lvl="4"/>
            <a:r>
              <a:rPr kumimoji="0" lang="en-US" sz="1000" b="0" i="0" u="none" strike="noStrike" kern="0" cap="none" spc="0" normalizeH="0" baseline="0" noProof="0">
                <a:ln>
                  <a:noFill/>
                </a:ln>
                <a:solidFill>
                  <a:srgbClr val="000000"/>
                </a:solidFill>
                <a:effectLst/>
                <a:uLnTx/>
                <a:uFillTx/>
                <a:latin typeface="Calibri Light"/>
                <a:cs typeface="Calibri"/>
              </a:rPr>
              <a:t>Fifth level</a:t>
            </a:r>
            <a:endParaRPr lang="en-US"/>
          </a:p>
        </p:txBody>
      </p:sp>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2"/>
            <a:ext cx="10655300" cy="772886"/>
          </a:xfrm>
        </p:spPr>
        <p:txBody>
          <a:bodyPr/>
          <a:lstStyle>
            <a:lvl1pPr marL="0" indent="0">
              <a:buNone/>
              <a:defRPr sz="2400" i="1" baseline="0">
                <a:solidFill>
                  <a:schemeClr val="tx2"/>
                </a:solidFill>
                <a:latin typeface="Cambria"/>
                <a:cs typeface="Cambria"/>
              </a:defRPr>
            </a:lvl1pPr>
          </a:lstStyle>
          <a:p>
            <a:pPr lvl="0"/>
            <a:r>
              <a:rPr lang="en-US" noProof="0"/>
              <a:t>Click to add claim</a:t>
            </a:r>
          </a:p>
        </p:txBody>
      </p:sp>
      <p:sp>
        <p:nvSpPr>
          <p:cNvPr id="11" name="Datumsplatzhalter 10">
            <a:extLst>
              <a:ext uri="{FF2B5EF4-FFF2-40B4-BE49-F238E27FC236}">
                <a16:creationId xmlns:a16="http://schemas.microsoft.com/office/drawing/2014/main" id="{752BF138-1775-6148-A974-5C16BE30993C}"/>
              </a:ext>
            </a:extLst>
          </p:cNvPr>
          <p:cNvSpPr>
            <a:spLocks noGrp="1"/>
          </p:cNvSpPr>
          <p:nvPr>
            <p:ph type="dt" sz="half" idx="15"/>
          </p:nvPr>
        </p:nvSpPr>
        <p:spPr/>
        <p:txBody>
          <a:bodyPr/>
          <a:lstStyle/>
          <a:p>
            <a:endParaRPr lang="en-GB" noProof="0"/>
          </a:p>
        </p:txBody>
      </p:sp>
      <p:sp>
        <p:nvSpPr>
          <p:cNvPr id="12" name="Fußzeilenplatzhalter 11">
            <a:extLst>
              <a:ext uri="{FF2B5EF4-FFF2-40B4-BE49-F238E27FC236}">
                <a16:creationId xmlns:a16="http://schemas.microsoft.com/office/drawing/2014/main" id="{A4A74F14-897C-6E4D-9528-D7A9EF6FDA3D}"/>
              </a:ext>
            </a:extLst>
          </p:cNvPr>
          <p:cNvSpPr>
            <a:spLocks noGrp="1"/>
          </p:cNvSpPr>
          <p:nvPr>
            <p:ph type="ftr" sz="quarter" idx="16"/>
          </p:nvPr>
        </p:nvSpPr>
        <p:spPr/>
        <p:txBody>
          <a:bodyPr/>
          <a:lstStyle/>
          <a:p>
            <a:pPr algn="r"/>
            <a:endParaRPr lang="en-GB" noProof="0"/>
          </a:p>
        </p:txBody>
      </p:sp>
      <p:sp>
        <p:nvSpPr>
          <p:cNvPr id="13" name="Foliennummernplatzhalter 12">
            <a:extLst>
              <a:ext uri="{FF2B5EF4-FFF2-40B4-BE49-F238E27FC236}">
                <a16:creationId xmlns:a16="http://schemas.microsoft.com/office/drawing/2014/main" id="{D5C5EC56-06C5-7043-8E2C-AC0D3AF234A3}"/>
              </a:ext>
            </a:extLst>
          </p:cNvPr>
          <p:cNvSpPr>
            <a:spLocks noGrp="1"/>
          </p:cNvSpPr>
          <p:nvPr>
            <p:ph type="sldNum" sz="quarter" idx="17"/>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3542429B-F3DE-644E-A4AB-CEBD3E936C4E}"/>
              </a:ext>
            </a:extLst>
          </p:cNvPr>
          <p:cNvSpPr>
            <a:spLocks noGrp="1"/>
          </p:cNvSpPr>
          <p:nvPr>
            <p:ph type="title" hasCustomPrompt="1"/>
          </p:nvPr>
        </p:nvSpPr>
        <p:spPr/>
        <p:txBody>
          <a:bodyPr/>
          <a:lstStyle>
            <a:lvl1pPr>
              <a:defRPr/>
            </a:lvl1pPr>
          </a:lstStyle>
          <a:p>
            <a:r>
              <a:rPr lang="en-US"/>
              <a:t>Click to edit title</a:t>
            </a:r>
            <a:endParaRPr lang="de-DE"/>
          </a:p>
        </p:txBody>
      </p:sp>
    </p:spTree>
    <p:extLst>
      <p:ext uri="{BB962C8B-B14F-4D97-AF65-F5344CB8AC3E}">
        <p14:creationId xmlns:p14="http://schemas.microsoft.com/office/powerpoint/2010/main" val="2533197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claim (2) &amp; caption">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DE9D4807-C921-2F49-A0FE-1CC305E0C099}"/>
              </a:ext>
            </a:extLst>
          </p:cNvPr>
          <p:cNvSpPr>
            <a:spLocks noGrp="1"/>
          </p:cNvSpPr>
          <p:nvPr>
            <p:ph sz="quarter" idx="13" hasCustomPrompt="1"/>
          </p:nvPr>
        </p:nvSpPr>
        <p:spPr>
          <a:xfrm>
            <a:off x="355601" y="1752603"/>
            <a:ext cx="11504084" cy="418423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noProof="0" dirty="0" smtClean="0"/>
            </a:lvl1pPr>
            <a:lvl2pPr>
              <a:defRPr lang="en-US" noProof="0" dirty="0" smtClean="0"/>
            </a:lvl2pPr>
            <a:lvl3pPr>
              <a:defRPr lang="en-US" sz="2000" noProof="0" dirty="0" smtClean="0"/>
            </a:lvl3pPr>
            <a:lvl4pPr>
              <a:defRPr lang="en-US" sz="2000" noProof="0" dirty="0" smtClean="0"/>
            </a:lvl4pPr>
            <a:lvl5pPr>
              <a:defRPr lang="en-US" sz="1000" dirty="0"/>
            </a:lvl5pPr>
          </a:lstStyle>
          <a:p>
            <a:pPr lvl="0"/>
            <a:r>
              <a:rPr kumimoji="0" lang="en-US" sz="2200" b="0" i="0" u="none" strike="noStrike" kern="0" cap="none" spc="0" normalizeH="0" baseline="0" noProof="0">
                <a:ln>
                  <a:noFill/>
                </a:ln>
                <a:solidFill>
                  <a:srgbClr val="000000"/>
                </a:solidFill>
                <a:effectLst/>
                <a:uLnTx/>
                <a:uFillTx/>
                <a:latin typeface="Calibri Light"/>
                <a:ea typeface="+mn-ea"/>
                <a:cs typeface="Calibri"/>
              </a:rPr>
              <a:t>Click to edit text</a:t>
            </a:r>
          </a:p>
          <a:p>
            <a:pPr lvl="1"/>
            <a:r>
              <a:rPr kumimoji="0" lang="en-US" sz="2200" b="0" i="0" u="none" strike="noStrike" kern="0" cap="none" spc="0" normalizeH="0" baseline="0" noProof="0">
                <a:ln>
                  <a:noFill/>
                </a:ln>
                <a:solidFill>
                  <a:srgbClr val="000000"/>
                </a:solidFill>
                <a:effectLst/>
                <a:uLnTx/>
                <a:uFillTx/>
                <a:latin typeface="Calibri Light"/>
                <a:cs typeface="Calibri"/>
              </a:rPr>
              <a:t>Second level</a:t>
            </a:r>
          </a:p>
          <a:p>
            <a:pPr lvl="2"/>
            <a:r>
              <a:rPr kumimoji="0" lang="en-US" sz="2000" b="0" i="0" u="none" strike="noStrike" kern="0" cap="none" spc="0" normalizeH="0" baseline="0" noProof="0">
                <a:ln>
                  <a:noFill/>
                </a:ln>
                <a:solidFill>
                  <a:srgbClr val="000000"/>
                </a:solidFill>
                <a:effectLst/>
                <a:uLnTx/>
                <a:uFillTx/>
                <a:latin typeface="Calibri Light"/>
                <a:cs typeface="Calibri"/>
              </a:rPr>
              <a:t>Third level</a:t>
            </a:r>
          </a:p>
          <a:p>
            <a:pPr lvl="3"/>
            <a:r>
              <a:rPr kumimoji="0" lang="en-US" sz="2000" b="0" i="0" u="none" strike="noStrike" kern="0" cap="none" spc="0" normalizeH="0" baseline="0" noProof="0">
                <a:ln>
                  <a:noFill/>
                </a:ln>
                <a:solidFill>
                  <a:srgbClr val="000000"/>
                </a:solidFill>
                <a:effectLst/>
                <a:uLnTx/>
                <a:uFillTx/>
                <a:latin typeface="Calibri Light"/>
                <a:cs typeface="Calibri"/>
              </a:rPr>
              <a:t>Fourth level</a:t>
            </a:r>
          </a:p>
          <a:p>
            <a:pPr lvl="4"/>
            <a:r>
              <a:rPr kumimoji="0" lang="en-US" sz="1000" b="0" i="0" u="none" strike="noStrike" kern="0" cap="none" spc="0" normalizeH="0" baseline="0" noProof="0">
                <a:ln>
                  <a:noFill/>
                </a:ln>
                <a:solidFill>
                  <a:srgbClr val="000000"/>
                </a:solidFill>
                <a:effectLst/>
                <a:uLnTx/>
                <a:uFillTx/>
                <a:latin typeface="Calibri Light"/>
                <a:cs typeface="Calibri"/>
              </a:rPr>
              <a:t>Fifth level</a:t>
            </a:r>
            <a:endParaRPr lang="en-US"/>
          </a:p>
        </p:txBody>
      </p:sp>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2"/>
            <a:ext cx="10655300" cy="772886"/>
          </a:xfrm>
        </p:spPr>
        <p:txBody>
          <a:bodyPr/>
          <a:lstStyle>
            <a:lvl1pPr marL="0" indent="0">
              <a:buNone/>
              <a:defRPr sz="2400" i="1" baseline="0">
                <a:solidFill>
                  <a:schemeClr val="tx2"/>
                </a:solidFill>
                <a:latin typeface="Cambria"/>
                <a:cs typeface="Cambria"/>
              </a:defRPr>
            </a:lvl1pPr>
          </a:lstStyle>
          <a:p>
            <a:pPr lvl="0"/>
            <a:r>
              <a:rPr lang="en-US" noProof="0"/>
              <a:t>Click to add claim</a:t>
            </a:r>
          </a:p>
        </p:txBody>
      </p:sp>
      <p:sp>
        <p:nvSpPr>
          <p:cNvPr id="9" name="Text Placeholder 7">
            <a:extLst>
              <a:ext uri="{FF2B5EF4-FFF2-40B4-BE49-F238E27FC236}">
                <a16:creationId xmlns:a16="http://schemas.microsoft.com/office/drawing/2014/main" id="{453E748C-3200-384B-833D-A6D019DBD7EC}"/>
              </a:ext>
            </a:extLst>
          </p:cNvPr>
          <p:cNvSpPr>
            <a:spLocks noGrp="1"/>
          </p:cNvSpPr>
          <p:nvPr>
            <p:ph type="body" sz="quarter" idx="23" hasCustomPrompt="1"/>
          </p:nvPr>
        </p:nvSpPr>
        <p:spPr>
          <a:xfrm>
            <a:off x="1422400" y="6001118"/>
            <a:ext cx="9971315" cy="292608"/>
          </a:xfrm>
          <a:prstGeom prst="rect">
            <a:avLst/>
          </a:prstGeom>
        </p:spPr>
        <p:txBody>
          <a:bodyPr lIns="0" tIns="0" rIns="0" bIns="0"/>
          <a:lstStyle>
            <a:lvl1pPr marL="0" indent="0" algn="ctr">
              <a:buNone/>
              <a:defRPr sz="1600">
                <a:solidFill>
                  <a:srgbClr val="7F7F7F"/>
                </a:solidFill>
              </a:defRPr>
            </a:lvl1pPr>
          </a:lstStyle>
          <a:p>
            <a:pPr lvl="0"/>
            <a:r>
              <a:rPr lang="en-GB" noProof="0"/>
              <a:t>Click to edit caption</a:t>
            </a:r>
          </a:p>
        </p:txBody>
      </p:sp>
      <p:sp>
        <p:nvSpPr>
          <p:cNvPr id="14" name="Foliennummernplatzhalter 13">
            <a:extLst>
              <a:ext uri="{FF2B5EF4-FFF2-40B4-BE49-F238E27FC236}">
                <a16:creationId xmlns:a16="http://schemas.microsoft.com/office/drawing/2014/main" id="{9980DA6E-0BCB-B149-8312-B9EDDF1DACD6}"/>
              </a:ext>
            </a:extLst>
          </p:cNvPr>
          <p:cNvSpPr>
            <a:spLocks noGrp="1"/>
          </p:cNvSpPr>
          <p:nvPr>
            <p:ph type="sldNum" sz="quarter" idx="26"/>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CA37A388-3172-AA42-B669-9A4D925C03BA}"/>
              </a:ext>
            </a:extLst>
          </p:cNvPr>
          <p:cNvSpPr>
            <a:spLocks noGrp="1"/>
          </p:cNvSpPr>
          <p:nvPr>
            <p:ph type="title" hasCustomPrompt="1"/>
          </p:nvPr>
        </p:nvSpPr>
        <p:spPr/>
        <p:txBody>
          <a:bodyPr/>
          <a:lstStyle>
            <a:lvl1pPr>
              <a:defRPr/>
            </a:lvl1pPr>
          </a:lstStyle>
          <a:p>
            <a:r>
              <a:rPr lang="en-US"/>
              <a:t>Click to edit title</a:t>
            </a:r>
            <a:endParaRPr lang="de-DE"/>
          </a:p>
        </p:txBody>
      </p:sp>
      <p:sp>
        <p:nvSpPr>
          <p:cNvPr id="2" name="Datumsplatzhalter 1">
            <a:extLst>
              <a:ext uri="{FF2B5EF4-FFF2-40B4-BE49-F238E27FC236}">
                <a16:creationId xmlns:a16="http://schemas.microsoft.com/office/drawing/2014/main" id="{A5597527-2337-A348-8928-8ECA92D3337B}"/>
              </a:ext>
            </a:extLst>
          </p:cNvPr>
          <p:cNvSpPr>
            <a:spLocks noGrp="1"/>
          </p:cNvSpPr>
          <p:nvPr>
            <p:ph type="dt" sz="half" idx="27"/>
          </p:nvPr>
        </p:nvSpPr>
        <p:spPr/>
        <p:txBody>
          <a:bodyPr/>
          <a:lstStyle/>
          <a:p>
            <a:endParaRPr lang="en-GB"/>
          </a:p>
        </p:txBody>
      </p:sp>
      <p:sp>
        <p:nvSpPr>
          <p:cNvPr id="4" name="Fußzeilenplatzhalter 3">
            <a:extLst>
              <a:ext uri="{FF2B5EF4-FFF2-40B4-BE49-F238E27FC236}">
                <a16:creationId xmlns:a16="http://schemas.microsoft.com/office/drawing/2014/main" id="{6AE9C00B-4B82-0546-8E83-2ED4B715FB46}"/>
              </a:ext>
            </a:extLst>
          </p:cNvPr>
          <p:cNvSpPr>
            <a:spLocks noGrp="1"/>
          </p:cNvSpPr>
          <p:nvPr>
            <p:ph type="ftr" sz="quarter" idx="28"/>
          </p:nvPr>
        </p:nvSpPr>
        <p:spPr/>
        <p:txBody>
          <a:bodyPr/>
          <a:lstStyle/>
          <a:p>
            <a:endParaRPr lang="en-GB"/>
          </a:p>
        </p:txBody>
      </p:sp>
    </p:spTree>
    <p:extLst>
      <p:ext uri="{BB962C8B-B14F-4D97-AF65-F5344CB8AC3E}">
        <p14:creationId xmlns:p14="http://schemas.microsoft.com/office/powerpoint/2010/main" val="29470684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claim (2), caption and y-label">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DE9D4807-C921-2F49-A0FE-1CC305E0C099}"/>
              </a:ext>
            </a:extLst>
          </p:cNvPr>
          <p:cNvSpPr>
            <a:spLocks noGrp="1"/>
          </p:cNvSpPr>
          <p:nvPr>
            <p:ph sz="quarter" idx="13" hasCustomPrompt="1"/>
          </p:nvPr>
        </p:nvSpPr>
        <p:spPr>
          <a:xfrm>
            <a:off x="653143" y="1752603"/>
            <a:ext cx="11206541" cy="41835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noProof="0" dirty="0" smtClean="0"/>
            </a:lvl1pPr>
            <a:lvl2pPr>
              <a:defRPr lang="en-US" noProof="0" dirty="0" smtClean="0"/>
            </a:lvl2pPr>
            <a:lvl3pPr>
              <a:defRPr lang="en-US" sz="2000" noProof="0" dirty="0" smtClean="0"/>
            </a:lvl3pPr>
            <a:lvl4pPr>
              <a:defRPr lang="en-US" sz="2000" noProof="0" dirty="0" smtClean="0"/>
            </a:lvl4pPr>
            <a:lvl5pPr>
              <a:defRPr lang="en-US" sz="1000" dirty="0"/>
            </a:lvl5pPr>
          </a:lstStyle>
          <a:p>
            <a:pPr lvl="0"/>
            <a:r>
              <a:rPr kumimoji="0" lang="en-US" sz="2200" b="0" i="0" u="none" strike="noStrike" kern="0" cap="none" spc="0" normalizeH="0" baseline="0" noProof="0">
                <a:ln>
                  <a:noFill/>
                </a:ln>
                <a:solidFill>
                  <a:srgbClr val="000000"/>
                </a:solidFill>
                <a:effectLst/>
                <a:uLnTx/>
                <a:uFillTx/>
                <a:latin typeface="Calibri Light"/>
                <a:ea typeface="+mn-ea"/>
                <a:cs typeface="Calibri"/>
              </a:rPr>
              <a:t>Click to edit text</a:t>
            </a:r>
          </a:p>
          <a:p>
            <a:pPr lvl="1"/>
            <a:r>
              <a:rPr kumimoji="0" lang="en-US" sz="2200" b="0" i="0" u="none" strike="noStrike" kern="0" cap="none" spc="0" normalizeH="0" baseline="0" noProof="0">
                <a:ln>
                  <a:noFill/>
                </a:ln>
                <a:solidFill>
                  <a:srgbClr val="000000"/>
                </a:solidFill>
                <a:effectLst/>
                <a:uLnTx/>
                <a:uFillTx/>
                <a:latin typeface="Calibri Light"/>
                <a:cs typeface="Calibri"/>
              </a:rPr>
              <a:t>Second level</a:t>
            </a:r>
          </a:p>
          <a:p>
            <a:pPr lvl="2"/>
            <a:r>
              <a:rPr kumimoji="0" lang="en-US" sz="2000" b="0" i="0" u="none" strike="noStrike" kern="0" cap="none" spc="0" normalizeH="0" baseline="0" noProof="0">
                <a:ln>
                  <a:noFill/>
                </a:ln>
                <a:solidFill>
                  <a:srgbClr val="000000"/>
                </a:solidFill>
                <a:effectLst/>
                <a:uLnTx/>
                <a:uFillTx/>
                <a:latin typeface="Calibri Light"/>
                <a:cs typeface="Calibri"/>
              </a:rPr>
              <a:t>Third level</a:t>
            </a:r>
          </a:p>
          <a:p>
            <a:pPr lvl="3"/>
            <a:r>
              <a:rPr kumimoji="0" lang="en-US" sz="2000" b="0" i="0" u="none" strike="noStrike" kern="0" cap="none" spc="0" normalizeH="0" baseline="0" noProof="0">
                <a:ln>
                  <a:noFill/>
                </a:ln>
                <a:solidFill>
                  <a:srgbClr val="000000"/>
                </a:solidFill>
                <a:effectLst/>
                <a:uLnTx/>
                <a:uFillTx/>
                <a:latin typeface="Calibri Light"/>
                <a:cs typeface="Calibri"/>
              </a:rPr>
              <a:t>Fourth level</a:t>
            </a:r>
          </a:p>
          <a:p>
            <a:pPr lvl="4"/>
            <a:r>
              <a:rPr kumimoji="0" lang="en-US" sz="1000" b="0" i="0" u="none" strike="noStrike" kern="0" cap="none" spc="0" normalizeH="0" baseline="0" noProof="0">
                <a:ln>
                  <a:noFill/>
                </a:ln>
                <a:solidFill>
                  <a:srgbClr val="000000"/>
                </a:solidFill>
                <a:effectLst/>
                <a:uLnTx/>
                <a:uFillTx/>
                <a:latin typeface="Calibri Light"/>
                <a:cs typeface="Calibri"/>
              </a:rPr>
              <a:t>Fifth level</a:t>
            </a:r>
            <a:endParaRPr lang="en-US"/>
          </a:p>
        </p:txBody>
      </p:sp>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2"/>
            <a:ext cx="10655300" cy="772886"/>
          </a:xfrm>
        </p:spPr>
        <p:txBody>
          <a:bodyPr/>
          <a:lstStyle>
            <a:lvl1pPr marL="0" indent="0">
              <a:buNone/>
              <a:defRPr sz="2400" i="1" baseline="0">
                <a:solidFill>
                  <a:schemeClr val="tx2"/>
                </a:solidFill>
                <a:latin typeface="Cambria"/>
                <a:cs typeface="Cambria"/>
              </a:defRPr>
            </a:lvl1pPr>
          </a:lstStyle>
          <a:p>
            <a:pPr lvl="0"/>
            <a:r>
              <a:rPr lang="en-US" noProof="0"/>
              <a:t>Click to add claim</a:t>
            </a:r>
          </a:p>
        </p:txBody>
      </p:sp>
      <p:sp>
        <p:nvSpPr>
          <p:cNvPr id="9" name="Text Placeholder 7">
            <a:extLst>
              <a:ext uri="{FF2B5EF4-FFF2-40B4-BE49-F238E27FC236}">
                <a16:creationId xmlns:a16="http://schemas.microsoft.com/office/drawing/2014/main" id="{453E748C-3200-384B-833D-A6D019DBD7EC}"/>
              </a:ext>
            </a:extLst>
          </p:cNvPr>
          <p:cNvSpPr>
            <a:spLocks noGrp="1"/>
          </p:cNvSpPr>
          <p:nvPr>
            <p:ph type="body" sz="quarter" idx="23" hasCustomPrompt="1"/>
          </p:nvPr>
        </p:nvSpPr>
        <p:spPr>
          <a:xfrm>
            <a:off x="1422400" y="6001112"/>
            <a:ext cx="9971315" cy="292221"/>
          </a:xfrm>
          <a:prstGeom prst="rect">
            <a:avLst/>
          </a:prstGeom>
        </p:spPr>
        <p:txBody>
          <a:bodyPr lIns="0" tIns="0" rIns="0" bIns="0"/>
          <a:lstStyle>
            <a:lvl1pPr marL="0" indent="0" algn="ctr">
              <a:buNone/>
              <a:defRPr sz="1600">
                <a:solidFill>
                  <a:srgbClr val="7F7F7F"/>
                </a:solidFill>
              </a:defRPr>
            </a:lvl1pPr>
          </a:lstStyle>
          <a:p>
            <a:pPr lvl="0"/>
            <a:r>
              <a:rPr lang="en-GB" noProof="0"/>
              <a:t>Click to edit caption</a:t>
            </a:r>
          </a:p>
        </p:txBody>
      </p:sp>
      <p:sp>
        <p:nvSpPr>
          <p:cNvPr id="19" name="Textplatzhalter 18">
            <a:extLst>
              <a:ext uri="{FF2B5EF4-FFF2-40B4-BE49-F238E27FC236}">
                <a16:creationId xmlns:a16="http://schemas.microsoft.com/office/drawing/2014/main" id="{D502433B-089C-7144-A4B1-6A1760057CD9}"/>
              </a:ext>
            </a:extLst>
          </p:cNvPr>
          <p:cNvSpPr>
            <a:spLocks noGrp="1"/>
          </p:cNvSpPr>
          <p:nvPr>
            <p:ph type="body" sz="quarter" idx="30" hasCustomPrompt="1"/>
          </p:nvPr>
        </p:nvSpPr>
        <p:spPr>
          <a:xfrm rot="16200000">
            <a:off x="-1748544" y="3649281"/>
            <a:ext cx="4208291" cy="389299"/>
          </a:xfrm>
          <a:noFill/>
          <a:ln w="9525">
            <a:noFill/>
            <a:miter lim="800000"/>
            <a:headEnd/>
            <a:tailEnd/>
          </a:ln>
        </p:spPr>
        <p:txBody>
          <a:bodyPr vert="horz" wrap="square" lIns="0" tIns="0" rIns="180000" bIns="36000" numCol="1" rtlCol="0" anchor="ctr" anchorCtr="0" compatLnSpc="1">
            <a:prstTxWarp prst="textNoShape">
              <a:avLst/>
            </a:prstTxWarp>
            <a:normAutofit/>
          </a:bodyPr>
          <a:lstStyle>
            <a:lvl1pPr marL="0" indent="0" algn="ctr">
              <a:buNone/>
              <a:defRPr lang="en-GB" sz="1600">
                <a:solidFill>
                  <a:srgbClr val="7F7F7F"/>
                </a:solidFill>
              </a:defRPr>
            </a:lvl1pPr>
          </a:lstStyle>
          <a:p>
            <a:pPr marL="271463" lvl="0" indent="-271463" algn="r"/>
            <a:r>
              <a:rPr lang="en-GB" noProof="0"/>
              <a:t>Click to edit y-label</a:t>
            </a:r>
          </a:p>
        </p:txBody>
      </p:sp>
      <p:sp>
        <p:nvSpPr>
          <p:cNvPr id="3" name="Titel 2">
            <a:extLst>
              <a:ext uri="{FF2B5EF4-FFF2-40B4-BE49-F238E27FC236}">
                <a16:creationId xmlns:a16="http://schemas.microsoft.com/office/drawing/2014/main" id="{6A11994D-1B67-C647-8BC8-9ABB1AFE1C5B}"/>
              </a:ext>
            </a:extLst>
          </p:cNvPr>
          <p:cNvSpPr>
            <a:spLocks noGrp="1"/>
          </p:cNvSpPr>
          <p:nvPr>
            <p:ph type="title" hasCustomPrompt="1"/>
          </p:nvPr>
        </p:nvSpPr>
        <p:spPr/>
        <p:txBody>
          <a:bodyPr/>
          <a:lstStyle>
            <a:lvl1pPr>
              <a:defRPr/>
            </a:lvl1pPr>
          </a:lstStyle>
          <a:p>
            <a:r>
              <a:rPr lang="en-US"/>
              <a:t>Click to edit title</a:t>
            </a:r>
            <a:endParaRPr lang="de-DE"/>
          </a:p>
        </p:txBody>
      </p:sp>
      <p:sp>
        <p:nvSpPr>
          <p:cNvPr id="2" name="Datumsplatzhalter 1">
            <a:extLst>
              <a:ext uri="{FF2B5EF4-FFF2-40B4-BE49-F238E27FC236}">
                <a16:creationId xmlns:a16="http://schemas.microsoft.com/office/drawing/2014/main" id="{F8C2E476-90DE-BF48-9DA0-02C9EA1D5D38}"/>
              </a:ext>
            </a:extLst>
          </p:cNvPr>
          <p:cNvSpPr>
            <a:spLocks noGrp="1"/>
          </p:cNvSpPr>
          <p:nvPr>
            <p:ph type="dt" sz="half" idx="31"/>
          </p:nvPr>
        </p:nvSpPr>
        <p:spPr/>
        <p:txBody>
          <a:bodyPr/>
          <a:lstStyle/>
          <a:p>
            <a:endParaRPr lang="en-GB"/>
          </a:p>
        </p:txBody>
      </p:sp>
      <p:sp>
        <p:nvSpPr>
          <p:cNvPr id="4" name="Fußzeilenplatzhalter 3">
            <a:extLst>
              <a:ext uri="{FF2B5EF4-FFF2-40B4-BE49-F238E27FC236}">
                <a16:creationId xmlns:a16="http://schemas.microsoft.com/office/drawing/2014/main" id="{17504155-9572-4142-B059-36E726FEC160}"/>
              </a:ext>
            </a:extLst>
          </p:cNvPr>
          <p:cNvSpPr>
            <a:spLocks noGrp="1"/>
          </p:cNvSpPr>
          <p:nvPr>
            <p:ph type="ftr" sz="quarter" idx="32"/>
          </p:nvPr>
        </p:nvSpPr>
        <p:spPr/>
        <p:txBody>
          <a:bodyPr/>
          <a:lstStyle/>
          <a:p>
            <a:endParaRPr lang="en-GB"/>
          </a:p>
        </p:txBody>
      </p:sp>
      <p:sp>
        <p:nvSpPr>
          <p:cNvPr id="5" name="Foliennummernplatzhalter 4">
            <a:extLst>
              <a:ext uri="{FF2B5EF4-FFF2-40B4-BE49-F238E27FC236}">
                <a16:creationId xmlns:a16="http://schemas.microsoft.com/office/drawing/2014/main" id="{BA9C8981-E3CF-0E47-9DDD-0827EA17052C}"/>
              </a:ext>
            </a:extLst>
          </p:cNvPr>
          <p:cNvSpPr>
            <a:spLocks noGrp="1"/>
          </p:cNvSpPr>
          <p:nvPr>
            <p:ph type="sldNum" sz="quarter" idx="33"/>
          </p:nvPr>
        </p:nvSpPr>
        <p:spPr/>
        <p:txBody>
          <a:bodyPr/>
          <a:lstStyle/>
          <a:p>
            <a:fld id="{838B0777-827F-8D42-90B1-61394C340E65}" type="slidenum">
              <a:rPr lang="en-GB" smtClean="0"/>
              <a:pPr/>
              <a:t>‹#›</a:t>
            </a:fld>
            <a:endParaRPr lang="en-GB"/>
          </a:p>
        </p:txBody>
      </p:sp>
    </p:spTree>
    <p:extLst>
      <p:ext uri="{BB962C8B-B14F-4D97-AF65-F5344CB8AC3E}">
        <p14:creationId xmlns:p14="http://schemas.microsoft.com/office/powerpoint/2010/main" val="10078221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3" name="Titre 22"/>
          <p:cNvSpPr>
            <a:spLocks noGrp="1"/>
          </p:cNvSpPr>
          <p:nvPr>
            <p:ph type="title"/>
          </p:nvPr>
        </p:nvSpPr>
        <p:spPr/>
        <p:txBody>
          <a:bodyPr/>
          <a:lstStyle/>
          <a:p>
            <a:r>
              <a:rPr lang="en-US"/>
              <a:t>Click to edit Master title style</a:t>
            </a:r>
            <a:endParaRPr lang="fr-FR"/>
          </a:p>
        </p:txBody>
      </p:sp>
      <p:sp>
        <p:nvSpPr>
          <p:cNvPr id="24" name="Espace réservé de la date 23"/>
          <p:cNvSpPr>
            <a:spLocks noGrp="1"/>
          </p:cNvSpPr>
          <p:nvPr>
            <p:ph type="dt" sz="half" idx="10"/>
          </p:nvPr>
        </p:nvSpPr>
        <p:spPr/>
        <p:txBody>
          <a:bodyPr/>
          <a:lstStyle/>
          <a:p>
            <a:endParaRPr lang="fr-FR">
              <a:solidFill>
                <a:srgbClr val="1F497D">
                  <a:lumMod val="50000"/>
                </a:srgbClr>
              </a:solidFill>
            </a:endParaRPr>
          </a:p>
        </p:txBody>
      </p:sp>
      <p:sp>
        <p:nvSpPr>
          <p:cNvPr id="25" name="Espace réservé du pied de page 24"/>
          <p:cNvSpPr>
            <a:spLocks noGrp="1"/>
          </p:cNvSpPr>
          <p:nvPr>
            <p:ph type="ftr" sz="quarter" idx="11"/>
          </p:nvPr>
        </p:nvSpPr>
        <p:spPr/>
        <p:txBody>
          <a:bodyPr/>
          <a:lstStyle/>
          <a:p>
            <a:endParaRPr lang="fr-FR">
              <a:solidFill>
                <a:srgbClr val="1F497D">
                  <a:lumMod val="50000"/>
                </a:srgbClr>
              </a:solidFill>
            </a:endParaRPr>
          </a:p>
        </p:txBody>
      </p:sp>
      <p:sp>
        <p:nvSpPr>
          <p:cNvPr id="26" name="Espace réservé du numéro de diapositive 25"/>
          <p:cNvSpPr>
            <a:spLocks noGrp="1"/>
          </p:cNvSpPr>
          <p:nvPr>
            <p:ph type="sldNum" sz="quarter" idx="12"/>
          </p:nvPr>
        </p:nvSpPr>
        <p:spPr/>
        <p:txBody>
          <a:bodyPr/>
          <a:lstStyle/>
          <a:p>
            <a:fld id="{540F3499-EFCE-46EC-85C0-6CFE8073815D}" type="slidenum">
              <a:rPr lang="fr-FR" smtClean="0">
                <a:solidFill>
                  <a:srgbClr val="1F497D">
                    <a:lumMod val="50000"/>
                  </a:srgbClr>
                </a:solidFill>
              </a:rPr>
              <a:pPr/>
              <a:t>‹#›</a:t>
            </a:fld>
            <a:endParaRPr lang="fr-FR">
              <a:solidFill>
                <a:srgbClr val="1F497D">
                  <a:lumMod val="50000"/>
                </a:srgbClr>
              </a:solidFill>
            </a:endParaRPr>
          </a:p>
        </p:txBody>
      </p:sp>
      <p:sp>
        <p:nvSpPr>
          <p:cNvPr id="28" name="Espace réservé du contenu 27"/>
          <p:cNvSpPr>
            <a:spLocks noGrp="1"/>
          </p:cNvSpPr>
          <p:nvPr>
            <p:ph sz="quarter" idx="13"/>
          </p:nvPr>
        </p:nvSpPr>
        <p:spPr>
          <a:xfrm>
            <a:off x="911424" y="1340768"/>
            <a:ext cx="10753527" cy="4968552"/>
          </a:xfrm>
        </p:spPr>
        <p:txBody>
          <a:bodyPr/>
          <a:lstStyle>
            <a:lvl2pPr>
              <a:defRPr>
                <a:solidFill>
                  <a:schemeClr val="tx2"/>
                </a:solidFill>
              </a:defRPr>
            </a:lvl2pPr>
            <a:lvl3pPr>
              <a:defRPr>
                <a:solidFill>
                  <a:schemeClr val="accent1"/>
                </a:solidFill>
              </a:defRPr>
            </a:lvl3pPr>
            <a:lvl4pPr>
              <a:defRPr>
                <a:solidFill>
                  <a:schemeClr val="accent5">
                    <a:lumMod val="75000"/>
                  </a:schemeClr>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31961247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5BA2C8-6FAC-B54C-9845-66F221B9BB0A}"/>
              </a:ext>
            </a:extLst>
          </p:cNvPr>
          <p:cNvSpPr>
            <a:spLocks noGrp="1"/>
          </p:cNvSpPr>
          <p:nvPr>
            <p:ph type="sldNum" sz="quarter" idx="11"/>
          </p:nvPr>
        </p:nvSpPr>
        <p:spPr/>
        <p:txBody>
          <a:bodyPr/>
          <a:lstStyle/>
          <a:p>
            <a:fld id="{838B0777-827F-8D42-90B1-61394C340E65}" type="slidenum">
              <a:rPr lang="en-US" smtClean="0"/>
              <a:pPr/>
              <a:t>‹#›</a:t>
            </a:fld>
            <a:endParaRPr lang="en-US"/>
          </a:p>
        </p:txBody>
      </p:sp>
      <p:sp>
        <p:nvSpPr>
          <p:cNvPr id="9" name="Content Placeholder 2">
            <a:extLst>
              <a:ext uri="{FF2B5EF4-FFF2-40B4-BE49-F238E27FC236}">
                <a16:creationId xmlns:a16="http://schemas.microsoft.com/office/drawing/2014/main" id="{8EFA112B-E57E-7B4A-8833-D3D8FEC4EC14}"/>
              </a:ext>
            </a:extLst>
          </p:cNvPr>
          <p:cNvSpPr>
            <a:spLocks noGrp="1"/>
          </p:cNvSpPr>
          <p:nvPr>
            <p:ph sz="half" idx="1" hasCustomPrompt="1"/>
          </p:nvPr>
        </p:nvSpPr>
        <p:spPr>
          <a:xfrm>
            <a:off x="362712" y="1594884"/>
            <a:ext cx="10591185" cy="4518071"/>
          </a:xfrm>
        </p:spPr>
        <p:txBody>
          <a:bodyPr>
            <a:normAutofit/>
          </a:bodyPr>
          <a:lstStyle>
            <a:lvl1pPr marL="0" indent="0">
              <a:lnSpc>
                <a:spcPct val="110000"/>
              </a:lnSpc>
              <a:buNone/>
              <a:defRPr sz="2000"/>
            </a:lvl1pPr>
          </a:lstStyle>
          <a:p>
            <a:pPr lvl="0"/>
            <a:r>
              <a:rPr lang="en-US"/>
              <a:t>Enter text here</a:t>
            </a:r>
          </a:p>
        </p:txBody>
      </p:sp>
      <p:sp>
        <p:nvSpPr>
          <p:cNvPr id="10" name="Title 1">
            <a:extLst>
              <a:ext uri="{FF2B5EF4-FFF2-40B4-BE49-F238E27FC236}">
                <a16:creationId xmlns:a16="http://schemas.microsoft.com/office/drawing/2014/main" id="{FA8C8EE7-3B3F-3F41-B5AD-67185982E33B}"/>
              </a:ext>
            </a:extLst>
          </p:cNvPr>
          <p:cNvSpPr>
            <a:spLocks noGrp="1"/>
          </p:cNvSpPr>
          <p:nvPr>
            <p:ph type="title"/>
          </p:nvPr>
        </p:nvSpPr>
        <p:spPr>
          <a:xfrm>
            <a:off x="362712" y="262270"/>
            <a:ext cx="10991088" cy="1102884"/>
          </a:xfrm>
          <a:prstGeom prst="rect">
            <a:avLst/>
          </a:prstGeom>
        </p:spPr>
        <p:txBody>
          <a:bodyPr anchor="ctr" anchorCtr="0">
            <a:normAutofit/>
          </a:bodyPr>
          <a:lstStyle>
            <a:lvl1pPr>
              <a:defRPr sz="3200"/>
            </a:lvl1pPr>
          </a:lstStyle>
          <a:p>
            <a:r>
              <a:rPr lang="en-US"/>
              <a:t>Click to edit Master title style</a:t>
            </a:r>
          </a:p>
        </p:txBody>
      </p:sp>
      <p:sp>
        <p:nvSpPr>
          <p:cNvPr id="13" name="Footer Placeholder 7">
            <a:extLst>
              <a:ext uri="{FF2B5EF4-FFF2-40B4-BE49-F238E27FC236}">
                <a16:creationId xmlns:a16="http://schemas.microsoft.com/office/drawing/2014/main" id="{44BCAD86-58E8-C64B-B919-51804E097B67}"/>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
        <p:nvSpPr>
          <p:cNvPr id="15" name="Date Placeholder 3">
            <a:extLst>
              <a:ext uri="{FF2B5EF4-FFF2-40B4-BE49-F238E27FC236}">
                <a16:creationId xmlns:a16="http://schemas.microsoft.com/office/drawing/2014/main" id="{F4675424-66C5-6140-A915-8C73CF29DE4B}"/>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tx1">
                    <a:lumMod val="50000"/>
                    <a:lumOff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1071186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 columns - Top">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942F0-6E2E-9B45-9065-E71C5FD39597}"/>
              </a:ext>
            </a:extLst>
          </p:cNvPr>
          <p:cNvSpPr/>
          <p:nvPr/>
        </p:nvSpPr>
        <p:spPr>
          <a:xfrm>
            <a:off x="1" y="5948414"/>
            <a:ext cx="3362425" cy="90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half" idx="1" hasCustomPrompt="1"/>
          </p:nvPr>
        </p:nvSpPr>
        <p:spPr>
          <a:xfrm>
            <a:off x="362712" y="1761617"/>
            <a:ext cx="5574792" cy="4351338"/>
          </a:xfrm>
        </p:spPr>
        <p:txBody>
          <a:bodyPr>
            <a:normAutofit/>
          </a:bodyPr>
          <a:lstStyle>
            <a:lvl1pPr marL="0" indent="0">
              <a:lnSpc>
                <a:spcPct val="110000"/>
              </a:lnSpc>
              <a:buNone/>
              <a:defRPr sz="2000"/>
            </a:lvl1pPr>
          </a:lstStyle>
          <a:p>
            <a:pPr lvl="0"/>
            <a:r>
              <a:rPr lang="en-US"/>
              <a:t>Enter text here</a:t>
            </a:r>
          </a:p>
        </p:txBody>
      </p:sp>
      <p:sp>
        <p:nvSpPr>
          <p:cNvPr id="10" name="Content Placeholder 2">
            <a:extLst>
              <a:ext uri="{FF2B5EF4-FFF2-40B4-BE49-F238E27FC236}">
                <a16:creationId xmlns:a16="http://schemas.microsoft.com/office/drawing/2014/main" id="{F6C397A8-4C6E-3540-A9FF-B8B3F768B7BB}"/>
              </a:ext>
            </a:extLst>
          </p:cNvPr>
          <p:cNvSpPr>
            <a:spLocks noGrp="1"/>
          </p:cNvSpPr>
          <p:nvPr>
            <p:ph sz="half" idx="13" hasCustomPrompt="1"/>
          </p:nvPr>
        </p:nvSpPr>
        <p:spPr>
          <a:xfrm>
            <a:off x="6254496" y="1761617"/>
            <a:ext cx="5574792" cy="4351338"/>
          </a:xfrm>
        </p:spPr>
        <p:txBody>
          <a:bodyPr>
            <a:normAutofit/>
          </a:bodyPr>
          <a:lstStyle>
            <a:lvl1pPr marL="0" indent="0">
              <a:lnSpc>
                <a:spcPct val="110000"/>
              </a:lnSpc>
              <a:buNone/>
              <a:defRPr sz="2000"/>
            </a:lvl1pPr>
          </a:lstStyle>
          <a:p>
            <a:pPr lvl="0"/>
            <a:r>
              <a:rPr lang="en-US"/>
              <a:t>Enter text here</a:t>
            </a:r>
          </a:p>
        </p:txBody>
      </p:sp>
      <p:sp>
        <p:nvSpPr>
          <p:cNvPr id="11" name="Slide Number Placeholder 3">
            <a:extLst>
              <a:ext uri="{FF2B5EF4-FFF2-40B4-BE49-F238E27FC236}">
                <a16:creationId xmlns:a16="http://schemas.microsoft.com/office/drawing/2014/main" id="{C56797FB-FF82-0F4F-A928-D7AF36F5441A}"/>
              </a:ext>
            </a:extLst>
          </p:cNvPr>
          <p:cNvSpPr>
            <a:spLocks noGrp="1"/>
          </p:cNvSpPr>
          <p:nvPr>
            <p:ph type="sldNum" sz="quarter" idx="16"/>
          </p:nvPr>
        </p:nvSpPr>
        <p:spPr>
          <a:xfrm>
            <a:off x="258748" y="6352806"/>
            <a:ext cx="2743200" cy="365125"/>
          </a:xfrm>
        </p:spPr>
        <p:txBody>
          <a:bodyPr/>
          <a:lstStyle>
            <a:lvl1pPr>
              <a:defRPr>
                <a:solidFill>
                  <a:schemeClr val="tx1">
                    <a:lumMod val="50000"/>
                    <a:lumOff val="50000"/>
                  </a:schemeClr>
                </a:solidFill>
              </a:defRPr>
            </a:lvl1pPr>
          </a:lstStyle>
          <a:p>
            <a:fld id="{838B0777-827F-8D42-90B1-61394C340E65}" type="slidenum">
              <a:rPr lang="en-US" smtClean="0"/>
              <a:pPr/>
              <a:t>‹#›</a:t>
            </a:fld>
            <a:endParaRPr lang="en-US"/>
          </a:p>
        </p:txBody>
      </p:sp>
      <p:sp>
        <p:nvSpPr>
          <p:cNvPr id="12" name="Title 1">
            <a:extLst>
              <a:ext uri="{FF2B5EF4-FFF2-40B4-BE49-F238E27FC236}">
                <a16:creationId xmlns:a16="http://schemas.microsoft.com/office/drawing/2014/main" id="{4C27DB8A-983A-204A-A0E1-0B2509737A15}"/>
              </a:ext>
            </a:extLst>
          </p:cNvPr>
          <p:cNvSpPr>
            <a:spLocks noGrp="1"/>
          </p:cNvSpPr>
          <p:nvPr>
            <p:ph type="title"/>
          </p:nvPr>
        </p:nvSpPr>
        <p:spPr>
          <a:xfrm>
            <a:off x="362712" y="365127"/>
            <a:ext cx="10991088" cy="1198498"/>
          </a:xfrm>
          <a:prstGeom prst="rect">
            <a:avLst/>
          </a:prstGeom>
        </p:spPr>
        <p:txBody>
          <a:bodyPr anchor="ctr" anchorCtr="0">
            <a:normAutofit/>
          </a:bodyPr>
          <a:lstStyle>
            <a:lvl1pPr>
              <a:defRPr sz="3200"/>
            </a:lvl1pPr>
          </a:lstStyle>
          <a:p>
            <a:r>
              <a:rPr lang="en-US"/>
              <a:t>Click to edit Master title style</a:t>
            </a:r>
          </a:p>
        </p:txBody>
      </p:sp>
      <p:sp>
        <p:nvSpPr>
          <p:cNvPr id="13" name="Footer Placeholder 7">
            <a:extLst>
              <a:ext uri="{FF2B5EF4-FFF2-40B4-BE49-F238E27FC236}">
                <a16:creationId xmlns:a16="http://schemas.microsoft.com/office/drawing/2014/main" id="{C3EFC6A2-0789-BB4B-9701-8038DFBF83EF}"/>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
        <p:nvSpPr>
          <p:cNvPr id="15" name="Date Placeholder 3">
            <a:extLst>
              <a:ext uri="{FF2B5EF4-FFF2-40B4-BE49-F238E27FC236}">
                <a16:creationId xmlns:a16="http://schemas.microsoft.com/office/drawing/2014/main" id="{4876024C-E78F-814A-ADD4-B2037FCE17DA}"/>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tx1">
                    <a:lumMod val="50000"/>
                    <a:lumOff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19630063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2712" y="1482692"/>
            <a:ext cx="5634864" cy="823912"/>
          </a:xfrm>
        </p:spPr>
        <p:txBody>
          <a:bodyPr anchor="b">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208776" y="1482692"/>
            <a:ext cx="5620512" cy="823912"/>
          </a:xfrm>
        </p:spPr>
        <p:txBody>
          <a:bodyPr anchor="b">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A22BEFAE-1CA8-3D42-9FE8-259F2F4B7EB2}"/>
              </a:ext>
            </a:extLst>
          </p:cNvPr>
          <p:cNvSpPr>
            <a:spLocks noGrp="1"/>
          </p:cNvSpPr>
          <p:nvPr>
            <p:ph sz="half" idx="13" hasCustomPrompt="1"/>
          </p:nvPr>
        </p:nvSpPr>
        <p:spPr>
          <a:xfrm>
            <a:off x="362712" y="2462432"/>
            <a:ext cx="5574792" cy="3626480"/>
          </a:xfrm>
        </p:spPr>
        <p:txBody>
          <a:bodyPr>
            <a:normAutofit/>
          </a:bodyPr>
          <a:lstStyle>
            <a:lvl1pPr marL="0" indent="0">
              <a:lnSpc>
                <a:spcPct val="110000"/>
              </a:lnSpc>
              <a:buNone/>
              <a:defRPr sz="2000"/>
            </a:lvl1pPr>
          </a:lstStyle>
          <a:p>
            <a:pPr lvl="0"/>
            <a:r>
              <a:rPr lang="en-US"/>
              <a:t>Enter text here</a:t>
            </a:r>
          </a:p>
        </p:txBody>
      </p:sp>
      <p:sp>
        <p:nvSpPr>
          <p:cNvPr id="11" name="Content Placeholder 2">
            <a:extLst>
              <a:ext uri="{FF2B5EF4-FFF2-40B4-BE49-F238E27FC236}">
                <a16:creationId xmlns:a16="http://schemas.microsoft.com/office/drawing/2014/main" id="{B833EADF-0DCB-FF42-8ACF-2E14F284BCDA}"/>
              </a:ext>
            </a:extLst>
          </p:cNvPr>
          <p:cNvSpPr>
            <a:spLocks noGrp="1"/>
          </p:cNvSpPr>
          <p:nvPr>
            <p:ph sz="half" idx="14" hasCustomPrompt="1"/>
          </p:nvPr>
        </p:nvSpPr>
        <p:spPr>
          <a:xfrm>
            <a:off x="6254496" y="2462432"/>
            <a:ext cx="5574792" cy="3626480"/>
          </a:xfrm>
        </p:spPr>
        <p:txBody>
          <a:bodyPr>
            <a:normAutofit/>
          </a:bodyPr>
          <a:lstStyle>
            <a:lvl1pPr marL="0" indent="0">
              <a:lnSpc>
                <a:spcPct val="110000"/>
              </a:lnSpc>
              <a:buNone/>
              <a:defRPr sz="2000"/>
            </a:lvl1pPr>
          </a:lstStyle>
          <a:p>
            <a:pPr lvl="0"/>
            <a:r>
              <a:rPr lang="en-US"/>
              <a:t>Enter text here</a:t>
            </a:r>
          </a:p>
        </p:txBody>
      </p:sp>
      <p:sp>
        <p:nvSpPr>
          <p:cNvPr id="12" name="Title 1">
            <a:extLst>
              <a:ext uri="{FF2B5EF4-FFF2-40B4-BE49-F238E27FC236}">
                <a16:creationId xmlns:a16="http://schemas.microsoft.com/office/drawing/2014/main" id="{1A223357-BF2B-1446-9B75-489DB9B4E90F}"/>
              </a:ext>
            </a:extLst>
          </p:cNvPr>
          <p:cNvSpPr>
            <a:spLocks noGrp="1"/>
          </p:cNvSpPr>
          <p:nvPr>
            <p:ph type="title"/>
          </p:nvPr>
        </p:nvSpPr>
        <p:spPr>
          <a:xfrm>
            <a:off x="362712" y="262270"/>
            <a:ext cx="10991088" cy="1102884"/>
          </a:xfrm>
          <a:prstGeom prst="rect">
            <a:avLst/>
          </a:prstGeom>
        </p:spPr>
        <p:txBody>
          <a:bodyPr anchor="ctr" anchorCtr="0">
            <a:normAutofit/>
          </a:bodyPr>
          <a:lstStyle>
            <a:lvl1pPr>
              <a:defRPr sz="3200"/>
            </a:lvl1pPr>
          </a:lstStyle>
          <a:p>
            <a:r>
              <a:rPr lang="en-US"/>
              <a:t>Click to edit Master title style</a:t>
            </a:r>
          </a:p>
        </p:txBody>
      </p:sp>
      <p:sp>
        <p:nvSpPr>
          <p:cNvPr id="4" name="Slide Number Placeholder 3">
            <a:extLst>
              <a:ext uri="{FF2B5EF4-FFF2-40B4-BE49-F238E27FC236}">
                <a16:creationId xmlns:a16="http://schemas.microsoft.com/office/drawing/2014/main" id="{2E390E8D-9016-4C42-8F5F-E450B003ABB8}"/>
              </a:ext>
            </a:extLst>
          </p:cNvPr>
          <p:cNvSpPr>
            <a:spLocks noGrp="1"/>
          </p:cNvSpPr>
          <p:nvPr>
            <p:ph type="sldNum" sz="quarter" idx="16"/>
          </p:nvPr>
        </p:nvSpPr>
        <p:spPr/>
        <p:txBody>
          <a:bodyPr/>
          <a:lstStyle/>
          <a:p>
            <a:fld id="{838B0777-827F-8D42-90B1-61394C340E65}" type="slidenum">
              <a:rPr lang="en-US" smtClean="0"/>
              <a:pPr/>
              <a:t>‹#›</a:t>
            </a:fld>
            <a:endParaRPr lang="en-US"/>
          </a:p>
        </p:txBody>
      </p:sp>
      <p:sp>
        <p:nvSpPr>
          <p:cNvPr id="13" name="Footer Placeholder 7">
            <a:extLst>
              <a:ext uri="{FF2B5EF4-FFF2-40B4-BE49-F238E27FC236}">
                <a16:creationId xmlns:a16="http://schemas.microsoft.com/office/drawing/2014/main" id="{9CBCAFA1-511A-EE41-B15A-62ABD068967E}"/>
              </a:ext>
            </a:extLst>
          </p:cNvPr>
          <p:cNvSpPr>
            <a:spLocks noGrp="1"/>
          </p:cNvSpPr>
          <p:nvPr>
            <p:ph type="ftr" sz="quarter" idx="17"/>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
        <p:nvSpPr>
          <p:cNvPr id="15" name="Date Placeholder 3">
            <a:extLst>
              <a:ext uri="{FF2B5EF4-FFF2-40B4-BE49-F238E27FC236}">
                <a16:creationId xmlns:a16="http://schemas.microsoft.com/office/drawing/2014/main" id="{CABEB7C4-26A5-2A49-A685-3101218971E3}"/>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tx1">
                    <a:lumMod val="50000"/>
                    <a:lumOff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3823733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04053-E744-46D1-B07F-C7E48E9BE1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3C82FCE4-34A2-47FC-8618-2E0E7CDF76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E6DF672-FA53-44CA-89D2-0CA3F9CDF066}"/>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21296676-591C-497A-AB9F-EB736C4BD40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54AE10E-6590-484A-A23E-DA7C6C64F533}"/>
              </a:ext>
            </a:extLst>
          </p:cNvPr>
          <p:cNvSpPr>
            <a:spLocks noGrp="1"/>
          </p:cNvSpPr>
          <p:nvPr>
            <p:ph type="sldNum" sz="quarter" idx="12"/>
          </p:nvPr>
        </p:nvSpPr>
        <p:spPr/>
        <p:txBody>
          <a:bodyPr/>
          <a:lstStyle/>
          <a:p>
            <a:fld id="{CD645467-FB60-4118-9767-99B3E4E3699E}" type="slidenum">
              <a:rPr lang="en-CA" smtClean="0"/>
              <a:t>‹#›</a:t>
            </a:fld>
            <a:endParaRPr lang="en-CA"/>
          </a:p>
        </p:txBody>
      </p:sp>
    </p:spTree>
    <p:extLst>
      <p:ext uri="{BB962C8B-B14F-4D97-AF65-F5344CB8AC3E}">
        <p14:creationId xmlns:p14="http://schemas.microsoft.com/office/powerpoint/2010/main" val="30256241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0FB13B4-4775-4053-913C-537D75D956C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1961662"/>
          </a:xfrm>
          <a:prstGeom prst="rect">
            <a:avLst/>
          </a:prstGeom>
        </p:spPr>
      </p:pic>
      <p:sp>
        <p:nvSpPr>
          <p:cNvPr id="2" name="Title 1"/>
          <p:cNvSpPr>
            <a:spLocks noGrp="1"/>
          </p:cNvSpPr>
          <p:nvPr>
            <p:ph type="ctrTitle"/>
          </p:nvPr>
        </p:nvSpPr>
        <p:spPr>
          <a:xfrm>
            <a:off x="362712" y="1122363"/>
            <a:ext cx="9659112" cy="2387600"/>
          </a:xfrm>
          <a:prstGeom prst="rect">
            <a:avLst/>
          </a:prstGeo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362712" y="3712464"/>
            <a:ext cx="8196072" cy="1545336"/>
          </a:xfrm>
        </p:spPr>
        <p:txBody>
          <a:bodyPr>
            <a:normAutofit/>
          </a:bodyPr>
          <a:lstStyle>
            <a:lvl1pPr marL="0" indent="0" algn="l">
              <a:lnSpc>
                <a:spcPct val="110000"/>
              </a:lnSpc>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38B0777-827F-8D42-90B1-61394C340E65}" type="slidenum">
              <a:rPr lang="en-US" smtClean="0"/>
              <a:t>‹#›</a:t>
            </a:fld>
            <a:endParaRPr lang="en-US"/>
          </a:p>
        </p:txBody>
      </p:sp>
      <p:pic>
        <p:nvPicPr>
          <p:cNvPr id="16" name="Picture 15">
            <a:extLst>
              <a:ext uri="{FF2B5EF4-FFF2-40B4-BE49-F238E27FC236}">
                <a16:creationId xmlns:a16="http://schemas.microsoft.com/office/drawing/2014/main" id="{13D0272A-EBA9-4B7B-A259-F6B18F1BC8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396524"/>
            <a:ext cx="12192000" cy="1461477"/>
          </a:xfrm>
          <a:prstGeom prst="rect">
            <a:avLst/>
          </a:prstGeom>
        </p:spPr>
      </p:pic>
      <p:pic>
        <p:nvPicPr>
          <p:cNvPr id="10" name="Picture 9">
            <a:extLst>
              <a:ext uri="{FF2B5EF4-FFF2-40B4-BE49-F238E27FC236}">
                <a16:creationId xmlns:a16="http://schemas.microsoft.com/office/drawing/2014/main" id="{3E432C23-CFC4-DC44-9D7B-0DCBE41B179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32062" y="276512"/>
            <a:ext cx="2086125" cy="598709"/>
          </a:xfrm>
          <a:prstGeom prst="rect">
            <a:avLst/>
          </a:prstGeom>
        </p:spPr>
      </p:pic>
    </p:spTree>
    <p:extLst>
      <p:ext uri="{BB962C8B-B14F-4D97-AF65-F5344CB8AC3E}">
        <p14:creationId xmlns:p14="http://schemas.microsoft.com/office/powerpoint/2010/main" val="3376638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136524"/>
            <a:ext cx="10658856" cy="819832"/>
          </a:xfrm>
        </p:spPr>
        <p:txBody>
          <a:bodyPr/>
          <a:lstStyle>
            <a:lvl1pPr>
              <a:defRPr b="1">
                <a:effectLst/>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365760" y="956356"/>
            <a:ext cx="10655808" cy="5220607"/>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01907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838B0777-827F-8D42-90B1-61394C340E65}" type="slidenum">
              <a:rPr lang="en-US" smtClean="0"/>
              <a:t>‹#›</a:t>
            </a:fld>
            <a:endParaRPr lang="en-US"/>
          </a:p>
        </p:txBody>
      </p:sp>
    </p:spTree>
    <p:extLst>
      <p:ext uri="{BB962C8B-B14F-4D97-AF65-F5344CB8AC3E}">
        <p14:creationId xmlns:p14="http://schemas.microsoft.com/office/powerpoint/2010/main" val="38028945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Content with claim (2)">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0"/>
            <a:ext cx="10655300" cy="1044000"/>
          </a:xfrm>
          <a:prstGeom prst="rect">
            <a:avLst/>
          </a:prstGeom>
        </p:spPr>
        <p:txBody>
          <a:bodyPr vert="horz" lIns="0" tIns="0" rIns="0" bIns="0" rtlCol="0" anchor="t">
            <a:noAutofit/>
          </a:bodyPr>
          <a:lstStyle>
            <a:lvl1pPr>
              <a:defRPr lang="en-US" sz="3600" i="1" noProof="0" dirty="0">
                <a:solidFill>
                  <a:schemeClr val="tx2"/>
                </a:solidFill>
                <a:latin typeface="Cambria"/>
                <a:cs typeface="Cambria"/>
              </a:defRPr>
            </a:lvl1pPr>
          </a:lstStyle>
          <a:p>
            <a:pPr marL="0" lvl="0" indent="0">
              <a:buNone/>
            </a:pPr>
            <a:r>
              <a:rPr lang="en-US" noProof="0"/>
              <a:t>Click to add claim</a:t>
            </a:r>
            <a:br>
              <a:rPr lang="en-US" noProof="0"/>
            </a:br>
            <a:r>
              <a:rPr lang="en-US" noProof="0"/>
              <a:t>with a second line</a:t>
            </a:r>
          </a:p>
        </p:txBody>
      </p:sp>
      <p:sp>
        <p:nvSpPr>
          <p:cNvPr id="11" name="Datumsplatzhalter 10">
            <a:extLst>
              <a:ext uri="{FF2B5EF4-FFF2-40B4-BE49-F238E27FC236}">
                <a16:creationId xmlns:a16="http://schemas.microsoft.com/office/drawing/2014/main" id="{752BF138-1775-6148-A974-5C16BE30993C}"/>
              </a:ext>
            </a:extLst>
          </p:cNvPr>
          <p:cNvSpPr>
            <a:spLocks noGrp="1"/>
          </p:cNvSpPr>
          <p:nvPr>
            <p:ph type="dt" sz="half" idx="15"/>
          </p:nvPr>
        </p:nvSpPr>
        <p:spPr/>
        <p:txBody>
          <a:bodyPr/>
          <a:lstStyle/>
          <a:p>
            <a:endParaRPr lang="en-GB" noProof="0"/>
          </a:p>
        </p:txBody>
      </p:sp>
      <p:sp>
        <p:nvSpPr>
          <p:cNvPr id="12" name="Fußzeilenplatzhalter 11">
            <a:extLst>
              <a:ext uri="{FF2B5EF4-FFF2-40B4-BE49-F238E27FC236}">
                <a16:creationId xmlns:a16="http://schemas.microsoft.com/office/drawing/2014/main" id="{A4A74F14-897C-6E4D-9528-D7A9EF6FDA3D}"/>
              </a:ext>
            </a:extLst>
          </p:cNvPr>
          <p:cNvSpPr>
            <a:spLocks noGrp="1"/>
          </p:cNvSpPr>
          <p:nvPr>
            <p:ph type="ftr" sz="quarter" idx="16"/>
          </p:nvPr>
        </p:nvSpPr>
        <p:spPr/>
        <p:txBody>
          <a:bodyPr/>
          <a:lstStyle/>
          <a:p>
            <a:pPr algn="r"/>
            <a:endParaRPr lang="en-GB" noProof="0"/>
          </a:p>
        </p:txBody>
      </p:sp>
      <p:sp>
        <p:nvSpPr>
          <p:cNvPr id="13" name="Foliennummernplatzhalter 12">
            <a:extLst>
              <a:ext uri="{FF2B5EF4-FFF2-40B4-BE49-F238E27FC236}">
                <a16:creationId xmlns:a16="http://schemas.microsoft.com/office/drawing/2014/main" id="{D5C5EC56-06C5-7043-8E2C-AC0D3AF234A3}"/>
              </a:ext>
            </a:extLst>
          </p:cNvPr>
          <p:cNvSpPr>
            <a:spLocks noGrp="1"/>
          </p:cNvSpPr>
          <p:nvPr>
            <p:ph type="sldNum" sz="quarter" idx="17"/>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3542429B-F3DE-644E-A4AB-CEBD3E936C4E}"/>
              </a:ext>
            </a:extLst>
          </p:cNvPr>
          <p:cNvSpPr>
            <a:spLocks noGrp="1"/>
          </p:cNvSpPr>
          <p:nvPr>
            <p:ph type="title" hasCustomPrompt="1"/>
          </p:nvPr>
        </p:nvSpPr>
        <p:spPr/>
        <p:txBody>
          <a:bodyPr/>
          <a:lstStyle>
            <a:lvl1pPr>
              <a:defRPr/>
            </a:lvl1pPr>
          </a:lstStyle>
          <a:p>
            <a:r>
              <a:rPr lang="en-US"/>
              <a:t>Click to edit title</a:t>
            </a:r>
            <a:endParaRPr lang="de-DE"/>
          </a:p>
        </p:txBody>
      </p:sp>
      <p:sp>
        <p:nvSpPr>
          <p:cNvPr id="4" name="Content Placeholder 3"/>
          <p:cNvSpPr>
            <a:spLocks noGrp="1"/>
          </p:cNvSpPr>
          <p:nvPr>
            <p:ph sz="quarter" idx="18"/>
          </p:nvPr>
        </p:nvSpPr>
        <p:spPr>
          <a:xfrm>
            <a:off x="362713" y="1977546"/>
            <a:ext cx="11495912" cy="4173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4721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_Content with claim (2)">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0"/>
            <a:ext cx="10655300" cy="1044000"/>
          </a:xfrm>
          <a:prstGeom prst="rect">
            <a:avLst/>
          </a:prstGeom>
        </p:spPr>
        <p:txBody>
          <a:bodyPr vert="horz" lIns="0" tIns="0" rIns="0" bIns="0" rtlCol="0" anchor="t">
            <a:noAutofit/>
          </a:bodyPr>
          <a:lstStyle>
            <a:lvl1pPr>
              <a:defRPr lang="en-US" sz="3600" i="1" noProof="0" dirty="0">
                <a:solidFill>
                  <a:schemeClr val="tx2"/>
                </a:solidFill>
                <a:latin typeface="Cambria"/>
                <a:cs typeface="Cambria"/>
              </a:defRPr>
            </a:lvl1pPr>
          </a:lstStyle>
          <a:p>
            <a:pPr marL="0" lvl="0" indent="0">
              <a:buNone/>
            </a:pPr>
            <a:r>
              <a:rPr lang="en-US" noProof="0"/>
              <a:t>Click to add claim</a:t>
            </a:r>
            <a:br>
              <a:rPr lang="en-US" noProof="0"/>
            </a:br>
            <a:r>
              <a:rPr lang="en-US" noProof="0"/>
              <a:t>with a second line</a:t>
            </a:r>
          </a:p>
        </p:txBody>
      </p:sp>
      <p:sp>
        <p:nvSpPr>
          <p:cNvPr id="11" name="Datumsplatzhalter 10">
            <a:extLst>
              <a:ext uri="{FF2B5EF4-FFF2-40B4-BE49-F238E27FC236}">
                <a16:creationId xmlns:a16="http://schemas.microsoft.com/office/drawing/2014/main" id="{752BF138-1775-6148-A974-5C16BE30993C}"/>
              </a:ext>
            </a:extLst>
          </p:cNvPr>
          <p:cNvSpPr>
            <a:spLocks noGrp="1"/>
          </p:cNvSpPr>
          <p:nvPr>
            <p:ph type="dt" sz="half" idx="15"/>
          </p:nvPr>
        </p:nvSpPr>
        <p:spPr/>
        <p:txBody>
          <a:bodyPr/>
          <a:lstStyle/>
          <a:p>
            <a:endParaRPr lang="en-GB" noProof="0"/>
          </a:p>
        </p:txBody>
      </p:sp>
      <p:sp>
        <p:nvSpPr>
          <p:cNvPr id="12" name="Fußzeilenplatzhalter 11">
            <a:extLst>
              <a:ext uri="{FF2B5EF4-FFF2-40B4-BE49-F238E27FC236}">
                <a16:creationId xmlns:a16="http://schemas.microsoft.com/office/drawing/2014/main" id="{A4A74F14-897C-6E4D-9528-D7A9EF6FDA3D}"/>
              </a:ext>
            </a:extLst>
          </p:cNvPr>
          <p:cNvSpPr>
            <a:spLocks noGrp="1"/>
          </p:cNvSpPr>
          <p:nvPr>
            <p:ph type="ftr" sz="quarter" idx="16"/>
          </p:nvPr>
        </p:nvSpPr>
        <p:spPr/>
        <p:txBody>
          <a:bodyPr/>
          <a:lstStyle/>
          <a:p>
            <a:pPr algn="r"/>
            <a:endParaRPr lang="en-GB" noProof="0"/>
          </a:p>
        </p:txBody>
      </p:sp>
      <p:sp>
        <p:nvSpPr>
          <p:cNvPr id="13" name="Foliennummernplatzhalter 12">
            <a:extLst>
              <a:ext uri="{FF2B5EF4-FFF2-40B4-BE49-F238E27FC236}">
                <a16:creationId xmlns:a16="http://schemas.microsoft.com/office/drawing/2014/main" id="{D5C5EC56-06C5-7043-8E2C-AC0D3AF234A3}"/>
              </a:ext>
            </a:extLst>
          </p:cNvPr>
          <p:cNvSpPr>
            <a:spLocks noGrp="1"/>
          </p:cNvSpPr>
          <p:nvPr>
            <p:ph type="sldNum" sz="quarter" idx="17"/>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3542429B-F3DE-644E-A4AB-CEBD3E936C4E}"/>
              </a:ext>
            </a:extLst>
          </p:cNvPr>
          <p:cNvSpPr>
            <a:spLocks noGrp="1"/>
          </p:cNvSpPr>
          <p:nvPr>
            <p:ph type="title" hasCustomPrompt="1"/>
          </p:nvPr>
        </p:nvSpPr>
        <p:spPr/>
        <p:txBody>
          <a:bodyPr/>
          <a:lstStyle>
            <a:lvl1pPr>
              <a:defRPr/>
            </a:lvl1pPr>
          </a:lstStyle>
          <a:p>
            <a:r>
              <a:rPr lang="en-US"/>
              <a:t>Click to edit title</a:t>
            </a:r>
            <a:endParaRPr lang="de-DE"/>
          </a:p>
        </p:txBody>
      </p:sp>
      <p:sp>
        <p:nvSpPr>
          <p:cNvPr id="4" name="Content Placeholder 3"/>
          <p:cNvSpPr>
            <a:spLocks noGrp="1"/>
          </p:cNvSpPr>
          <p:nvPr>
            <p:ph sz="quarter" idx="18"/>
          </p:nvPr>
        </p:nvSpPr>
        <p:spPr>
          <a:xfrm>
            <a:off x="362713" y="1977546"/>
            <a:ext cx="11495912" cy="4173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04330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2712" y="2919986"/>
            <a:ext cx="9610344" cy="590931"/>
          </a:xfrm>
          <a:prstGeom prst="rect">
            <a:avLst/>
          </a:prstGeom>
        </p:spPr>
        <p:txBody>
          <a:bodyPr anchor="b">
            <a:sp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362712" y="3675065"/>
            <a:ext cx="9195816" cy="1500187"/>
          </a:xfrm>
        </p:spPr>
        <p:txBody>
          <a:bodyPr>
            <a:normAutofit/>
          </a:bodyPr>
          <a:lstStyle>
            <a:lvl1pPr marL="0" indent="0">
              <a:lnSpc>
                <a:spcPct val="11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7">
            <a:extLst>
              <a:ext uri="{FF2B5EF4-FFF2-40B4-BE49-F238E27FC236}">
                <a16:creationId xmlns:a16="http://schemas.microsoft.com/office/drawing/2014/main" id="{E054AF39-23DB-0740-938A-1A583332BFB0}"/>
              </a:ext>
            </a:extLst>
          </p:cNvPr>
          <p:cNvSpPr>
            <a:spLocks noGrp="1"/>
          </p:cNvSpPr>
          <p:nvPr>
            <p:ph type="sldNum" sz="quarter" idx="11"/>
          </p:nvPr>
        </p:nvSpPr>
        <p:spPr>
          <a:xfrm>
            <a:off x="258748" y="6352806"/>
            <a:ext cx="2743200" cy="365125"/>
          </a:xfrm>
        </p:spPr>
        <p:txBody>
          <a:bodyPr/>
          <a:lstStyle/>
          <a:p>
            <a:fld id="{838B0777-827F-8D42-90B1-61394C340E65}" type="slidenum">
              <a:rPr lang="en-US" smtClean="0"/>
              <a:pPr/>
              <a:t>‹#›</a:t>
            </a:fld>
            <a:endParaRPr lang="en-US"/>
          </a:p>
        </p:txBody>
      </p:sp>
      <p:sp>
        <p:nvSpPr>
          <p:cNvPr id="11" name="Footer Placeholder 7">
            <a:extLst>
              <a:ext uri="{FF2B5EF4-FFF2-40B4-BE49-F238E27FC236}">
                <a16:creationId xmlns:a16="http://schemas.microsoft.com/office/drawing/2014/main" id="{7748E00D-B3B4-FE4D-A3E5-E8C8A25CA2E0}"/>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
        <p:nvSpPr>
          <p:cNvPr id="12" name="Date Placeholder 3">
            <a:extLst>
              <a:ext uri="{FF2B5EF4-FFF2-40B4-BE49-F238E27FC236}">
                <a16:creationId xmlns:a16="http://schemas.microsoft.com/office/drawing/2014/main" id="{614E4032-E757-2144-A88B-ABFF9C43B77C}"/>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tx1">
                    <a:lumMod val="50000"/>
                    <a:lumOff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30240640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 column - Top">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AB9D64-C20B-5146-B8DD-95B5D606E73E}"/>
              </a:ext>
            </a:extLst>
          </p:cNvPr>
          <p:cNvSpPr/>
          <p:nvPr/>
        </p:nvSpPr>
        <p:spPr>
          <a:xfrm>
            <a:off x="1" y="5977289"/>
            <a:ext cx="3362425" cy="880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8F46396B-BD90-784C-8FFE-EBB3D0776326}"/>
              </a:ext>
            </a:extLst>
          </p:cNvPr>
          <p:cNvSpPr>
            <a:spLocks noGrp="1"/>
          </p:cNvSpPr>
          <p:nvPr>
            <p:ph type="title"/>
          </p:nvPr>
        </p:nvSpPr>
        <p:spPr>
          <a:xfrm>
            <a:off x="362712" y="365127"/>
            <a:ext cx="10991088" cy="1198498"/>
          </a:xfrm>
          <a:prstGeom prst="rect">
            <a:avLst/>
          </a:prstGeom>
        </p:spPr>
        <p:txBody>
          <a:bodyPr anchor="ctr" anchorCtr="0">
            <a:normAutofit/>
          </a:bodyPr>
          <a:lstStyle>
            <a:lvl1pPr>
              <a:defRPr sz="3200"/>
            </a:lvl1pPr>
          </a:lstStyle>
          <a:p>
            <a:r>
              <a:rPr lang="en-US"/>
              <a:t>Click to edit Master title style</a:t>
            </a:r>
          </a:p>
        </p:txBody>
      </p:sp>
      <p:sp>
        <p:nvSpPr>
          <p:cNvPr id="8" name="Content Placeholder 2">
            <a:extLst>
              <a:ext uri="{FF2B5EF4-FFF2-40B4-BE49-F238E27FC236}">
                <a16:creationId xmlns:a16="http://schemas.microsoft.com/office/drawing/2014/main" id="{397AD2AC-979A-0344-8551-A78B382E67A6}"/>
              </a:ext>
            </a:extLst>
          </p:cNvPr>
          <p:cNvSpPr>
            <a:spLocks noGrp="1"/>
          </p:cNvSpPr>
          <p:nvPr>
            <p:ph sz="half" idx="1" hasCustomPrompt="1"/>
          </p:nvPr>
        </p:nvSpPr>
        <p:spPr>
          <a:xfrm>
            <a:off x="362712" y="1761617"/>
            <a:ext cx="9580541" cy="4351338"/>
          </a:xfrm>
        </p:spPr>
        <p:txBody>
          <a:bodyPr>
            <a:normAutofit/>
          </a:bodyPr>
          <a:lstStyle>
            <a:lvl1pPr marL="0" indent="0">
              <a:lnSpc>
                <a:spcPct val="110000"/>
              </a:lnSpc>
              <a:buNone/>
              <a:defRPr sz="2400"/>
            </a:lvl1pPr>
          </a:lstStyle>
          <a:p>
            <a:pPr lvl="0"/>
            <a:r>
              <a:rPr lang="en-US"/>
              <a:t>Enter text here</a:t>
            </a:r>
          </a:p>
        </p:txBody>
      </p:sp>
      <p:sp>
        <p:nvSpPr>
          <p:cNvPr id="10" name="Slide Number Placeholder 3">
            <a:extLst>
              <a:ext uri="{FF2B5EF4-FFF2-40B4-BE49-F238E27FC236}">
                <a16:creationId xmlns:a16="http://schemas.microsoft.com/office/drawing/2014/main" id="{132D8BEC-2F74-8547-9F2C-AEAE0B302DDC}"/>
              </a:ext>
            </a:extLst>
          </p:cNvPr>
          <p:cNvSpPr>
            <a:spLocks noGrp="1"/>
          </p:cNvSpPr>
          <p:nvPr>
            <p:ph type="sldNum" sz="quarter" idx="16"/>
          </p:nvPr>
        </p:nvSpPr>
        <p:spPr>
          <a:xfrm>
            <a:off x="258748" y="6352806"/>
            <a:ext cx="2743200" cy="365125"/>
          </a:xfrm>
        </p:spPr>
        <p:txBody>
          <a:bodyPr/>
          <a:lstStyle>
            <a:lvl1pPr>
              <a:defRPr>
                <a:solidFill>
                  <a:schemeClr val="tx1">
                    <a:lumMod val="50000"/>
                    <a:lumOff val="50000"/>
                  </a:schemeClr>
                </a:solidFill>
              </a:defRPr>
            </a:lvl1pPr>
          </a:lstStyle>
          <a:p>
            <a:fld id="{838B0777-827F-8D42-90B1-61394C340E65}" type="slidenum">
              <a:rPr lang="en-US" smtClean="0"/>
              <a:pPr/>
              <a:t>‹#›</a:t>
            </a:fld>
            <a:endParaRPr lang="en-US"/>
          </a:p>
        </p:txBody>
      </p:sp>
      <p:sp>
        <p:nvSpPr>
          <p:cNvPr id="11" name="Footer Placeholder 7">
            <a:extLst>
              <a:ext uri="{FF2B5EF4-FFF2-40B4-BE49-F238E27FC236}">
                <a16:creationId xmlns:a16="http://schemas.microsoft.com/office/drawing/2014/main" id="{B0283A15-47DF-8047-8B83-438FA552B6EF}"/>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
        <p:nvSpPr>
          <p:cNvPr id="13" name="Date Placeholder 3">
            <a:extLst>
              <a:ext uri="{FF2B5EF4-FFF2-40B4-BE49-F238E27FC236}">
                <a16:creationId xmlns:a16="http://schemas.microsoft.com/office/drawing/2014/main" id="{358E8B80-D0B3-954F-9A62-484C9A10FE4D}"/>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tx1">
                    <a:lumMod val="50000"/>
                    <a:lumOff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7707687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Content">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54BEB4E2-004E-2A4A-A4E5-791ECEE48A36}"/>
              </a:ext>
            </a:extLst>
          </p:cNvPr>
          <p:cNvSpPr>
            <a:spLocks noGrp="1"/>
          </p:cNvSpPr>
          <p:nvPr>
            <p:ph type="dt" sz="half" idx="14"/>
          </p:nvPr>
        </p:nvSpPr>
        <p:spPr/>
        <p:txBody>
          <a:bodyPr/>
          <a:lstStyle/>
          <a:p>
            <a:endParaRPr lang="en-GB" noProof="0"/>
          </a:p>
        </p:txBody>
      </p:sp>
      <p:sp>
        <p:nvSpPr>
          <p:cNvPr id="13" name="Fußzeilenplatzhalter 12">
            <a:extLst>
              <a:ext uri="{FF2B5EF4-FFF2-40B4-BE49-F238E27FC236}">
                <a16:creationId xmlns:a16="http://schemas.microsoft.com/office/drawing/2014/main" id="{E624A94B-69A8-A64E-AC8E-D406AC16748F}"/>
              </a:ext>
            </a:extLst>
          </p:cNvPr>
          <p:cNvSpPr>
            <a:spLocks noGrp="1"/>
          </p:cNvSpPr>
          <p:nvPr>
            <p:ph type="ftr" sz="quarter" idx="15"/>
          </p:nvPr>
        </p:nvSpPr>
        <p:spPr/>
        <p:txBody>
          <a:bodyPr/>
          <a:lstStyle/>
          <a:p>
            <a:pPr algn="r"/>
            <a:endParaRPr lang="en-GB" noProof="0"/>
          </a:p>
        </p:txBody>
      </p:sp>
      <p:sp>
        <p:nvSpPr>
          <p:cNvPr id="14" name="Foliennummernplatzhalter 13">
            <a:extLst>
              <a:ext uri="{FF2B5EF4-FFF2-40B4-BE49-F238E27FC236}">
                <a16:creationId xmlns:a16="http://schemas.microsoft.com/office/drawing/2014/main" id="{57A718F5-12AB-7444-AEA8-0CAA0EF22FA0}"/>
              </a:ext>
            </a:extLst>
          </p:cNvPr>
          <p:cNvSpPr>
            <a:spLocks noGrp="1"/>
          </p:cNvSpPr>
          <p:nvPr>
            <p:ph type="sldNum" sz="quarter" idx="16"/>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9D7969FA-78A3-8649-902C-D12F28E358C0}"/>
              </a:ext>
            </a:extLst>
          </p:cNvPr>
          <p:cNvSpPr>
            <a:spLocks noGrp="1"/>
          </p:cNvSpPr>
          <p:nvPr>
            <p:ph type="title" hasCustomPrompt="1"/>
          </p:nvPr>
        </p:nvSpPr>
        <p:spPr/>
        <p:txBody>
          <a:bodyPr/>
          <a:lstStyle>
            <a:lvl1pPr>
              <a:defRPr/>
            </a:lvl1pPr>
          </a:lstStyle>
          <a:p>
            <a:r>
              <a:rPr lang="en-US"/>
              <a:t>Click to edit title</a:t>
            </a:r>
            <a:endParaRPr lang="de-DE"/>
          </a:p>
        </p:txBody>
      </p:sp>
      <p:sp>
        <p:nvSpPr>
          <p:cNvPr id="10" name="Content Placeholder 9"/>
          <p:cNvSpPr>
            <a:spLocks noGrp="1"/>
          </p:cNvSpPr>
          <p:nvPr>
            <p:ph sz="quarter" idx="17"/>
          </p:nvPr>
        </p:nvSpPr>
        <p:spPr>
          <a:xfrm>
            <a:off x="362713" y="1270661"/>
            <a:ext cx="11495912" cy="4882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247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Content">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54BEB4E2-004E-2A4A-A4E5-791ECEE48A36}"/>
              </a:ext>
            </a:extLst>
          </p:cNvPr>
          <p:cNvSpPr>
            <a:spLocks noGrp="1"/>
          </p:cNvSpPr>
          <p:nvPr>
            <p:ph type="dt" sz="half" idx="14"/>
          </p:nvPr>
        </p:nvSpPr>
        <p:spPr/>
        <p:txBody>
          <a:bodyPr/>
          <a:lstStyle/>
          <a:p>
            <a:endParaRPr lang="en-GB" noProof="0"/>
          </a:p>
        </p:txBody>
      </p:sp>
      <p:sp>
        <p:nvSpPr>
          <p:cNvPr id="13" name="Fußzeilenplatzhalter 12">
            <a:extLst>
              <a:ext uri="{FF2B5EF4-FFF2-40B4-BE49-F238E27FC236}">
                <a16:creationId xmlns:a16="http://schemas.microsoft.com/office/drawing/2014/main" id="{E624A94B-69A8-A64E-AC8E-D406AC16748F}"/>
              </a:ext>
            </a:extLst>
          </p:cNvPr>
          <p:cNvSpPr>
            <a:spLocks noGrp="1"/>
          </p:cNvSpPr>
          <p:nvPr>
            <p:ph type="ftr" sz="quarter" idx="15"/>
          </p:nvPr>
        </p:nvSpPr>
        <p:spPr/>
        <p:txBody>
          <a:bodyPr/>
          <a:lstStyle/>
          <a:p>
            <a:pPr algn="r"/>
            <a:endParaRPr lang="en-GB" noProof="0"/>
          </a:p>
        </p:txBody>
      </p:sp>
      <p:sp>
        <p:nvSpPr>
          <p:cNvPr id="14" name="Foliennummernplatzhalter 13">
            <a:extLst>
              <a:ext uri="{FF2B5EF4-FFF2-40B4-BE49-F238E27FC236}">
                <a16:creationId xmlns:a16="http://schemas.microsoft.com/office/drawing/2014/main" id="{57A718F5-12AB-7444-AEA8-0CAA0EF22FA0}"/>
              </a:ext>
            </a:extLst>
          </p:cNvPr>
          <p:cNvSpPr>
            <a:spLocks noGrp="1"/>
          </p:cNvSpPr>
          <p:nvPr>
            <p:ph type="sldNum" sz="quarter" idx="16"/>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9D7969FA-78A3-8649-902C-D12F28E358C0}"/>
              </a:ext>
            </a:extLst>
          </p:cNvPr>
          <p:cNvSpPr>
            <a:spLocks noGrp="1"/>
          </p:cNvSpPr>
          <p:nvPr>
            <p:ph type="title" hasCustomPrompt="1"/>
          </p:nvPr>
        </p:nvSpPr>
        <p:spPr/>
        <p:txBody>
          <a:bodyPr/>
          <a:lstStyle>
            <a:lvl1pPr>
              <a:defRPr/>
            </a:lvl1pPr>
          </a:lstStyle>
          <a:p>
            <a:r>
              <a:rPr lang="en-US"/>
              <a:t>Click to edit title</a:t>
            </a:r>
            <a:endParaRPr lang="de-DE"/>
          </a:p>
        </p:txBody>
      </p:sp>
      <p:sp>
        <p:nvSpPr>
          <p:cNvPr id="10" name="Content Placeholder 9"/>
          <p:cNvSpPr>
            <a:spLocks noGrp="1"/>
          </p:cNvSpPr>
          <p:nvPr>
            <p:ph sz="quarter" idx="17"/>
          </p:nvPr>
        </p:nvSpPr>
        <p:spPr>
          <a:xfrm>
            <a:off x="362713" y="1270661"/>
            <a:ext cx="11495912" cy="4882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93511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2712" y="2532255"/>
            <a:ext cx="10515600" cy="1325563"/>
          </a:xfrm>
          <a:prstGeom prst="rect">
            <a:avLst/>
          </a:prstGeom>
        </p:spPr>
        <p:txBody>
          <a:bodyPr/>
          <a:lstStyle>
            <a:lvl1pPr>
              <a:defRPr>
                <a:solidFill>
                  <a:srgbClr val="00579C"/>
                </a:solidFill>
              </a:defRPr>
            </a:lvl1p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38B0777-827F-8D42-90B1-61394C340E65}" type="slidenum">
              <a:rPr lang="en-US" smtClean="0"/>
              <a:t>‹#›</a:t>
            </a:fld>
            <a:endParaRPr lang="en-US"/>
          </a:p>
        </p:txBody>
      </p:sp>
    </p:spTree>
    <p:extLst>
      <p:ext uri="{BB962C8B-B14F-4D97-AF65-F5344CB8AC3E}">
        <p14:creationId xmlns:p14="http://schemas.microsoft.com/office/powerpoint/2010/main" val="3012437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text and hol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8033" y="987427"/>
            <a:ext cx="6949439" cy="4873625"/>
          </a:xfrm>
        </p:spPr>
        <p:txBody>
          <a:bodyPr/>
          <a:lstStyle>
            <a:lvl1pPr>
              <a:defRPr sz="2400"/>
            </a:lvl1pPr>
            <a:lvl2pPr>
              <a:defRPr sz="2000" b="0">
                <a:solidFill>
                  <a:schemeClr val="tx1"/>
                </a:solidFill>
              </a:defRPr>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20FED4CC-B694-4F4C-8AC8-7D4040DFB226}"/>
              </a:ext>
            </a:extLst>
          </p:cNvPr>
          <p:cNvSpPr>
            <a:spLocks noGrp="1"/>
          </p:cNvSpPr>
          <p:nvPr>
            <p:ph type="title"/>
          </p:nvPr>
        </p:nvSpPr>
        <p:spPr>
          <a:xfrm>
            <a:off x="374904" y="457200"/>
            <a:ext cx="3932237" cy="1600200"/>
          </a:xfrm>
          <a:prstGeom prst="rect">
            <a:avLst/>
          </a:prstGeom>
        </p:spPr>
        <p:txBody>
          <a:bodyPr anchor="b"/>
          <a:lstStyle>
            <a:lvl1pPr>
              <a:defRPr sz="3200"/>
            </a:lvl1pPr>
          </a:lstStyle>
          <a:p>
            <a:r>
              <a:rPr lang="en-US"/>
              <a:t>Click to edit Master title style</a:t>
            </a:r>
          </a:p>
        </p:txBody>
      </p:sp>
      <p:sp>
        <p:nvSpPr>
          <p:cNvPr id="9" name="Text Placeholder 3">
            <a:extLst>
              <a:ext uri="{FF2B5EF4-FFF2-40B4-BE49-F238E27FC236}">
                <a16:creationId xmlns:a16="http://schemas.microsoft.com/office/drawing/2014/main" id="{BB4412EC-2A2F-F34F-AFA3-D552E85C92D0}"/>
              </a:ext>
            </a:extLst>
          </p:cNvPr>
          <p:cNvSpPr>
            <a:spLocks noGrp="1"/>
          </p:cNvSpPr>
          <p:nvPr>
            <p:ph type="body" sz="half" idx="2"/>
          </p:nvPr>
        </p:nvSpPr>
        <p:spPr>
          <a:xfrm>
            <a:off x="374904" y="2194560"/>
            <a:ext cx="3932237" cy="3674428"/>
          </a:xfrm>
        </p:spPr>
        <p:txBody>
          <a:bodyPr>
            <a:normAutofit/>
          </a:bodyPr>
          <a:lstStyle>
            <a:lvl1pPr marL="0" indent="0">
              <a:lnSpc>
                <a:spcPct val="11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D64C3DC-0931-ED45-859D-7DC2E02D5807}"/>
              </a:ext>
            </a:extLst>
          </p:cNvPr>
          <p:cNvSpPr>
            <a:spLocks noGrp="1"/>
          </p:cNvSpPr>
          <p:nvPr>
            <p:ph type="sldNum" sz="quarter" idx="11"/>
          </p:nvPr>
        </p:nvSpPr>
        <p:spPr/>
        <p:txBody>
          <a:bodyPr/>
          <a:lstStyle/>
          <a:p>
            <a:fld id="{330EA680-D336-4FF7-8B7A-9848BB0A1C32}" type="slidenum">
              <a:rPr lang="en-US" smtClean="0"/>
              <a:t>‹#›</a:t>
            </a:fld>
            <a:endParaRPr lang="en-US"/>
          </a:p>
        </p:txBody>
      </p:sp>
      <p:sp>
        <p:nvSpPr>
          <p:cNvPr id="10" name="Footer Placeholder 7">
            <a:extLst>
              <a:ext uri="{FF2B5EF4-FFF2-40B4-BE49-F238E27FC236}">
                <a16:creationId xmlns:a16="http://schemas.microsoft.com/office/drawing/2014/main" id="{E3CEEAF4-4B04-7F42-81A2-3D6474988D47}"/>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12" name="Date Placeholder 3">
            <a:extLst>
              <a:ext uri="{FF2B5EF4-FFF2-40B4-BE49-F238E27FC236}">
                <a16:creationId xmlns:a16="http://schemas.microsoft.com/office/drawing/2014/main" id="{C89A40C2-EB4C-F849-86CB-ACD53C9F5BDB}"/>
              </a:ext>
            </a:extLst>
          </p:cNvPr>
          <p:cNvSpPr>
            <a:spLocks noGrp="1"/>
          </p:cNvSpPr>
          <p:nvPr>
            <p:ph type="dt" sz="half" idx="12"/>
          </p:nvPr>
        </p:nvSpPr>
        <p:spPr>
          <a:xfrm>
            <a:off x="2850338" y="6373280"/>
            <a:ext cx="9084295" cy="143061"/>
          </a:xfrm>
          <a:prstGeom prst="rect">
            <a:avLst/>
          </a:prstGeom>
        </p:spPr>
        <p:txBody>
          <a:bodyPr vert="horz" lIns="36000" tIns="36000" rIns="36000" bIns="36000" rtlCol="0" anchor="ctr"/>
          <a:lstStyle>
            <a:lvl1pPr algn="r">
              <a:defRPr sz="800" b="0" i="0">
                <a:solidFill>
                  <a:schemeClr val="tx1">
                    <a:lumMod val="50000"/>
                    <a:lumOff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Tree>
    <p:extLst>
      <p:ext uri="{BB962C8B-B14F-4D97-AF65-F5344CB8AC3E}">
        <p14:creationId xmlns:p14="http://schemas.microsoft.com/office/powerpoint/2010/main" val="25530236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_Content">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54BEB4E2-004E-2A4A-A4E5-791ECEE48A36}"/>
              </a:ext>
            </a:extLst>
          </p:cNvPr>
          <p:cNvSpPr>
            <a:spLocks noGrp="1"/>
          </p:cNvSpPr>
          <p:nvPr>
            <p:ph type="dt" sz="half" idx="14"/>
          </p:nvPr>
        </p:nvSpPr>
        <p:spPr/>
        <p:txBody>
          <a:bodyPr/>
          <a:lstStyle/>
          <a:p>
            <a:endParaRPr lang="en-GB" noProof="0"/>
          </a:p>
        </p:txBody>
      </p:sp>
      <p:sp>
        <p:nvSpPr>
          <p:cNvPr id="13" name="Fußzeilenplatzhalter 12">
            <a:extLst>
              <a:ext uri="{FF2B5EF4-FFF2-40B4-BE49-F238E27FC236}">
                <a16:creationId xmlns:a16="http://schemas.microsoft.com/office/drawing/2014/main" id="{E624A94B-69A8-A64E-AC8E-D406AC16748F}"/>
              </a:ext>
            </a:extLst>
          </p:cNvPr>
          <p:cNvSpPr>
            <a:spLocks noGrp="1"/>
          </p:cNvSpPr>
          <p:nvPr>
            <p:ph type="ftr" sz="quarter" idx="15"/>
          </p:nvPr>
        </p:nvSpPr>
        <p:spPr/>
        <p:txBody>
          <a:bodyPr/>
          <a:lstStyle/>
          <a:p>
            <a:pPr algn="r"/>
            <a:endParaRPr lang="en-GB" noProof="0"/>
          </a:p>
        </p:txBody>
      </p:sp>
      <p:sp>
        <p:nvSpPr>
          <p:cNvPr id="14" name="Foliennummernplatzhalter 13">
            <a:extLst>
              <a:ext uri="{FF2B5EF4-FFF2-40B4-BE49-F238E27FC236}">
                <a16:creationId xmlns:a16="http://schemas.microsoft.com/office/drawing/2014/main" id="{57A718F5-12AB-7444-AEA8-0CAA0EF22FA0}"/>
              </a:ext>
            </a:extLst>
          </p:cNvPr>
          <p:cNvSpPr>
            <a:spLocks noGrp="1"/>
          </p:cNvSpPr>
          <p:nvPr>
            <p:ph type="sldNum" sz="quarter" idx="16"/>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9D7969FA-78A3-8649-902C-D12F28E358C0}"/>
              </a:ext>
            </a:extLst>
          </p:cNvPr>
          <p:cNvSpPr>
            <a:spLocks noGrp="1"/>
          </p:cNvSpPr>
          <p:nvPr>
            <p:ph type="title" hasCustomPrompt="1"/>
          </p:nvPr>
        </p:nvSpPr>
        <p:spPr/>
        <p:txBody>
          <a:bodyPr/>
          <a:lstStyle>
            <a:lvl1pPr>
              <a:defRPr/>
            </a:lvl1pPr>
          </a:lstStyle>
          <a:p>
            <a:r>
              <a:rPr lang="en-US"/>
              <a:t>Click to edit title</a:t>
            </a:r>
            <a:endParaRPr lang="de-DE"/>
          </a:p>
        </p:txBody>
      </p:sp>
      <p:sp>
        <p:nvSpPr>
          <p:cNvPr id="10" name="Content Placeholder 9"/>
          <p:cNvSpPr>
            <a:spLocks noGrp="1"/>
          </p:cNvSpPr>
          <p:nvPr>
            <p:ph sz="quarter" idx="17"/>
          </p:nvPr>
        </p:nvSpPr>
        <p:spPr>
          <a:xfrm>
            <a:off x="362713" y="1270661"/>
            <a:ext cx="11495912" cy="4882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23097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1EA77-0D5C-4B46-8E01-AE5184F936EE}"/>
              </a:ext>
            </a:extLst>
          </p:cNvPr>
          <p:cNvSpPr>
            <a:spLocks noGrp="1"/>
          </p:cNvSpPr>
          <p:nvPr>
            <p:ph type="title"/>
          </p:nvPr>
        </p:nvSpPr>
        <p:spPr/>
        <p:txBody>
          <a:bodyPr/>
          <a:lstStyle/>
          <a:p>
            <a:r>
              <a:rPr lang="en-US"/>
              <a:t>Click to edit Master title style</a:t>
            </a:r>
            <a:endParaRPr lang="en-AT"/>
          </a:p>
        </p:txBody>
      </p:sp>
      <p:sp>
        <p:nvSpPr>
          <p:cNvPr id="3" name="Content Placeholder 2">
            <a:extLst>
              <a:ext uri="{FF2B5EF4-FFF2-40B4-BE49-F238E27FC236}">
                <a16:creationId xmlns:a16="http://schemas.microsoft.com/office/drawing/2014/main" id="{9034A7F6-4297-4BB6-912B-5F6672F664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4" name="Content Placeholder 3">
            <a:extLst>
              <a:ext uri="{FF2B5EF4-FFF2-40B4-BE49-F238E27FC236}">
                <a16:creationId xmlns:a16="http://schemas.microsoft.com/office/drawing/2014/main" id="{67867573-0E19-46FA-B068-6173A1EDE9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5" name="Date Placeholder 4">
            <a:extLst>
              <a:ext uri="{FF2B5EF4-FFF2-40B4-BE49-F238E27FC236}">
                <a16:creationId xmlns:a16="http://schemas.microsoft.com/office/drawing/2014/main" id="{14930E02-0A74-4A2A-89A8-ED1CDBB54E4F}"/>
              </a:ext>
            </a:extLst>
          </p:cNvPr>
          <p:cNvSpPr>
            <a:spLocks noGrp="1"/>
          </p:cNvSpPr>
          <p:nvPr>
            <p:ph type="dt" sz="half" idx="10"/>
          </p:nvPr>
        </p:nvSpPr>
        <p:spPr/>
        <p:txBody>
          <a:bodyPr/>
          <a:lstStyle/>
          <a:p>
            <a:endParaRPr lang="en-AT"/>
          </a:p>
        </p:txBody>
      </p:sp>
      <p:sp>
        <p:nvSpPr>
          <p:cNvPr id="6" name="Footer Placeholder 5">
            <a:extLst>
              <a:ext uri="{FF2B5EF4-FFF2-40B4-BE49-F238E27FC236}">
                <a16:creationId xmlns:a16="http://schemas.microsoft.com/office/drawing/2014/main" id="{95173EE4-5AA4-448A-9B21-53A292C55DF2}"/>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55632CB6-2E77-468D-A9E8-FF36893B02C3}"/>
              </a:ext>
            </a:extLst>
          </p:cNvPr>
          <p:cNvSpPr>
            <a:spLocks noGrp="1"/>
          </p:cNvSpPr>
          <p:nvPr>
            <p:ph type="sldNum" sz="quarter" idx="12"/>
          </p:nvPr>
        </p:nvSpPr>
        <p:spPr/>
        <p:txBody>
          <a:bodyPr/>
          <a:lstStyle/>
          <a:p>
            <a:fld id="{FB16349D-A331-44A4-90A7-35A89B6C5875}" type="slidenum">
              <a:rPr lang="en-AT" smtClean="0"/>
              <a:t>‹#›</a:t>
            </a:fld>
            <a:endParaRPr lang="en-AT"/>
          </a:p>
        </p:txBody>
      </p:sp>
    </p:spTree>
    <p:extLst>
      <p:ext uri="{BB962C8B-B14F-4D97-AF65-F5344CB8AC3E}">
        <p14:creationId xmlns:p14="http://schemas.microsoft.com/office/powerpoint/2010/main" val="32982802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Content">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54BEB4E2-004E-2A4A-A4E5-791ECEE48A36}"/>
              </a:ext>
            </a:extLst>
          </p:cNvPr>
          <p:cNvSpPr>
            <a:spLocks noGrp="1"/>
          </p:cNvSpPr>
          <p:nvPr>
            <p:ph type="dt" sz="half" idx="14"/>
          </p:nvPr>
        </p:nvSpPr>
        <p:spPr/>
        <p:txBody>
          <a:bodyPr/>
          <a:lstStyle/>
          <a:p>
            <a:r>
              <a:rPr lang="de-AT" noProof="0"/>
              <a:t>Use 'Header &amp; Footer - Date' to set second footer line</a:t>
            </a:r>
            <a:endParaRPr lang="en-GB" noProof="0"/>
          </a:p>
        </p:txBody>
      </p:sp>
      <p:sp>
        <p:nvSpPr>
          <p:cNvPr id="13" name="Fußzeilenplatzhalter 12">
            <a:extLst>
              <a:ext uri="{FF2B5EF4-FFF2-40B4-BE49-F238E27FC236}">
                <a16:creationId xmlns:a16="http://schemas.microsoft.com/office/drawing/2014/main" id="{E624A94B-69A8-A64E-AC8E-D406AC16748F}"/>
              </a:ext>
            </a:extLst>
          </p:cNvPr>
          <p:cNvSpPr>
            <a:spLocks noGrp="1"/>
          </p:cNvSpPr>
          <p:nvPr>
            <p:ph type="ftr" sz="quarter" idx="15"/>
          </p:nvPr>
        </p:nvSpPr>
        <p:spPr/>
        <p:txBody>
          <a:bodyPr/>
          <a:lstStyle/>
          <a:p>
            <a:pPr algn="r"/>
            <a:r>
              <a:rPr lang="en-GB" noProof="0"/>
              <a:t>Use 'Header &amp; Footer - Footer' to set the first footer line</a:t>
            </a:r>
          </a:p>
        </p:txBody>
      </p:sp>
      <p:sp>
        <p:nvSpPr>
          <p:cNvPr id="14" name="Foliennummernplatzhalter 13">
            <a:extLst>
              <a:ext uri="{FF2B5EF4-FFF2-40B4-BE49-F238E27FC236}">
                <a16:creationId xmlns:a16="http://schemas.microsoft.com/office/drawing/2014/main" id="{57A718F5-12AB-7444-AEA8-0CAA0EF22FA0}"/>
              </a:ext>
            </a:extLst>
          </p:cNvPr>
          <p:cNvSpPr>
            <a:spLocks noGrp="1"/>
          </p:cNvSpPr>
          <p:nvPr>
            <p:ph type="sldNum" sz="quarter" idx="16"/>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9D7969FA-78A3-8649-902C-D12F28E358C0}"/>
              </a:ext>
            </a:extLst>
          </p:cNvPr>
          <p:cNvSpPr>
            <a:spLocks noGrp="1"/>
          </p:cNvSpPr>
          <p:nvPr>
            <p:ph type="title" hasCustomPrompt="1"/>
          </p:nvPr>
        </p:nvSpPr>
        <p:spPr/>
        <p:txBody>
          <a:bodyPr/>
          <a:lstStyle>
            <a:lvl1pPr>
              <a:defRPr/>
            </a:lvl1pPr>
          </a:lstStyle>
          <a:p>
            <a:r>
              <a:rPr lang="en-US" dirty="0"/>
              <a:t>Click to edit title</a:t>
            </a:r>
            <a:endParaRPr lang="de-DE" dirty="0"/>
          </a:p>
        </p:txBody>
      </p:sp>
      <p:sp>
        <p:nvSpPr>
          <p:cNvPr id="10" name="Content Placeholder 9"/>
          <p:cNvSpPr>
            <a:spLocks noGrp="1"/>
          </p:cNvSpPr>
          <p:nvPr>
            <p:ph sz="quarter" idx="17"/>
          </p:nvPr>
        </p:nvSpPr>
        <p:spPr>
          <a:xfrm>
            <a:off x="362713" y="1270661"/>
            <a:ext cx="11495912" cy="4882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5054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DE9D4807-C921-2F49-A0FE-1CC305E0C099}"/>
              </a:ext>
            </a:extLst>
          </p:cNvPr>
          <p:cNvSpPr>
            <a:spLocks noGrp="1"/>
          </p:cNvSpPr>
          <p:nvPr>
            <p:ph sz="quarter" idx="13" hasCustomPrompt="1"/>
          </p:nvPr>
        </p:nvSpPr>
        <p:spPr>
          <a:xfrm>
            <a:off x="365226" y="1198690"/>
            <a:ext cx="11504084" cy="499654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noProof="0" dirty="0" smtClean="0"/>
            </a:lvl1pPr>
            <a:lvl2pPr>
              <a:defRPr lang="en-US" noProof="0" dirty="0" smtClean="0"/>
            </a:lvl2pPr>
            <a:lvl3pPr>
              <a:defRPr lang="en-US" sz="2000" noProof="0" dirty="0" smtClean="0"/>
            </a:lvl3pPr>
            <a:lvl4pPr>
              <a:defRPr lang="en-US" sz="2000" noProof="0" dirty="0" smtClean="0"/>
            </a:lvl4pPr>
            <a:lvl5pPr>
              <a:defRPr lang="en-US" sz="1000" dirty="0"/>
            </a:lvl5pPr>
          </a:lstStyle>
          <a:p>
            <a:pPr lvl="0"/>
            <a:r>
              <a:rPr kumimoji="0" lang="en-US" sz="2200" b="0" i="0" u="none" strike="noStrike" kern="0" cap="none" spc="0" normalizeH="0" baseline="0" noProof="0">
                <a:ln>
                  <a:noFill/>
                </a:ln>
                <a:solidFill>
                  <a:srgbClr val="000000"/>
                </a:solidFill>
                <a:effectLst/>
                <a:uLnTx/>
                <a:uFillTx/>
                <a:latin typeface="Calibri Light"/>
                <a:ea typeface="+mn-ea"/>
                <a:cs typeface="Calibri"/>
              </a:rPr>
              <a:t>Click to edit text</a:t>
            </a:r>
          </a:p>
          <a:p>
            <a:pPr lvl="1"/>
            <a:r>
              <a:rPr kumimoji="0" lang="en-US" sz="2200" b="0" i="0" u="none" strike="noStrike" kern="0" cap="none" spc="0" normalizeH="0" baseline="0" noProof="0">
                <a:ln>
                  <a:noFill/>
                </a:ln>
                <a:solidFill>
                  <a:srgbClr val="000000"/>
                </a:solidFill>
                <a:effectLst/>
                <a:uLnTx/>
                <a:uFillTx/>
                <a:latin typeface="Calibri Light"/>
                <a:cs typeface="Calibri"/>
              </a:rPr>
              <a:t>Second level</a:t>
            </a:r>
          </a:p>
          <a:p>
            <a:pPr lvl="2"/>
            <a:r>
              <a:rPr kumimoji="0" lang="en-US" sz="2000" b="0" i="0" u="none" strike="noStrike" kern="0" cap="none" spc="0" normalizeH="0" baseline="0" noProof="0">
                <a:ln>
                  <a:noFill/>
                </a:ln>
                <a:solidFill>
                  <a:srgbClr val="000000"/>
                </a:solidFill>
                <a:effectLst/>
                <a:uLnTx/>
                <a:uFillTx/>
                <a:latin typeface="Calibri Light"/>
                <a:cs typeface="Calibri"/>
              </a:rPr>
              <a:t>Third level</a:t>
            </a:r>
          </a:p>
          <a:p>
            <a:pPr lvl="3"/>
            <a:r>
              <a:rPr kumimoji="0" lang="en-US" sz="2000" b="0" i="0" u="none" strike="noStrike" kern="0" cap="none" spc="0" normalizeH="0" baseline="0" noProof="0">
                <a:ln>
                  <a:noFill/>
                </a:ln>
                <a:solidFill>
                  <a:srgbClr val="000000"/>
                </a:solidFill>
                <a:effectLst/>
                <a:uLnTx/>
                <a:uFillTx/>
                <a:latin typeface="Calibri Light"/>
                <a:cs typeface="Calibri"/>
              </a:rPr>
              <a:t>Fourth level</a:t>
            </a:r>
          </a:p>
          <a:p>
            <a:pPr lvl="4"/>
            <a:r>
              <a:rPr kumimoji="0" lang="en-US" sz="1000" b="0" i="0" u="none" strike="noStrike" kern="0" cap="none" spc="0" normalizeH="0" baseline="0" noProof="0">
                <a:ln>
                  <a:noFill/>
                </a:ln>
                <a:solidFill>
                  <a:srgbClr val="000000"/>
                </a:solidFill>
                <a:effectLst/>
                <a:uLnTx/>
                <a:uFillTx/>
                <a:latin typeface="Calibri Light"/>
                <a:cs typeface="Calibri"/>
              </a:rPr>
              <a:t>Fifth level</a:t>
            </a:r>
            <a:endParaRPr lang="en-US"/>
          </a:p>
        </p:txBody>
      </p:sp>
      <p:sp>
        <p:nvSpPr>
          <p:cNvPr id="12" name="Datumsplatzhalter 11">
            <a:extLst>
              <a:ext uri="{FF2B5EF4-FFF2-40B4-BE49-F238E27FC236}">
                <a16:creationId xmlns:a16="http://schemas.microsoft.com/office/drawing/2014/main" id="{54BEB4E2-004E-2A4A-A4E5-791ECEE48A36}"/>
              </a:ext>
            </a:extLst>
          </p:cNvPr>
          <p:cNvSpPr>
            <a:spLocks noGrp="1"/>
          </p:cNvSpPr>
          <p:nvPr>
            <p:ph type="dt" sz="half" idx="14"/>
          </p:nvPr>
        </p:nvSpPr>
        <p:spPr/>
        <p:txBody>
          <a:bodyPr/>
          <a:lstStyle/>
          <a:p>
            <a:endParaRPr lang="en-GB" noProof="0"/>
          </a:p>
        </p:txBody>
      </p:sp>
      <p:sp>
        <p:nvSpPr>
          <p:cNvPr id="13" name="Fußzeilenplatzhalter 12">
            <a:extLst>
              <a:ext uri="{FF2B5EF4-FFF2-40B4-BE49-F238E27FC236}">
                <a16:creationId xmlns:a16="http://schemas.microsoft.com/office/drawing/2014/main" id="{E624A94B-69A8-A64E-AC8E-D406AC16748F}"/>
              </a:ext>
            </a:extLst>
          </p:cNvPr>
          <p:cNvSpPr>
            <a:spLocks noGrp="1"/>
          </p:cNvSpPr>
          <p:nvPr>
            <p:ph type="ftr" sz="quarter" idx="15"/>
          </p:nvPr>
        </p:nvSpPr>
        <p:spPr/>
        <p:txBody>
          <a:bodyPr/>
          <a:lstStyle/>
          <a:p>
            <a:pPr algn="r"/>
            <a:endParaRPr lang="en-GB" noProof="0"/>
          </a:p>
        </p:txBody>
      </p:sp>
      <p:sp>
        <p:nvSpPr>
          <p:cNvPr id="14" name="Foliennummernplatzhalter 13">
            <a:extLst>
              <a:ext uri="{FF2B5EF4-FFF2-40B4-BE49-F238E27FC236}">
                <a16:creationId xmlns:a16="http://schemas.microsoft.com/office/drawing/2014/main" id="{57A718F5-12AB-7444-AEA8-0CAA0EF22FA0}"/>
              </a:ext>
            </a:extLst>
          </p:cNvPr>
          <p:cNvSpPr>
            <a:spLocks noGrp="1"/>
          </p:cNvSpPr>
          <p:nvPr>
            <p:ph type="sldNum" sz="quarter" idx="16"/>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9D7969FA-78A3-8649-902C-D12F28E358C0}"/>
              </a:ext>
            </a:extLst>
          </p:cNvPr>
          <p:cNvSpPr>
            <a:spLocks noGrp="1"/>
          </p:cNvSpPr>
          <p:nvPr>
            <p:ph type="title" hasCustomPrompt="1"/>
          </p:nvPr>
        </p:nvSpPr>
        <p:spPr/>
        <p:txBody>
          <a:bodyPr/>
          <a:lstStyle>
            <a:lvl1pPr>
              <a:defRPr/>
            </a:lvl1pPr>
          </a:lstStyle>
          <a:p>
            <a:r>
              <a:rPr lang="en-US"/>
              <a:t>Click to edit title</a:t>
            </a:r>
            <a:endParaRPr lang="de-DE"/>
          </a:p>
        </p:txBody>
      </p:sp>
    </p:spTree>
    <p:extLst>
      <p:ext uri="{BB962C8B-B14F-4D97-AF65-F5344CB8AC3E}">
        <p14:creationId xmlns:p14="http://schemas.microsoft.com/office/powerpoint/2010/main" val="1769565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claim">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DE9D4807-C921-2F49-A0FE-1CC305E0C099}"/>
              </a:ext>
            </a:extLst>
          </p:cNvPr>
          <p:cNvSpPr>
            <a:spLocks noGrp="1"/>
          </p:cNvSpPr>
          <p:nvPr>
            <p:ph sz="quarter" idx="13" hasCustomPrompt="1"/>
          </p:nvPr>
        </p:nvSpPr>
        <p:spPr>
          <a:xfrm>
            <a:off x="355601" y="1531729"/>
            <a:ext cx="11504084" cy="46731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noProof="0" dirty="0" smtClean="0"/>
            </a:lvl1pPr>
            <a:lvl2pPr>
              <a:defRPr lang="en-US" noProof="0" dirty="0" smtClean="0"/>
            </a:lvl2pPr>
            <a:lvl3pPr>
              <a:defRPr lang="en-US" sz="2000" noProof="0" dirty="0" smtClean="0"/>
            </a:lvl3pPr>
            <a:lvl4pPr>
              <a:defRPr lang="en-US" sz="2000" noProof="0" dirty="0" smtClean="0"/>
            </a:lvl4pPr>
            <a:lvl5pPr>
              <a:defRPr lang="en-US" sz="1000" dirty="0"/>
            </a:lvl5pPr>
          </a:lstStyle>
          <a:p>
            <a:pPr lvl="0"/>
            <a:r>
              <a:rPr kumimoji="0" lang="en-US" sz="2200" b="0" i="0" u="none" strike="noStrike" kern="0" cap="none" spc="0" normalizeH="0" baseline="0" noProof="0">
                <a:ln>
                  <a:noFill/>
                </a:ln>
                <a:solidFill>
                  <a:srgbClr val="000000"/>
                </a:solidFill>
                <a:effectLst/>
                <a:uLnTx/>
                <a:uFillTx/>
                <a:latin typeface="Calibri Light"/>
                <a:ea typeface="+mn-ea"/>
                <a:cs typeface="Calibri"/>
              </a:rPr>
              <a:t>Click to edit text</a:t>
            </a:r>
          </a:p>
          <a:p>
            <a:pPr lvl="1"/>
            <a:r>
              <a:rPr kumimoji="0" lang="en-US" sz="2200" b="0" i="0" u="none" strike="noStrike" kern="0" cap="none" spc="0" normalizeH="0" baseline="0" noProof="0">
                <a:ln>
                  <a:noFill/>
                </a:ln>
                <a:solidFill>
                  <a:srgbClr val="000000"/>
                </a:solidFill>
                <a:effectLst/>
                <a:uLnTx/>
                <a:uFillTx/>
                <a:latin typeface="Calibri Light"/>
                <a:cs typeface="Calibri"/>
              </a:rPr>
              <a:t>Second level</a:t>
            </a:r>
          </a:p>
          <a:p>
            <a:pPr lvl="2"/>
            <a:r>
              <a:rPr kumimoji="0" lang="en-US" sz="2000" b="0" i="0" u="none" strike="noStrike" kern="0" cap="none" spc="0" normalizeH="0" baseline="0" noProof="0">
                <a:ln>
                  <a:noFill/>
                </a:ln>
                <a:solidFill>
                  <a:srgbClr val="000000"/>
                </a:solidFill>
                <a:effectLst/>
                <a:uLnTx/>
                <a:uFillTx/>
                <a:latin typeface="Calibri Light"/>
                <a:cs typeface="Calibri"/>
              </a:rPr>
              <a:t>Third level</a:t>
            </a:r>
          </a:p>
          <a:p>
            <a:pPr lvl="3"/>
            <a:r>
              <a:rPr kumimoji="0" lang="en-US" sz="2000" b="0" i="0" u="none" strike="noStrike" kern="0" cap="none" spc="0" normalizeH="0" baseline="0" noProof="0">
                <a:ln>
                  <a:noFill/>
                </a:ln>
                <a:solidFill>
                  <a:srgbClr val="000000"/>
                </a:solidFill>
                <a:effectLst/>
                <a:uLnTx/>
                <a:uFillTx/>
                <a:latin typeface="Calibri Light"/>
                <a:cs typeface="Calibri"/>
              </a:rPr>
              <a:t>Fourth level</a:t>
            </a:r>
          </a:p>
          <a:p>
            <a:pPr lvl="4"/>
            <a:r>
              <a:rPr kumimoji="0" lang="en-US" sz="1000" b="0" i="0" u="none" strike="noStrike" kern="0" cap="none" spc="0" normalizeH="0" baseline="0" noProof="0">
                <a:ln>
                  <a:noFill/>
                </a:ln>
                <a:solidFill>
                  <a:srgbClr val="000000"/>
                </a:solidFill>
                <a:effectLst/>
                <a:uLnTx/>
                <a:uFillTx/>
                <a:latin typeface="Calibri Light"/>
                <a:cs typeface="Calibri"/>
              </a:rPr>
              <a:t>Fifth level</a:t>
            </a:r>
            <a:endParaRPr lang="en-US"/>
          </a:p>
        </p:txBody>
      </p:sp>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3"/>
            <a:ext cx="10655300" cy="432271"/>
          </a:xfrm>
        </p:spPr>
        <p:txBody>
          <a:bodyPr/>
          <a:lstStyle>
            <a:lvl1pPr marL="0" indent="0">
              <a:buNone/>
              <a:defRPr sz="2400" i="1" baseline="0">
                <a:solidFill>
                  <a:schemeClr val="tx2"/>
                </a:solidFill>
                <a:latin typeface="Cambria"/>
                <a:cs typeface="Cambria"/>
              </a:defRPr>
            </a:lvl1pPr>
          </a:lstStyle>
          <a:p>
            <a:pPr lvl="0"/>
            <a:r>
              <a:rPr lang="en-US" noProof="0"/>
              <a:t>Click to add claim</a:t>
            </a:r>
          </a:p>
        </p:txBody>
      </p:sp>
      <p:sp>
        <p:nvSpPr>
          <p:cNvPr id="3" name="Titel 2">
            <a:extLst>
              <a:ext uri="{FF2B5EF4-FFF2-40B4-BE49-F238E27FC236}">
                <a16:creationId xmlns:a16="http://schemas.microsoft.com/office/drawing/2014/main" id="{8729D5D4-C64B-074D-8279-BA239F46B451}"/>
              </a:ext>
            </a:extLst>
          </p:cNvPr>
          <p:cNvSpPr>
            <a:spLocks noGrp="1"/>
          </p:cNvSpPr>
          <p:nvPr>
            <p:ph type="title" hasCustomPrompt="1"/>
          </p:nvPr>
        </p:nvSpPr>
        <p:spPr/>
        <p:txBody>
          <a:bodyPr/>
          <a:lstStyle>
            <a:lvl1pPr>
              <a:defRPr/>
            </a:lvl1pPr>
          </a:lstStyle>
          <a:p>
            <a:r>
              <a:rPr lang="en-US"/>
              <a:t>Click to edit title</a:t>
            </a:r>
            <a:endParaRPr lang="de-DE"/>
          </a:p>
        </p:txBody>
      </p:sp>
      <p:sp>
        <p:nvSpPr>
          <p:cNvPr id="11" name="Datumsplatzhalter 10">
            <a:extLst>
              <a:ext uri="{FF2B5EF4-FFF2-40B4-BE49-F238E27FC236}">
                <a16:creationId xmlns:a16="http://schemas.microsoft.com/office/drawing/2014/main" id="{EB4B0E75-1EF5-3F4E-9763-1ADA2EE8CD8C}"/>
              </a:ext>
            </a:extLst>
          </p:cNvPr>
          <p:cNvSpPr>
            <a:spLocks noGrp="1"/>
          </p:cNvSpPr>
          <p:nvPr>
            <p:ph type="dt" sz="half" idx="15"/>
          </p:nvPr>
        </p:nvSpPr>
        <p:spPr>
          <a:xfrm>
            <a:off x="2774733" y="6548750"/>
            <a:ext cx="9084295" cy="230266"/>
          </a:xfrm>
        </p:spPr>
        <p:txBody>
          <a:bodyPr/>
          <a:lstStyle/>
          <a:p>
            <a:endParaRPr lang="en-GB"/>
          </a:p>
        </p:txBody>
      </p:sp>
      <p:sp>
        <p:nvSpPr>
          <p:cNvPr id="12" name="Fußzeilenplatzhalter 11">
            <a:extLst>
              <a:ext uri="{FF2B5EF4-FFF2-40B4-BE49-F238E27FC236}">
                <a16:creationId xmlns:a16="http://schemas.microsoft.com/office/drawing/2014/main" id="{EB8A87EB-53EF-6C4E-AEB5-195A5FC6706A}"/>
              </a:ext>
            </a:extLst>
          </p:cNvPr>
          <p:cNvSpPr>
            <a:spLocks noGrp="1"/>
          </p:cNvSpPr>
          <p:nvPr>
            <p:ph type="ftr" sz="quarter" idx="16"/>
          </p:nvPr>
        </p:nvSpPr>
        <p:spPr/>
        <p:txBody>
          <a:bodyPr/>
          <a:lstStyle/>
          <a:p>
            <a:endParaRPr lang="en-GB"/>
          </a:p>
        </p:txBody>
      </p:sp>
      <p:sp>
        <p:nvSpPr>
          <p:cNvPr id="13" name="Foliennummernplatzhalter 12">
            <a:extLst>
              <a:ext uri="{FF2B5EF4-FFF2-40B4-BE49-F238E27FC236}">
                <a16:creationId xmlns:a16="http://schemas.microsoft.com/office/drawing/2014/main" id="{F79ECAAF-9C72-C046-8E8B-212A51577E4F}"/>
              </a:ext>
            </a:extLst>
          </p:cNvPr>
          <p:cNvSpPr>
            <a:spLocks noGrp="1"/>
          </p:cNvSpPr>
          <p:nvPr>
            <p:ph type="sldNum" sz="quarter" idx="17"/>
          </p:nvPr>
        </p:nvSpPr>
        <p:spPr/>
        <p:txBody>
          <a:bodyPr/>
          <a:lstStyle/>
          <a:p>
            <a:fld id="{838B0777-827F-8D42-90B1-61394C340E65}" type="slidenum">
              <a:rPr lang="en-GB" smtClean="0"/>
              <a:pPr/>
              <a:t>‹#›</a:t>
            </a:fld>
            <a:endParaRPr lang="en-GB"/>
          </a:p>
        </p:txBody>
      </p:sp>
    </p:spTree>
    <p:extLst>
      <p:ext uri="{BB962C8B-B14F-4D97-AF65-F5344CB8AC3E}">
        <p14:creationId xmlns:p14="http://schemas.microsoft.com/office/powerpoint/2010/main" val="2281261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2) with claim">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DE9D4807-C921-2F49-A0FE-1CC305E0C099}"/>
              </a:ext>
            </a:extLst>
          </p:cNvPr>
          <p:cNvSpPr>
            <a:spLocks noGrp="1"/>
          </p:cNvSpPr>
          <p:nvPr>
            <p:ph sz="quarter" idx="13" hasCustomPrompt="1"/>
          </p:nvPr>
        </p:nvSpPr>
        <p:spPr>
          <a:xfrm>
            <a:off x="355602" y="1531729"/>
            <a:ext cx="5624285" cy="46731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noProof="0" dirty="0" smtClean="0"/>
            </a:lvl1pPr>
            <a:lvl2pPr>
              <a:defRPr lang="en-US" noProof="0" dirty="0" smtClean="0"/>
            </a:lvl2pPr>
            <a:lvl3pPr>
              <a:defRPr lang="en-US" sz="2000" noProof="0" dirty="0" smtClean="0"/>
            </a:lvl3pPr>
            <a:lvl4pPr>
              <a:defRPr lang="en-US" sz="2000" noProof="0" dirty="0" smtClean="0"/>
            </a:lvl4pPr>
            <a:lvl5pPr>
              <a:defRPr lang="en-US" sz="1000" dirty="0"/>
            </a:lvl5pPr>
          </a:lstStyle>
          <a:p>
            <a:pPr lvl="0"/>
            <a:r>
              <a:rPr kumimoji="0" lang="en-US" sz="2200" b="0" i="0" u="none" strike="noStrike" kern="0" cap="none" spc="0" normalizeH="0" baseline="0" noProof="0">
                <a:ln>
                  <a:noFill/>
                </a:ln>
                <a:solidFill>
                  <a:srgbClr val="000000"/>
                </a:solidFill>
                <a:effectLst/>
                <a:uLnTx/>
                <a:uFillTx/>
                <a:latin typeface="Calibri Light"/>
                <a:ea typeface="+mn-ea"/>
                <a:cs typeface="Calibri"/>
              </a:rPr>
              <a:t>Click to edit text</a:t>
            </a:r>
          </a:p>
          <a:p>
            <a:pPr lvl="1"/>
            <a:r>
              <a:rPr kumimoji="0" lang="en-US" sz="2200" b="0" i="0" u="none" strike="noStrike" kern="0" cap="none" spc="0" normalizeH="0" baseline="0" noProof="0">
                <a:ln>
                  <a:noFill/>
                </a:ln>
                <a:solidFill>
                  <a:srgbClr val="000000"/>
                </a:solidFill>
                <a:effectLst/>
                <a:uLnTx/>
                <a:uFillTx/>
                <a:latin typeface="Calibri Light"/>
                <a:cs typeface="Calibri"/>
              </a:rPr>
              <a:t>Second level</a:t>
            </a:r>
          </a:p>
          <a:p>
            <a:pPr lvl="2"/>
            <a:r>
              <a:rPr kumimoji="0" lang="en-US" sz="2000" b="0" i="0" u="none" strike="noStrike" kern="0" cap="none" spc="0" normalizeH="0" baseline="0" noProof="0">
                <a:ln>
                  <a:noFill/>
                </a:ln>
                <a:solidFill>
                  <a:srgbClr val="000000"/>
                </a:solidFill>
                <a:effectLst/>
                <a:uLnTx/>
                <a:uFillTx/>
                <a:latin typeface="Calibri Light"/>
                <a:cs typeface="Calibri"/>
              </a:rPr>
              <a:t>Third level</a:t>
            </a:r>
          </a:p>
          <a:p>
            <a:pPr lvl="3"/>
            <a:r>
              <a:rPr kumimoji="0" lang="en-US" sz="2000" b="0" i="0" u="none" strike="noStrike" kern="0" cap="none" spc="0" normalizeH="0" baseline="0" noProof="0">
                <a:ln>
                  <a:noFill/>
                </a:ln>
                <a:solidFill>
                  <a:srgbClr val="000000"/>
                </a:solidFill>
                <a:effectLst/>
                <a:uLnTx/>
                <a:uFillTx/>
                <a:latin typeface="Calibri Light"/>
                <a:cs typeface="Calibri"/>
              </a:rPr>
              <a:t>Fourth level</a:t>
            </a:r>
          </a:p>
          <a:p>
            <a:pPr lvl="4"/>
            <a:r>
              <a:rPr kumimoji="0" lang="en-US" sz="1000" b="0" i="0" u="none" strike="noStrike" kern="0" cap="none" spc="0" normalizeH="0" baseline="0" noProof="0">
                <a:ln>
                  <a:noFill/>
                </a:ln>
                <a:solidFill>
                  <a:srgbClr val="000000"/>
                </a:solidFill>
                <a:effectLst/>
                <a:uLnTx/>
                <a:uFillTx/>
                <a:latin typeface="Calibri Light"/>
                <a:cs typeface="Calibri"/>
              </a:rPr>
              <a:t>Fifth level</a:t>
            </a:r>
            <a:endParaRPr lang="en-US"/>
          </a:p>
        </p:txBody>
      </p:sp>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3"/>
            <a:ext cx="10655300" cy="432271"/>
          </a:xfrm>
        </p:spPr>
        <p:txBody>
          <a:bodyPr/>
          <a:lstStyle>
            <a:lvl1pPr marL="0" indent="0">
              <a:buNone/>
              <a:defRPr sz="2400" i="1" baseline="0">
                <a:solidFill>
                  <a:schemeClr val="tx2"/>
                </a:solidFill>
                <a:latin typeface="Cambria"/>
                <a:cs typeface="Cambria"/>
              </a:defRPr>
            </a:lvl1pPr>
          </a:lstStyle>
          <a:p>
            <a:pPr lvl="0"/>
            <a:r>
              <a:rPr lang="en-US" noProof="0"/>
              <a:t>Click to add claim</a:t>
            </a:r>
          </a:p>
        </p:txBody>
      </p:sp>
      <p:sp>
        <p:nvSpPr>
          <p:cNvPr id="9" name="Inhaltsplatzhalter 7">
            <a:extLst>
              <a:ext uri="{FF2B5EF4-FFF2-40B4-BE49-F238E27FC236}">
                <a16:creationId xmlns:a16="http://schemas.microsoft.com/office/drawing/2014/main" id="{00A81349-9165-6841-B8E8-0D132091E492}"/>
              </a:ext>
            </a:extLst>
          </p:cNvPr>
          <p:cNvSpPr>
            <a:spLocks noGrp="1"/>
          </p:cNvSpPr>
          <p:nvPr>
            <p:ph sz="quarter" idx="15" hasCustomPrompt="1"/>
          </p:nvPr>
        </p:nvSpPr>
        <p:spPr>
          <a:xfrm>
            <a:off x="6234742" y="1531729"/>
            <a:ext cx="5624285" cy="46731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noProof="0" dirty="0" smtClean="0"/>
            </a:lvl1pPr>
            <a:lvl2pPr>
              <a:defRPr lang="en-US" noProof="0" dirty="0" smtClean="0"/>
            </a:lvl2pPr>
            <a:lvl3pPr>
              <a:defRPr lang="en-US" sz="2000" noProof="0" dirty="0" smtClean="0"/>
            </a:lvl3pPr>
            <a:lvl4pPr>
              <a:defRPr lang="en-US" sz="2000" noProof="0" dirty="0" smtClean="0"/>
            </a:lvl4pPr>
            <a:lvl5pPr>
              <a:defRPr lang="en-US" sz="1000" dirty="0"/>
            </a:lvl5pPr>
          </a:lstStyle>
          <a:p>
            <a:pPr lvl="0"/>
            <a:r>
              <a:rPr kumimoji="0" lang="en-US" sz="2200" b="0" i="0" u="none" strike="noStrike" kern="0" cap="none" spc="0" normalizeH="0" baseline="0" noProof="0">
                <a:ln>
                  <a:noFill/>
                </a:ln>
                <a:solidFill>
                  <a:srgbClr val="000000"/>
                </a:solidFill>
                <a:effectLst/>
                <a:uLnTx/>
                <a:uFillTx/>
                <a:latin typeface="Calibri Light"/>
                <a:ea typeface="+mn-ea"/>
                <a:cs typeface="Calibri"/>
              </a:rPr>
              <a:t>Click to edit text</a:t>
            </a:r>
          </a:p>
          <a:p>
            <a:pPr lvl="1"/>
            <a:r>
              <a:rPr kumimoji="0" lang="en-US" sz="2200" b="0" i="0" u="none" strike="noStrike" kern="0" cap="none" spc="0" normalizeH="0" baseline="0" noProof="0">
                <a:ln>
                  <a:noFill/>
                </a:ln>
                <a:solidFill>
                  <a:srgbClr val="000000"/>
                </a:solidFill>
                <a:effectLst/>
                <a:uLnTx/>
                <a:uFillTx/>
                <a:latin typeface="Calibri Light"/>
                <a:cs typeface="Calibri"/>
              </a:rPr>
              <a:t>Second level</a:t>
            </a:r>
          </a:p>
          <a:p>
            <a:pPr lvl="2"/>
            <a:r>
              <a:rPr kumimoji="0" lang="en-US" sz="2000" b="0" i="0" u="none" strike="noStrike" kern="0" cap="none" spc="0" normalizeH="0" baseline="0" noProof="0">
                <a:ln>
                  <a:noFill/>
                </a:ln>
                <a:solidFill>
                  <a:srgbClr val="000000"/>
                </a:solidFill>
                <a:effectLst/>
                <a:uLnTx/>
                <a:uFillTx/>
                <a:latin typeface="Calibri Light"/>
                <a:cs typeface="Calibri"/>
              </a:rPr>
              <a:t>Third level</a:t>
            </a:r>
          </a:p>
          <a:p>
            <a:pPr lvl="3"/>
            <a:r>
              <a:rPr kumimoji="0" lang="en-US" sz="2000" b="0" i="0" u="none" strike="noStrike" kern="0" cap="none" spc="0" normalizeH="0" baseline="0" noProof="0">
                <a:ln>
                  <a:noFill/>
                </a:ln>
                <a:solidFill>
                  <a:srgbClr val="000000"/>
                </a:solidFill>
                <a:effectLst/>
                <a:uLnTx/>
                <a:uFillTx/>
                <a:latin typeface="Calibri Light"/>
                <a:cs typeface="Calibri"/>
              </a:rPr>
              <a:t>Fourth level</a:t>
            </a:r>
          </a:p>
          <a:p>
            <a:pPr lvl="4"/>
            <a:r>
              <a:rPr kumimoji="0" lang="en-US" sz="1000" b="0" i="0" u="none" strike="noStrike" kern="0" cap="none" spc="0" normalizeH="0" baseline="0" noProof="0">
                <a:ln>
                  <a:noFill/>
                </a:ln>
                <a:solidFill>
                  <a:srgbClr val="000000"/>
                </a:solidFill>
                <a:effectLst/>
                <a:uLnTx/>
                <a:uFillTx/>
                <a:latin typeface="Calibri Light"/>
                <a:cs typeface="Calibri"/>
              </a:rPr>
              <a:t>Fifth level</a:t>
            </a:r>
            <a:endParaRPr lang="en-US"/>
          </a:p>
        </p:txBody>
      </p:sp>
      <p:sp>
        <p:nvSpPr>
          <p:cNvPr id="12" name="Datumsplatzhalter 11">
            <a:extLst>
              <a:ext uri="{FF2B5EF4-FFF2-40B4-BE49-F238E27FC236}">
                <a16:creationId xmlns:a16="http://schemas.microsoft.com/office/drawing/2014/main" id="{AF3E2DE0-9498-2347-94D1-DECDC4FD8BAA}"/>
              </a:ext>
            </a:extLst>
          </p:cNvPr>
          <p:cNvSpPr>
            <a:spLocks noGrp="1"/>
          </p:cNvSpPr>
          <p:nvPr>
            <p:ph type="dt" sz="half" idx="16"/>
          </p:nvPr>
        </p:nvSpPr>
        <p:spPr/>
        <p:txBody>
          <a:bodyPr/>
          <a:lstStyle/>
          <a:p>
            <a:endParaRPr lang="en-GB" noProof="0"/>
          </a:p>
        </p:txBody>
      </p:sp>
      <p:sp>
        <p:nvSpPr>
          <p:cNvPr id="13" name="Fußzeilenplatzhalter 12">
            <a:extLst>
              <a:ext uri="{FF2B5EF4-FFF2-40B4-BE49-F238E27FC236}">
                <a16:creationId xmlns:a16="http://schemas.microsoft.com/office/drawing/2014/main" id="{60EF2202-3676-0F4D-B61E-8B5395024383}"/>
              </a:ext>
            </a:extLst>
          </p:cNvPr>
          <p:cNvSpPr>
            <a:spLocks noGrp="1"/>
          </p:cNvSpPr>
          <p:nvPr>
            <p:ph type="ftr" sz="quarter" idx="17"/>
          </p:nvPr>
        </p:nvSpPr>
        <p:spPr/>
        <p:txBody>
          <a:bodyPr/>
          <a:lstStyle/>
          <a:p>
            <a:pPr algn="r"/>
            <a:endParaRPr lang="en-GB" noProof="0"/>
          </a:p>
        </p:txBody>
      </p:sp>
      <p:sp>
        <p:nvSpPr>
          <p:cNvPr id="14" name="Foliennummernplatzhalter 13">
            <a:extLst>
              <a:ext uri="{FF2B5EF4-FFF2-40B4-BE49-F238E27FC236}">
                <a16:creationId xmlns:a16="http://schemas.microsoft.com/office/drawing/2014/main" id="{84A99E97-F63E-9145-9C57-A0BDE61F25FD}"/>
              </a:ext>
            </a:extLst>
          </p:cNvPr>
          <p:cNvSpPr>
            <a:spLocks noGrp="1"/>
          </p:cNvSpPr>
          <p:nvPr>
            <p:ph type="sldNum" sz="quarter" idx="18"/>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804D362A-5F5C-0849-8BA5-9D05FD00660F}"/>
              </a:ext>
            </a:extLst>
          </p:cNvPr>
          <p:cNvSpPr>
            <a:spLocks noGrp="1"/>
          </p:cNvSpPr>
          <p:nvPr>
            <p:ph type="title" hasCustomPrompt="1"/>
          </p:nvPr>
        </p:nvSpPr>
        <p:spPr/>
        <p:txBody>
          <a:bodyPr/>
          <a:lstStyle>
            <a:lvl1pPr>
              <a:defRPr/>
            </a:lvl1pPr>
          </a:lstStyle>
          <a:p>
            <a:r>
              <a:rPr lang="en-US"/>
              <a:t>Click to edit title</a:t>
            </a:r>
            <a:endParaRPr lang="de-DE"/>
          </a:p>
        </p:txBody>
      </p:sp>
    </p:spTree>
    <p:extLst>
      <p:ext uri="{BB962C8B-B14F-4D97-AF65-F5344CB8AC3E}">
        <p14:creationId xmlns:p14="http://schemas.microsoft.com/office/powerpoint/2010/main" val="2652943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laim (2)">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DE9D4807-C921-2F49-A0FE-1CC305E0C099}"/>
              </a:ext>
            </a:extLst>
          </p:cNvPr>
          <p:cNvSpPr>
            <a:spLocks noGrp="1"/>
          </p:cNvSpPr>
          <p:nvPr>
            <p:ph sz="quarter" idx="13" hasCustomPrompt="1"/>
          </p:nvPr>
        </p:nvSpPr>
        <p:spPr>
          <a:xfrm>
            <a:off x="355601" y="1752601"/>
            <a:ext cx="11504084" cy="44522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noProof="0" dirty="0" smtClean="0"/>
            </a:lvl1pPr>
            <a:lvl2pPr>
              <a:defRPr lang="en-US" noProof="0" dirty="0" smtClean="0"/>
            </a:lvl2pPr>
            <a:lvl3pPr>
              <a:defRPr lang="en-US" sz="2000" noProof="0" dirty="0" smtClean="0"/>
            </a:lvl3pPr>
            <a:lvl4pPr>
              <a:defRPr lang="en-US" sz="2000" noProof="0" dirty="0" smtClean="0"/>
            </a:lvl4pPr>
            <a:lvl5pPr>
              <a:defRPr lang="en-US" sz="1000" dirty="0"/>
            </a:lvl5pPr>
          </a:lstStyle>
          <a:p>
            <a:pPr lvl="0"/>
            <a:r>
              <a:rPr kumimoji="0" lang="en-US" sz="2200" b="0" i="0" u="none" strike="noStrike" kern="0" cap="none" spc="0" normalizeH="0" baseline="0" noProof="0">
                <a:ln>
                  <a:noFill/>
                </a:ln>
                <a:solidFill>
                  <a:srgbClr val="000000"/>
                </a:solidFill>
                <a:effectLst/>
                <a:uLnTx/>
                <a:uFillTx/>
                <a:latin typeface="Calibri Light"/>
                <a:ea typeface="+mn-ea"/>
                <a:cs typeface="Calibri"/>
              </a:rPr>
              <a:t>Click to edit text</a:t>
            </a:r>
          </a:p>
          <a:p>
            <a:pPr lvl="1"/>
            <a:r>
              <a:rPr kumimoji="0" lang="en-US" sz="2200" b="0" i="0" u="none" strike="noStrike" kern="0" cap="none" spc="0" normalizeH="0" baseline="0" noProof="0">
                <a:ln>
                  <a:noFill/>
                </a:ln>
                <a:solidFill>
                  <a:srgbClr val="000000"/>
                </a:solidFill>
                <a:effectLst/>
                <a:uLnTx/>
                <a:uFillTx/>
                <a:latin typeface="Calibri Light"/>
                <a:cs typeface="Calibri"/>
              </a:rPr>
              <a:t>Second level</a:t>
            </a:r>
          </a:p>
          <a:p>
            <a:pPr lvl="2"/>
            <a:r>
              <a:rPr kumimoji="0" lang="en-US" sz="2000" b="0" i="0" u="none" strike="noStrike" kern="0" cap="none" spc="0" normalizeH="0" baseline="0" noProof="0">
                <a:ln>
                  <a:noFill/>
                </a:ln>
                <a:solidFill>
                  <a:srgbClr val="000000"/>
                </a:solidFill>
                <a:effectLst/>
                <a:uLnTx/>
                <a:uFillTx/>
                <a:latin typeface="Calibri Light"/>
                <a:cs typeface="Calibri"/>
              </a:rPr>
              <a:t>Third level</a:t>
            </a:r>
          </a:p>
          <a:p>
            <a:pPr lvl="3"/>
            <a:r>
              <a:rPr kumimoji="0" lang="en-US" sz="2000" b="0" i="0" u="none" strike="noStrike" kern="0" cap="none" spc="0" normalizeH="0" baseline="0" noProof="0">
                <a:ln>
                  <a:noFill/>
                </a:ln>
                <a:solidFill>
                  <a:srgbClr val="000000"/>
                </a:solidFill>
                <a:effectLst/>
                <a:uLnTx/>
                <a:uFillTx/>
                <a:latin typeface="Calibri Light"/>
                <a:cs typeface="Calibri"/>
              </a:rPr>
              <a:t>Fourth level</a:t>
            </a:r>
          </a:p>
          <a:p>
            <a:pPr lvl="4"/>
            <a:r>
              <a:rPr kumimoji="0" lang="en-US" sz="1000" b="0" i="0" u="none" strike="noStrike" kern="0" cap="none" spc="0" normalizeH="0" baseline="0" noProof="0">
                <a:ln>
                  <a:noFill/>
                </a:ln>
                <a:solidFill>
                  <a:srgbClr val="000000"/>
                </a:solidFill>
                <a:effectLst/>
                <a:uLnTx/>
                <a:uFillTx/>
                <a:latin typeface="Calibri Light"/>
                <a:cs typeface="Calibri"/>
              </a:rPr>
              <a:t>Fifth level</a:t>
            </a:r>
            <a:endParaRPr lang="en-US"/>
          </a:p>
        </p:txBody>
      </p:sp>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2"/>
            <a:ext cx="10655300" cy="772886"/>
          </a:xfrm>
        </p:spPr>
        <p:txBody>
          <a:bodyPr/>
          <a:lstStyle>
            <a:lvl1pPr marL="0" indent="0">
              <a:buNone/>
              <a:defRPr sz="2400" i="1" baseline="0">
                <a:solidFill>
                  <a:schemeClr val="tx2"/>
                </a:solidFill>
                <a:latin typeface="Cambria"/>
                <a:cs typeface="Cambria"/>
              </a:defRPr>
            </a:lvl1pPr>
          </a:lstStyle>
          <a:p>
            <a:pPr lvl="0"/>
            <a:r>
              <a:rPr lang="en-US" noProof="0"/>
              <a:t>Click to add claim</a:t>
            </a:r>
          </a:p>
        </p:txBody>
      </p:sp>
      <p:sp>
        <p:nvSpPr>
          <p:cNvPr id="11" name="Datumsplatzhalter 10">
            <a:extLst>
              <a:ext uri="{FF2B5EF4-FFF2-40B4-BE49-F238E27FC236}">
                <a16:creationId xmlns:a16="http://schemas.microsoft.com/office/drawing/2014/main" id="{752BF138-1775-6148-A974-5C16BE30993C}"/>
              </a:ext>
            </a:extLst>
          </p:cNvPr>
          <p:cNvSpPr>
            <a:spLocks noGrp="1"/>
          </p:cNvSpPr>
          <p:nvPr>
            <p:ph type="dt" sz="half" idx="15"/>
          </p:nvPr>
        </p:nvSpPr>
        <p:spPr/>
        <p:txBody>
          <a:bodyPr/>
          <a:lstStyle/>
          <a:p>
            <a:endParaRPr lang="en-GB" noProof="0"/>
          </a:p>
        </p:txBody>
      </p:sp>
      <p:sp>
        <p:nvSpPr>
          <p:cNvPr id="12" name="Fußzeilenplatzhalter 11">
            <a:extLst>
              <a:ext uri="{FF2B5EF4-FFF2-40B4-BE49-F238E27FC236}">
                <a16:creationId xmlns:a16="http://schemas.microsoft.com/office/drawing/2014/main" id="{A4A74F14-897C-6E4D-9528-D7A9EF6FDA3D}"/>
              </a:ext>
            </a:extLst>
          </p:cNvPr>
          <p:cNvSpPr>
            <a:spLocks noGrp="1"/>
          </p:cNvSpPr>
          <p:nvPr>
            <p:ph type="ftr" sz="quarter" idx="16"/>
          </p:nvPr>
        </p:nvSpPr>
        <p:spPr/>
        <p:txBody>
          <a:bodyPr/>
          <a:lstStyle/>
          <a:p>
            <a:pPr algn="r"/>
            <a:endParaRPr lang="en-GB" noProof="0"/>
          </a:p>
        </p:txBody>
      </p:sp>
      <p:sp>
        <p:nvSpPr>
          <p:cNvPr id="13" name="Foliennummernplatzhalter 12">
            <a:extLst>
              <a:ext uri="{FF2B5EF4-FFF2-40B4-BE49-F238E27FC236}">
                <a16:creationId xmlns:a16="http://schemas.microsoft.com/office/drawing/2014/main" id="{D5C5EC56-06C5-7043-8E2C-AC0D3AF234A3}"/>
              </a:ext>
            </a:extLst>
          </p:cNvPr>
          <p:cNvSpPr>
            <a:spLocks noGrp="1"/>
          </p:cNvSpPr>
          <p:nvPr>
            <p:ph type="sldNum" sz="quarter" idx="17"/>
          </p:nvPr>
        </p:nvSpPr>
        <p:spPr/>
        <p:txBody>
          <a:bodyPr/>
          <a:lstStyle/>
          <a:p>
            <a:fld id="{838B0777-827F-8D42-90B1-61394C340E65}" type="slidenum">
              <a:rPr lang="en-GB" noProof="0" smtClean="0"/>
              <a:pPr/>
              <a:t>‹#›</a:t>
            </a:fld>
            <a:endParaRPr lang="en-GB" noProof="0"/>
          </a:p>
        </p:txBody>
      </p:sp>
      <p:sp>
        <p:nvSpPr>
          <p:cNvPr id="3" name="Titel 2">
            <a:extLst>
              <a:ext uri="{FF2B5EF4-FFF2-40B4-BE49-F238E27FC236}">
                <a16:creationId xmlns:a16="http://schemas.microsoft.com/office/drawing/2014/main" id="{3542429B-F3DE-644E-A4AB-CEBD3E936C4E}"/>
              </a:ext>
            </a:extLst>
          </p:cNvPr>
          <p:cNvSpPr>
            <a:spLocks noGrp="1"/>
          </p:cNvSpPr>
          <p:nvPr>
            <p:ph type="title" hasCustomPrompt="1"/>
          </p:nvPr>
        </p:nvSpPr>
        <p:spPr/>
        <p:txBody>
          <a:bodyPr/>
          <a:lstStyle>
            <a:lvl1pPr>
              <a:defRPr/>
            </a:lvl1pPr>
          </a:lstStyle>
          <a:p>
            <a:r>
              <a:rPr lang="en-US"/>
              <a:t>Click to edit title</a:t>
            </a:r>
            <a:endParaRPr lang="de-DE"/>
          </a:p>
        </p:txBody>
      </p:sp>
    </p:spTree>
    <p:extLst>
      <p:ext uri="{BB962C8B-B14F-4D97-AF65-F5344CB8AC3E}">
        <p14:creationId xmlns:p14="http://schemas.microsoft.com/office/powerpoint/2010/main" val="1898643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image" Target="../media/image7.png"/><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image" Target="../media/image3.emf"/><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image" Target="../media/image3.emf"/><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image" Target="../media/image7.pn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theme" Target="../theme/theme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8B164D5-1A33-8A4B-AFAD-249DDCD34AED}"/>
              </a:ext>
            </a:extLst>
          </p:cNvPr>
          <p:cNvSpPr>
            <a:spLocks noGrp="1"/>
          </p:cNvSpPr>
          <p:nvPr>
            <p:ph type="title"/>
          </p:nvPr>
        </p:nvSpPr>
        <p:spPr>
          <a:xfrm>
            <a:off x="591063" y="1961663"/>
            <a:ext cx="11229423" cy="1325563"/>
          </a:xfrm>
          <a:prstGeom prst="rect">
            <a:avLst/>
          </a:prstGeom>
        </p:spPr>
        <p:txBody>
          <a:bodyPr vert="horz" lIns="36000" tIns="36000" rIns="36000" bIns="36000" rtlCol="0" anchor="b">
            <a:normAutofit/>
          </a:bodyPr>
          <a:lstStyle/>
          <a:p>
            <a:r>
              <a:rPr lang="en-GB"/>
              <a:t>Click to </a:t>
            </a:r>
            <a:r>
              <a:rPr lang="en-GB" noProof="0"/>
              <a:t>edit</a:t>
            </a:r>
            <a:r>
              <a:rPr lang="en-GB"/>
              <a:t> title</a:t>
            </a:r>
          </a:p>
        </p:txBody>
      </p:sp>
      <p:pic>
        <p:nvPicPr>
          <p:cNvPr id="12" name="Picture 8">
            <a:extLst>
              <a:ext uri="{FF2B5EF4-FFF2-40B4-BE49-F238E27FC236}">
                <a16:creationId xmlns:a16="http://schemas.microsoft.com/office/drawing/2014/main" id="{95F1087B-A5F9-C84D-8FC7-3CA8ECEA127A}"/>
              </a:ext>
            </a:extLst>
          </p:cNvPr>
          <p:cNvPicPr>
            <a:picLocks noChangeAspect="1"/>
          </p:cNvPicPr>
          <p:nvPr/>
        </p:nvPicPr>
        <p:blipFill>
          <a:blip r:embed="rId7"/>
          <a:stretch>
            <a:fillRect/>
          </a:stretch>
        </p:blipFill>
        <p:spPr>
          <a:xfrm>
            <a:off x="9660876" y="293886"/>
            <a:ext cx="2159611" cy="452351"/>
          </a:xfrm>
          <a:prstGeom prst="rect">
            <a:avLst/>
          </a:prstGeom>
        </p:spPr>
      </p:pic>
      <p:pic>
        <p:nvPicPr>
          <p:cNvPr id="6" name="Picture 5">
            <a:extLst>
              <a:ext uri="{FF2B5EF4-FFF2-40B4-BE49-F238E27FC236}">
                <a16:creationId xmlns:a16="http://schemas.microsoft.com/office/drawing/2014/main" id="{C0FB13B4-4775-4053-913C-537D75D956CF}"/>
              </a:ext>
            </a:extLst>
          </p:cNvPr>
          <p:cNvPicPr>
            <a:picLocks noChangeAspect="1"/>
          </p:cNvPicPr>
          <p:nvPr/>
        </p:nvPicPr>
        <p:blipFill>
          <a:blip r:embed="rId8"/>
          <a:stretch>
            <a:fillRect/>
          </a:stretch>
        </p:blipFill>
        <p:spPr>
          <a:xfrm>
            <a:off x="0" y="0"/>
            <a:ext cx="12192000" cy="1961662"/>
          </a:xfrm>
          <a:prstGeom prst="rect">
            <a:avLst/>
          </a:prstGeom>
        </p:spPr>
      </p:pic>
      <p:pic>
        <p:nvPicPr>
          <p:cNvPr id="9" name="Picture 8">
            <a:extLst>
              <a:ext uri="{FF2B5EF4-FFF2-40B4-BE49-F238E27FC236}">
                <a16:creationId xmlns:a16="http://schemas.microsoft.com/office/drawing/2014/main" id="{6963FD1B-2945-9D4A-B758-A8D99159B6D1}"/>
              </a:ext>
            </a:extLst>
          </p:cNvPr>
          <p:cNvPicPr>
            <a:picLocks noChangeAspect="1"/>
          </p:cNvPicPr>
          <p:nvPr/>
        </p:nvPicPr>
        <p:blipFill>
          <a:blip r:embed="rId9"/>
          <a:stretch>
            <a:fillRect/>
          </a:stretch>
        </p:blipFill>
        <p:spPr>
          <a:xfrm>
            <a:off x="11411558" y="161471"/>
            <a:ext cx="459381" cy="653342"/>
          </a:xfrm>
          <a:prstGeom prst="rect">
            <a:avLst/>
          </a:prstGeom>
        </p:spPr>
      </p:pic>
      <p:pic>
        <p:nvPicPr>
          <p:cNvPr id="10" name="Picture 9">
            <a:extLst>
              <a:ext uri="{FF2B5EF4-FFF2-40B4-BE49-F238E27FC236}">
                <a16:creationId xmlns:a16="http://schemas.microsoft.com/office/drawing/2014/main" id="{13D0272A-EBA9-4B7B-A259-F6B18F1BC8B8}"/>
              </a:ext>
            </a:extLst>
          </p:cNvPr>
          <p:cNvPicPr>
            <a:picLocks noChangeAspect="1"/>
          </p:cNvPicPr>
          <p:nvPr/>
        </p:nvPicPr>
        <p:blipFill>
          <a:blip r:embed="rId10"/>
          <a:stretch>
            <a:fillRect/>
          </a:stretch>
        </p:blipFill>
        <p:spPr>
          <a:xfrm>
            <a:off x="0" y="5396524"/>
            <a:ext cx="12192000" cy="1461477"/>
          </a:xfrm>
          <a:prstGeom prst="rect">
            <a:avLst/>
          </a:prstGeom>
        </p:spPr>
      </p:pic>
    </p:spTree>
    <p:extLst>
      <p:ext uri="{BB962C8B-B14F-4D97-AF65-F5344CB8AC3E}">
        <p14:creationId xmlns:p14="http://schemas.microsoft.com/office/powerpoint/2010/main" val="200767061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1" r:id="rId5"/>
  </p:sldLayoutIdLst>
  <p:hf hdr="0" ftr="0" dt="0"/>
  <p:txStyles>
    <p:titleStyle>
      <a:lvl1pPr algn="l" defTabSz="914400" rtl="0" eaLnBrk="1" latinLnBrk="0" hangingPunct="1">
        <a:lnSpc>
          <a:spcPct val="90000"/>
        </a:lnSpc>
        <a:spcBef>
          <a:spcPct val="0"/>
        </a:spcBef>
        <a:buNone/>
        <a:defRPr lang="en-GB" sz="3600" b="0" kern="1200" noProof="0" smtClean="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GB" sz="2000" kern="1200" dirty="0">
          <a:solidFill>
            <a:schemeClr val="tx1"/>
          </a:solidFill>
          <a:latin typeface="+mj-lt"/>
          <a:ea typeface="+mj-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20ED6A-9B85-4407-9D45-1136FF687F8B}"/>
              </a:ext>
            </a:extLst>
          </p:cNvPr>
          <p:cNvPicPr>
            <a:picLocks noChangeAspect="1"/>
          </p:cNvPicPr>
          <p:nvPr/>
        </p:nvPicPr>
        <p:blipFill>
          <a:blip r:embed="rId26"/>
          <a:stretch>
            <a:fillRect/>
          </a:stretch>
        </p:blipFill>
        <p:spPr>
          <a:xfrm>
            <a:off x="7627520" y="3464"/>
            <a:ext cx="4564481" cy="6854537"/>
          </a:xfrm>
          <a:prstGeom prst="rect">
            <a:avLst/>
          </a:prstGeom>
        </p:spPr>
      </p:pic>
      <p:pic>
        <p:nvPicPr>
          <p:cNvPr id="14" name="Picture 13" descr="A close up of a logo&#10;&#10;Description generated with very high confidence">
            <a:extLst>
              <a:ext uri="{FF2B5EF4-FFF2-40B4-BE49-F238E27FC236}">
                <a16:creationId xmlns:a16="http://schemas.microsoft.com/office/drawing/2014/main" id="{A1E07DA8-F1F3-4A5A-BC63-BCDC6C459C20}"/>
              </a:ext>
            </a:extLst>
          </p:cNvPr>
          <p:cNvPicPr>
            <a:picLocks noChangeAspect="1"/>
          </p:cNvPicPr>
          <p:nvPr/>
        </p:nvPicPr>
        <p:blipFill>
          <a:blip r:embed="rId27"/>
          <a:stretch>
            <a:fillRect/>
          </a:stretch>
        </p:blipFill>
        <p:spPr>
          <a:xfrm>
            <a:off x="0" y="0"/>
            <a:ext cx="10289448" cy="6858000"/>
          </a:xfrm>
          <a:prstGeom prst="rect">
            <a:avLst/>
          </a:prstGeom>
        </p:spPr>
      </p:pic>
      <p:sp>
        <p:nvSpPr>
          <p:cNvPr id="4" name="Date Placeholder 3"/>
          <p:cNvSpPr>
            <a:spLocks noGrp="1"/>
          </p:cNvSpPr>
          <p:nvPr>
            <p:ph type="dt" sz="half" idx="2"/>
          </p:nvPr>
        </p:nvSpPr>
        <p:spPr>
          <a:xfrm>
            <a:off x="2774733" y="6557549"/>
            <a:ext cx="9084295" cy="230400"/>
          </a:xfrm>
          <a:prstGeom prst="rect">
            <a:avLst/>
          </a:prstGeom>
        </p:spPr>
        <p:txBody>
          <a:bodyPr vert="horz" lIns="36000" tIns="36000" rIns="36000" bIns="36000" rtlCol="0" anchor="ctr"/>
          <a:lstStyle>
            <a:lvl1pPr algn="r">
              <a:defRPr sz="1400" b="0" i="0">
                <a:solidFill>
                  <a:schemeClr val="tx1">
                    <a:lumMod val="50000"/>
                    <a:lumOff val="50000"/>
                  </a:schemeClr>
                </a:solidFill>
                <a:effectLst/>
                <a:latin typeface="Calibri Light" panose="020F0302020204030204" pitchFamily="34" charset="0"/>
                <a:ea typeface="Tahoma" panose="020B0604030504040204" pitchFamily="34" charset="0"/>
                <a:cs typeface="Calibri Light" panose="020F0302020204030204" pitchFamily="34" charset="0"/>
              </a:defRPr>
            </a:lvl1pPr>
          </a:lstStyle>
          <a:p>
            <a:endParaRPr lang="en-GB"/>
          </a:p>
        </p:txBody>
      </p:sp>
      <p:sp>
        <p:nvSpPr>
          <p:cNvPr id="6" name="Slide Number Placeholder 5"/>
          <p:cNvSpPr>
            <a:spLocks noGrp="1"/>
          </p:cNvSpPr>
          <p:nvPr>
            <p:ph type="sldNum" sz="quarter" idx="4"/>
          </p:nvPr>
        </p:nvSpPr>
        <p:spPr>
          <a:xfrm>
            <a:off x="356288" y="6557549"/>
            <a:ext cx="807720" cy="230400"/>
          </a:xfrm>
          <a:prstGeom prst="rect">
            <a:avLst/>
          </a:prstGeom>
        </p:spPr>
        <p:txBody>
          <a:bodyPr vert="horz" lIns="36000" tIns="36000" rIns="36000" bIns="36000" rtlCol="0" anchor="ctr"/>
          <a:lstStyle>
            <a:lvl1pPr algn="l">
              <a:defRPr lang="en-US" sz="1400" b="0" i="0" kern="1200" noProof="0" smtClean="0">
                <a:solidFill>
                  <a:schemeClr val="bg1"/>
                </a:solidFill>
                <a:latin typeface="Calibri Light" panose="020F0302020204030204" pitchFamily="34" charset="0"/>
                <a:ea typeface="+mj-ea"/>
                <a:cs typeface="Calibri Light" panose="020F0302020204030204" pitchFamily="34" charset="0"/>
              </a:defRPr>
            </a:lvl1pPr>
          </a:lstStyle>
          <a:p>
            <a:fld id="{838B0777-827F-8D42-90B1-61394C340E65}" type="slidenum">
              <a:rPr lang="en-GB" smtClean="0"/>
              <a:pPr/>
              <a:t>‹#›</a:t>
            </a:fld>
            <a:endParaRPr lang="en-GB"/>
          </a:p>
        </p:txBody>
      </p:sp>
      <p:sp>
        <p:nvSpPr>
          <p:cNvPr id="7" name="Title Placeholder 6">
            <a:extLst>
              <a:ext uri="{FF2B5EF4-FFF2-40B4-BE49-F238E27FC236}">
                <a16:creationId xmlns:a16="http://schemas.microsoft.com/office/drawing/2014/main" id="{A2480010-F678-B344-A032-37DB46F8167F}"/>
              </a:ext>
            </a:extLst>
          </p:cNvPr>
          <p:cNvSpPr>
            <a:spLocks noGrp="1"/>
          </p:cNvSpPr>
          <p:nvPr>
            <p:ph type="title"/>
          </p:nvPr>
        </p:nvSpPr>
        <p:spPr>
          <a:xfrm>
            <a:off x="362713" y="234494"/>
            <a:ext cx="8911916" cy="522251"/>
          </a:xfrm>
          <a:prstGeom prst="rect">
            <a:avLst/>
          </a:prstGeom>
        </p:spPr>
        <p:txBody>
          <a:bodyPr vert="horz" lIns="36000" tIns="36000" rIns="36000" bIns="36000" rtlCol="0" anchor="b">
            <a:noAutofit/>
          </a:bodyPr>
          <a:lstStyle/>
          <a:p>
            <a:pPr lvl="0"/>
            <a:r>
              <a:rPr lang="en-US"/>
              <a:t>Click to edit title</a:t>
            </a:r>
          </a:p>
        </p:txBody>
      </p:sp>
      <p:sp>
        <p:nvSpPr>
          <p:cNvPr id="8" name="Footer Placeholder 7">
            <a:extLst>
              <a:ext uri="{FF2B5EF4-FFF2-40B4-BE49-F238E27FC236}">
                <a16:creationId xmlns:a16="http://schemas.microsoft.com/office/drawing/2014/main" id="{1EA1752F-D51E-0D41-BBC4-900B799480C7}"/>
              </a:ext>
            </a:extLst>
          </p:cNvPr>
          <p:cNvSpPr>
            <a:spLocks noGrp="1"/>
          </p:cNvSpPr>
          <p:nvPr>
            <p:ph type="ftr" sz="quarter" idx="3"/>
          </p:nvPr>
        </p:nvSpPr>
        <p:spPr>
          <a:xfrm>
            <a:off x="2774731" y="6310241"/>
            <a:ext cx="9084296" cy="230400"/>
          </a:xfrm>
          <a:prstGeom prst="rect">
            <a:avLst/>
          </a:prstGeom>
        </p:spPr>
        <p:txBody>
          <a:bodyPr vert="horz" lIns="36000" tIns="36000" rIns="36000" bIns="36000" rtlCol="0" anchor="ctr"/>
          <a:lstStyle>
            <a:lvl1pPr algn="r">
              <a:defRPr lang="en-US" sz="1400" b="0" i="0" smtClean="0">
                <a:solidFill>
                  <a:schemeClr val="tx2"/>
                </a:solidFill>
                <a:latin typeface="Calibri Light" panose="020F0302020204030204" pitchFamily="34" charset="0"/>
                <a:ea typeface="+mj-ea"/>
                <a:cs typeface="Calibri Light" panose="020F0302020204030204" pitchFamily="34" charset="0"/>
              </a:defRPr>
            </a:lvl1pPr>
          </a:lstStyle>
          <a:p>
            <a:endParaRPr lang="en-US"/>
          </a:p>
        </p:txBody>
      </p:sp>
      <p:sp>
        <p:nvSpPr>
          <p:cNvPr id="2" name="Textplatzhalter 1">
            <a:extLst>
              <a:ext uri="{FF2B5EF4-FFF2-40B4-BE49-F238E27FC236}">
                <a16:creationId xmlns:a16="http://schemas.microsoft.com/office/drawing/2014/main" id="{D5476819-1AC2-8345-935D-AC08E5CD66A7}"/>
              </a:ext>
            </a:extLst>
          </p:cNvPr>
          <p:cNvSpPr>
            <a:spLocks noGrp="1"/>
          </p:cNvSpPr>
          <p:nvPr>
            <p:ph type="body" idx="1"/>
          </p:nvPr>
        </p:nvSpPr>
        <p:spPr>
          <a:xfrm>
            <a:off x="356288" y="1197429"/>
            <a:ext cx="11502739" cy="5023076"/>
          </a:xfrm>
          <a:prstGeom prst="rect">
            <a:avLst/>
          </a:prstGeom>
          <a:noFill/>
          <a:ln w="9525">
            <a:noFill/>
            <a:miter lim="800000"/>
            <a:headEnd/>
            <a:tailEnd/>
          </a:ln>
        </p:spPr>
        <p:txBody>
          <a:bodyPr vert="horz" wrap="square" lIns="0" tIns="0" rIns="0" bIns="0" numCol="1" rtlCol="0" anchor="t" anchorCtr="0" compatLnSpc="1">
            <a:prstTxWarp prst="textNoShape">
              <a:avLst/>
            </a:prstTxWarp>
            <a:normAutofit/>
          </a:bodyPr>
          <a:lstStyle/>
          <a:p>
            <a:pPr lvl="0"/>
            <a:r>
              <a:rPr kumimoji="0" lang="en-US" sz="2200" b="0" i="0" u="none" strike="noStrike" kern="0" cap="none" spc="0" normalizeH="0" baseline="0" noProof="0">
                <a:ln>
                  <a:noFill/>
                </a:ln>
                <a:solidFill>
                  <a:srgbClr val="000000"/>
                </a:solidFill>
                <a:effectLst/>
                <a:uLnTx/>
                <a:uFillTx/>
                <a:latin typeface="Calibri Light"/>
                <a:ea typeface="+mn-ea"/>
                <a:cs typeface="Calibri"/>
              </a:rPr>
              <a:t>Click to edit text</a:t>
            </a:r>
          </a:p>
          <a:p>
            <a:pPr lvl="1"/>
            <a:r>
              <a:rPr kumimoji="0" lang="en-US" sz="2200" b="0" i="0" u="none" strike="noStrike" kern="0" cap="none" spc="0" normalizeH="0" baseline="0" noProof="0">
                <a:ln>
                  <a:noFill/>
                </a:ln>
                <a:solidFill>
                  <a:srgbClr val="000000"/>
                </a:solidFill>
                <a:effectLst/>
                <a:uLnTx/>
                <a:uFillTx/>
                <a:latin typeface="Calibri Light"/>
                <a:cs typeface="Calibri"/>
              </a:rPr>
              <a:t>Second level</a:t>
            </a:r>
          </a:p>
          <a:p>
            <a:pPr lvl="2"/>
            <a:r>
              <a:rPr kumimoji="0" lang="en-US" sz="2000" b="0" i="0" u="none" strike="noStrike" kern="0" cap="none" spc="0" normalizeH="0" baseline="0" noProof="0">
                <a:ln>
                  <a:noFill/>
                </a:ln>
                <a:solidFill>
                  <a:srgbClr val="000000"/>
                </a:solidFill>
                <a:effectLst/>
                <a:uLnTx/>
                <a:uFillTx/>
                <a:latin typeface="Calibri Light"/>
                <a:cs typeface="Calibri"/>
              </a:rPr>
              <a:t>Third level</a:t>
            </a:r>
          </a:p>
          <a:p>
            <a:pPr lvl="3"/>
            <a:r>
              <a:rPr kumimoji="0" lang="en-US" sz="2000" b="0" i="0" u="none" strike="noStrike" kern="0" cap="none" spc="0" normalizeH="0" baseline="0" noProof="0">
                <a:ln>
                  <a:noFill/>
                </a:ln>
                <a:solidFill>
                  <a:srgbClr val="000000"/>
                </a:solidFill>
                <a:effectLst/>
                <a:uLnTx/>
                <a:uFillTx/>
                <a:latin typeface="Calibri Light"/>
                <a:cs typeface="Calibri"/>
              </a:rPr>
              <a:t>Fourth level</a:t>
            </a:r>
          </a:p>
          <a:p>
            <a:pPr lvl="4"/>
            <a:r>
              <a:rPr kumimoji="0" lang="en-US" sz="1000" b="0" i="0" u="none" strike="noStrike" kern="0" cap="none" spc="0" normalizeH="0" baseline="0" noProof="0">
                <a:ln>
                  <a:noFill/>
                </a:ln>
                <a:solidFill>
                  <a:srgbClr val="000000"/>
                </a:solidFill>
                <a:effectLst/>
                <a:uLnTx/>
                <a:uFillTx/>
                <a:latin typeface="Calibri Light"/>
                <a:cs typeface="Calibri"/>
              </a:rPr>
              <a:t>Fifth level</a:t>
            </a:r>
            <a:endParaRPr lang="en-US"/>
          </a:p>
        </p:txBody>
      </p:sp>
      <p:pic>
        <p:nvPicPr>
          <p:cNvPr id="11" name="Picture 10">
            <a:extLst>
              <a:ext uri="{FF2B5EF4-FFF2-40B4-BE49-F238E27FC236}">
                <a16:creationId xmlns:a16="http://schemas.microsoft.com/office/drawing/2014/main" id="{6963FD1B-2945-9D4A-B758-A8D99159B6D1}"/>
              </a:ext>
            </a:extLst>
          </p:cNvPr>
          <p:cNvPicPr>
            <a:picLocks noChangeAspect="1"/>
          </p:cNvPicPr>
          <p:nvPr/>
        </p:nvPicPr>
        <p:blipFill>
          <a:blip r:embed="rId28"/>
          <a:stretch>
            <a:fillRect/>
          </a:stretch>
        </p:blipFill>
        <p:spPr>
          <a:xfrm>
            <a:off x="11411558" y="161471"/>
            <a:ext cx="459381" cy="653342"/>
          </a:xfrm>
          <a:prstGeom prst="rect">
            <a:avLst/>
          </a:prstGeom>
        </p:spPr>
      </p:pic>
    </p:spTree>
    <p:extLst>
      <p:ext uri="{BB962C8B-B14F-4D97-AF65-F5344CB8AC3E}">
        <p14:creationId xmlns:p14="http://schemas.microsoft.com/office/powerpoint/2010/main" val="378569382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Lst>
  <p:hf hdr="0" ftr="0" dt="0"/>
  <p:txStyles>
    <p:titleStyle>
      <a:lvl1pPr algn="l" defTabSz="914400" rtl="0" eaLnBrk="1" latinLnBrk="0" hangingPunct="1">
        <a:lnSpc>
          <a:spcPct val="90000"/>
        </a:lnSpc>
        <a:spcBef>
          <a:spcPct val="0"/>
        </a:spcBef>
        <a:buNone/>
        <a:defRPr lang="en-US" sz="2600" b="0" i="0" kern="1200" noProof="0" dirty="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71463" marR="0" indent="-271463" algn="l" defTabSz="914400" rtl="0" eaLnBrk="1" fontAlgn="base" latinLnBrk="0" hangingPunct="1">
        <a:lnSpc>
          <a:spcPct val="100000"/>
        </a:lnSpc>
        <a:spcBef>
          <a:spcPct val="20000"/>
        </a:spcBef>
        <a:spcAft>
          <a:spcPct val="0"/>
        </a:spcAft>
        <a:buClrTx/>
        <a:buSzPct val="80000"/>
        <a:buFontTx/>
        <a:buChar char="•"/>
        <a:tabLst/>
        <a:defRPr kumimoji="0" lang="en-US" sz="2200" b="0" i="0" u="none" strike="noStrike" kern="0" cap="none" spc="0" normalizeH="0" baseline="0" noProof="0" dirty="0" smtClean="0">
          <a:ln>
            <a:noFill/>
          </a:ln>
          <a:solidFill>
            <a:srgbClr val="000000"/>
          </a:solidFill>
          <a:effectLst/>
          <a:uLnTx/>
          <a:uFillTx/>
          <a:latin typeface="Calibri Light"/>
          <a:ea typeface="+mn-ea"/>
          <a:cs typeface="Calibri"/>
        </a:defRPr>
      </a:lvl1pPr>
      <a:lvl2pPr marL="534988" marR="0" indent="-344488" algn="l" defTabSz="914400" rtl="0" eaLnBrk="1" fontAlgn="base" latinLnBrk="0" hangingPunct="1">
        <a:lnSpc>
          <a:spcPct val="100000"/>
        </a:lnSpc>
        <a:spcBef>
          <a:spcPct val="20000"/>
        </a:spcBef>
        <a:spcAft>
          <a:spcPct val="0"/>
        </a:spcAft>
        <a:buClrTx/>
        <a:buSzPct val="100000"/>
        <a:buFontTx/>
        <a:buBlip>
          <a:blip r:embed="rId29"/>
        </a:buBlip>
        <a:tabLst/>
        <a:defRPr kumimoji="0" lang="en-US" sz="2200" b="0" i="0" u="none" strike="noStrike" kern="0" cap="none" spc="0" normalizeH="0" baseline="0" noProof="0" dirty="0" smtClean="0">
          <a:ln>
            <a:noFill/>
          </a:ln>
          <a:solidFill>
            <a:srgbClr val="000000"/>
          </a:solidFill>
          <a:effectLst/>
          <a:uLnTx/>
          <a:uFillTx/>
          <a:latin typeface="Calibri Light"/>
          <a:ea typeface="+mn-ea"/>
          <a:cs typeface="Calibri"/>
        </a:defRPr>
      </a:lvl2pPr>
      <a:lvl3pPr marL="446088" marR="0" indent="-179388" algn="l" defTabSz="895350" rtl="0" eaLnBrk="1" fontAlgn="base" latinLnBrk="0" hangingPunct="1">
        <a:lnSpc>
          <a:spcPct val="100000"/>
        </a:lnSpc>
        <a:spcBef>
          <a:spcPct val="20000"/>
        </a:spcBef>
        <a:spcAft>
          <a:spcPct val="0"/>
        </a:spcAft>
        <a:buClrTx/>
        <a:buSzPct val="80000"/>
        <a:buFont typeface="Arial"/>
        <a:buChar char="•"/>
        <a:tabLst/>
        <a:defRPr kumimoji="0" lang="en-US" sz="2000" b="0" i="0" u="none" strike="noStrike" kern="0" cap="none" spc="0" normalizeH="0" baseline="0" noProof="0" dirty="0" smtClean="0">
          <a:ln>
            <a:noFill/>
          </a:ln>
          <a:solidFill>
            <a:srgbClr val="000000"/>
          </a:solidFill>
          <a:effectLst/>
          <a:uLnTx/>
          <a:uFillTx/>
          <a:latin typeface="Calibri Light"/>
          <a:ea typeface="+mn-ea"/>
          <a:cs typeface="Calibri"/>
        </a:defRPr>
      </a:lvl3pPr>
      <a:lvl4pPr marL="714375" marR="0" indent="-357188" algn="l" defTabSz="714375" rtl="0" eaLnBrk="1" fontAlgn="base" latinLnBrk="0" hangingPunct="1">
        <a:lnSpc>
          <a:spcPct val="100000"/>
        </a:lnSpc>
        <a:spcBef>
          <a:spcPct val="20000"/>
        </a:spcBef>
        <a:spcAft>
          <a:spcPct val="0"/>
        </a:spcAft>
        <a:buClrTx/>
        <a:buSzPct val="100000"/>
        <a:buFontTx/>
        <a:buBlip>
          <a:blip r:embed="rId29"/>
        </a:buBlip>
        <a:tabLst/>
        <a:defRPr kumimoji="0" lang="en-US" sz="2000" b="0" i="0" u="none" strike="noStrike" kern="0" cap="none" spc="0" normalizeH="0" baseline="0" noProof="0" dirty="0" smtClean="0">
          <a:ln>
            <a:noFill/>
          </a:ln>
          <a:solidFill>
            <a:srgbClr val="000000"/>
          </a:solidFill>
          <a:effectLst/>
          <a:uLnTx/>
          <a:uFillTx/>
          <a:latin typeface="Calibri Light"/>
          <a:ea typeface="+mn-ea"/>
          <a:cs typeface="Calibri"/>
        </a:defRPr>
      </a:lvl4pPr>
      <a:lvl5pPr marL="1082675" marR="0" indent="-228600" algn="l" defTabSz="914400" rtl="0" eaLnBrk="1" fontAlgn="base" latinLnBrk="0" hangingPunct="1">
        <a:lnSpc>
          <a:spcPct val="100000"/>
        </a:lnSpc>
        <a:spcBef>
          <a:spcPct val="20000"/>
        </a:spcBef>
        <a:spcAft>
          <a:spcPct val="0"/>
        </a:spcAft>
        <a:buClrTx/>
        <a:buSzTx/>
        <a:buFontTx/>
        <a:buChar char="»"/>
        <a:tabLst/>
        <a:defRPr kumimoji="0" lang="en-US" sz="1000" b="0" i="0" u="none" strike="noStrike" kern="0" cap="none" spc="0" normalizeH="0" baseline="0" noProof="0" dirty="0">
          <a:ln>
            <a:noFill/>
          </a:ln>
          <a:solidFill>
            <a:srgbClr val="000000"/>
          </a:solidFill>
          <a:effectLst/>
          <a:uLnTx/>
          <a:uFillTx/>
          <a:latin typeface="Calibri Light"/>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20ED6A-9B85-4407-9D45-1136FF687F8B}"/>
              </a:ext>
            </a:extLst>
          </p:cNvPr>
          <p:cNvPicPr>
            <a:picLocks noChangeAspect="1"/>
          </p:cNvPicPr>
          <p:nvPr/>
        </p:nvPicPr>
        <p:blipFill>
          <a:blip r:embed="rId25"/>
          <a:stretch>
            <a:fillRect/>
          </a:stretch>
        </p:blipFill>
        <p:spPr>
          <a:xfrm>
            <a:off x="7627520" y="3464"/>
            <a:ext cx="4564481" cy="6854537"/>
          </a:xfrm>
          <a:prstGeom prst="rect">
            <a:avLst/>
          </a:prstGeom>
        </p:spPr>
      </p:pic>
      <p:sp>
        <p:nvSpPr>
          <p:cNvPr id="4" name="Date Placeholder 3"/>
          <p:cNvSpPr>
            <a:spLocks noGrp="1"/>
          </p:cNvSpPr>
          <p:nvPr>
            <p:ph type="dt" sz="half" idx="2"/>
          </p:nvPr>
        </p:nvSpPr>
        <p:spPr>
          <a:xfrm>
            <a:off x="2774733" y="6557549"/>
            <a:ext cx="9084295" cy="230400"/>
          </a:xfrm>
          <a:prstGeom prst="rect">
            <a:avLst/>
          </a:prstGeom>
        </p:spPr>
        <p:txBody>
          <a:bodyPr vert="horz" lIns="36000" tIns="36000" rIns="36000" bIns="36000" rtlCol="0" anchor="ctr"/>
          <a:lstStyle>
            <a:lvl1pPr algn="r">
              <a:defRPr sz="1400" b="0" i="0">
                <a:solidFill>
                  <a:schemeClr val="tx1">
                    <a:lumMod val="50000"/>
                    <a:lumOff val="50000"/>
                  </a:schemeClr>
                </a:solidFill>
                <a:effectLst/>
                <a:latin typeface="Calibri Light" panose="020F0302020204030204" pitchFamily="34" charset="0"/>
                <a:ea typeface="Tahoma" panose="020B0604030504040204" pitchFamily="34" charset="0"/>
                <a:cs typeface="Calibri Light" panose="020F0302020204030204" pitchFamily="34" charset="0"/>
              </a:defRPr>
            </a:lvl1pPr>
          </a:lstStyle>
          <a:p>
            <a:endParaRPr lang="en-GB"/>
          </a:p>
        </p:txBody>
      </p:sp>
      <p:sp>
        <p:nvSpPr>
          <p:cNvPr id="6" name="Slide Number Placeholder 5"/>
          <p:cNvSpPr>
            <a:spLocks noGrp="1"/>
          </p:cNvSpPr>
          <p:nvPr>
            <p:ph type="sldNum" sz="quarter" idx="4"/>
          </p:nvPr>
        </p:nvSpPr>
        <p:spPr>
          <a:xfrm>
            <a:off x="356288" y="6557549"/>
            <a:ext cx="807720" cy="230400"/>
          </a:xfrm>
          <a:prstGeom prst="rect">
            <a:avLst/>
          </a:prstGeom>
        </p:spPr>
        <p:txBody>
          <a:bodyPr vert="horz" lIns="36000" tIns="36000" rIns="36000" bIns="36000" rtlCol="0" anchor="ctr"/>
          <a:lstStyle>
            <a:lvl1pPr algn="l">
              <a:defRPr lang="en-US" sz="1400" b="0" i="0" kern="1200" noProof="0" smtClean="0">
                <a:solidFill>
                  <a:schemeClr val="bg1"/>
                </a:solidFill>
                <a:latin typeface="Calibri Light" panose="020F0302020204030204" pitchFamily="34" charset="0"/>
                <a:ea typeface="+mj-ea"/>
                <a:cs typeface="Calibri Light" panose="020F0302020204030204" pitchFamily="34" charset="0"/>
              </a:defRPr>
            </a:lvl1pPr>
          </a:lstStyle>
          <a:p>
            <a:fld id="{838B0777-827F-8D42-90B1-61394C340E65}" type="slidenum">
              <a:rPr lang="en-GB" smtClean="0"/>
              <a:pPr/>
              <a:t>‹#›</a:t>
            </a:fld>
            <a:endParaRPr lang="en-GB"/>
          </a:p>
        </p:txBody>
      </p:sp>
      <p:sp>
        <p:nvSpPr>
          <p:cNvPr id="7" name="Title Placeholder 6">
            <a:extLst>
              <a:ext uri="{FF2B5EF4-FFF2-40B4-BE49-F238E27FC236}">
                <a16:creationId xmlns:a16="http://schemas.microsoft.com/office/drawing/2014/main" id="{A2480010-F678-B344-A032-37DB46F8167F}"/>
              </a:ext>
            </a:extLst>
          </p:cNvPr>
          <p:cNvSpPr>
            <a:spLocks noGrp="1"/>
          </p:cNvSpPr>
          <p:nvPr>
            <p:ph type="title"/>
          </p:nvPr>
        </p:nvSpPr>
        <p:spPr>
          <a:xfrm>
            <a:off x="362713" y="234494"/>
            <a:ext cx="8911916" cy="522251"/>
          </a:xfrm>
          <a:prstGeom prst="rect">
            <a:avLst/>
          </a:prstGeom>
        </p:spPr>
        <p:txBody>
          <a:bodyPr vert="horz" lIns="36000" tIns="36000" rIns="36000" bIns="36000" rtlCol="0" anchor="b">
            <a:noAutofit/>
          </a:bodyPr>
          <a:lstStyle/>
          <a:p>
            <a:pPr lvl="0"/>
            <a:r>
              <a:rPr lang="en-US"/>
              <a:t>Click to edit title</a:t>
            </a:r>
          </a:p>
        </p:txBody>
      </p:sp>
      <p:sp>
        <p:nvSpPr>
          <p:cNvPr id="8" name="Footer Placeholder 7">
            <a:extLst>
              <a:ext uri="{FF2B5EF4-FFF2-40B4-BE49-F238E27FC236}">
                <a16:creationId xmlns:a16="http://schemas.microsoft.com/office/drawing/2014/main" id="{1EA1752F-D51E-0D41-BBC4-900B799480C7}"/>
              </a:ext>
            </a:extLst>
          </p:cNvPr>
          <p:cNvSpPr>
            <a:spLocks noGrp="1"/>
          </p:cNvSpPr>
          <p:nvPr>
            <p:ph type="ftr" sz="quarter" idx="3"/>
          </p:nvPr>
        </p:nvSpPr>
        <p:spPr>
          <a:xfrm>
            <a:off x="2774731" y="6310241"/>
            <a:ext cx="9084296" cy="230400"/>
          </a:xfrm>
          <a:prstGeom prst="rect">
            <a:avLst/>
          </a:prstGeom>
        </p:spPr>
        <p:txBody>
          <a:bodyPr vert="horz" lIns="36000" tIns="36000" rIns="36000" bIns="36000" rtlCol="0" anchor="ctr"/>
          <a:lstStyle>
            <a:lvl1pPr algn="r">
              <a:defRPr lang="en-US" sz="1400" b="0" i="0" smtClean="0">
                <a:solidFill>
                  <a:schemeClr val="tx2"/>
                </a:solidFill>
                <a:latin typeface="Calibri Light" panose="020F0302020204030204" pitchFamily="34" charset="0"/>
                <a:ea typeface="+mj-ea"/>
                <a:cs typeface="Calibri Light" panose="020F0302020204030204" pitchFamily="34" charset="0"/>
              </a:defRPr>
            </a:lvl1pPr>
          </a:lstStyle>
          <a:p>
            <a:endParaRPr lang="en-US"/>
          </a:p>
        </p:txBody>
      </p:sp>
      <p:sp>
        <p:nvSpPr>
          <p:cNvPr id="2" name="Textplatzhalter 1">
            <a:extLst>
              <a:ext uri="{FF2B5EF4-FFF2-40B4-BE49-F238E27FC236}">
                <a16:creationId xmlns:a16="http://schemas.microsoft.com/office/drawing/2014/main" id="{D5476819-1AC2-8345-935D-AC08E5CD66A7}"/>
              </a:ext>
            </a:extLst>
          </p:cNvPr>
          <p:cNvSpPr>
            <a:spLocks noGrp="1"/>
          </p:cNvSpPr>
          <p:nvPr>
            <p:ph type="body" idx="1"/>
          </p:nvPr>
        </p:nvSpPr>
        <p:spPr>
          <a:xfrm>
            <a:off x="356288" y="1197429"/>
            <a:ext cx="11502739" cy="5023076"/>
          </a:xfrm>
          <a:prstGeom prst="rect">
            <a:avLst/>
          </a:prstGeom>
          <a:noFill/>
          <a:ln w="9525">
            <a:noFill/>
            <a:miter lim="800000"/>
            <a:headEnd/>
            <a:tailEnd/>
          </a:ln>
        </p:spPr>
        <p:txBody>
          <a:bodyPr vert="horz" wrap="square" lIns="0" tIns="0" rIns="0" bIns="0" numCol="1" rtlCol="0" anchor="t" anchorCtr="0" compatLnSpc="1">
            <a:prstTxWarp prst="textNoShape">
              <a:avLst/>
            </a:prstTxWarp>
            <a:normAutofit/>
          </a:bodyPr>
          <a:lstStyle/>
          <a:p>
            <a:pPr lvl="0"/>
            <a:r>
              <a:rPr kumimoji="0" lang="en-US" sz="2200" b="0" i="0" u="none" strike="noStrike" kern="0" cap="none" spc="0" normalizeH="0" baseline="0" noProof="0">
                <a:ln>
                  <a:noFill/>
                </a:ln>
                <a:solidFill>
                  <a:srgbClr val="000000"/>
                </a:solidFill>
                <a:effectLst/>
                <a:uLnTx/>
                <a:uFillTx/>
                <a:latin typeface="Calibri Light"/>
                <a:ea typeface="+mn-ea"/>
                <a:cs typeface="Calibri"/>
              </a:rPr>
              <a:t>Click to edit text</a:t>
            </a:r>
          </a:p>
          <a:p>
            <a:pPr lvl="1"/>
            <a:r>
              <a:rPr kumimoji="0" lang="en-US" sz="2200" b="0" i="0" u="none" strike="noStrike" kern="0" cap="none" spc="0" normalizeH="0" baseline="0" noProof="0">
                <a:ln>
                  <a:noFill/>
                </a:ln>
                <a:solidFill>
                  <a:srgbClr val="000000"/>
                </a:solidFill>
                <a:effectLst/>
                <a:uLnTx/>
                <a:uFillTx/>
                <a:latin typeface="Calibri Light"/>
                <a:cs typeface="Calibri"/>
              </a:rPr>
              <a:t>Second level</a:t>
            </a:r>
          </a:p>
          <a:p>
            <a:pPr lvl="2"/>
            <a:r>
              <a:rPr kumimoji="0" lang="en-US" sz="2000" b="0" i="0" u="none" strike="noStrike" kern="0" cap="none" spc="0" normalizeH="0" baseline="0" noProof="0">
                <a:ln>
                  <a:noFill/>
                </a:ln>
                <a:solidFill>
                  <a:srgbClr val="000000"/>
                </a:solidFill>
                <a:effectLst/>
                <a:uLnTx/>
                <a:uFillTx/>
                <a:latin typeface="Calibri Light"/>
                <a:cs typeface="Calibri"/>
              </a:rPr>
              <a:t>Third level</a:t>
            </a:r>
          </a:p>
          <a:p>
            <a:pPr lvl="3"/>
            <a:r>
              <a:rPr kumimoji="0" lang="en-US" sz="2000" b="0" i="0" u="none" strike="noStrike" kern="0" cap="none" spc="0" normalizeH="0" baseline="0" noProof="0">
                <a:ln>
                  <a:noFill/>
                </a:ln>
                <a:solidFill>
                  <a:srgbClr val="000000"/>
                </a:solidFill>
                <a:effectLst/>
                <a:uLnTx/>
                <a:uFillTx/>
                <a:latin typeface="Calibri Light"/>
                <a:cs typeface="Calibri"/>
              </a:rPr>
              <a:t>Fourth level</a:t>
            </a:r>
          </a:p>
          <a:p>
            <a:pPr lvl="4"/>
            <a:r>
              <a:rPr kumimoji="0" lang="en-US" sz="1000" b="0" i="0" u="none" strike="noStrike" kern="0" cap="none" spc="0" normalizeH="0" baseline="0" noProof="0">
                <a:ln>
                  <a:noFill/>
                </a:ln>
                <a:solidFill>
                  <a:srgbClr val="000000"/>
                </a:solidFill>
                <a:effectLst/>
                <a:uLnTx/>
                <a:uFillTx/>
                <a:latin typeface="Calibri Light"/>
                <a:cs typeface="Calibri"/>
              </a:rPr>
              <a:t>Fifth level</a:t>
            </a:r>
            <a:endParaRPr lang="en-US"/>
          </a:p>
        </p:txBody>
      </p:sp>
      <p:pic>
        <p:nvPicPr>
          <p:cNvPr id="11" name="Picture 10">
            <a:extLst>
              <a:ext uri="{FF2B5EF4-FFF2-40B4-BE49-F238E27FC236}">
                <a16:creationId xmlns:a16="http://schemas.microsoft.com/office/drawing/2014/main" id="{6963FD1B-2945-9D4A-B758-A8D99159B6D1}"/>
              </a:ext>
            </a:extLst>
          </p:cNvPr>
          <p:cNvPicPr>
            <a:picLocks noChangeAspect="1"/>
          </p:cNvPicPr>
          <p:nvPr/>
        </p:nvPicPr>
        <p:blipFill>
          <a:blip r:embed="rId26"/>
          <a:stretch>
            <a:fillRect/>
          </a:stretch>
        </p:blipFill>
        <p:spPr>
          <a:xfrm>
            <a:off x="11411558" y="161471"/>
            <a:ext cx="459381" cy="653342"/>
          </a:xfrm>
          <a:prstGeom prst="rect">
            <a:avLst/>
          </a:prstGeom>
        </p:spPr>
      </p:pic>
    </p:spTree>
    <p:extLst>
      <p:ext uri="{BB962C8B-B14F-4D97-AF65-F5344CB8AC3E}">
        <p14:creationId xmlns:p14="http://schemas.microsoft.com/office/powerpoint/2010/main" val="306732460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1" r:id="rId23"/>
  </p:sldLayoutIdLst>
  <p:hf hdr="0" ftr="0" dt="0"/>
  <p:txStyles>
    <p:titleStyle>
      <a:lvl1pPr algn="l" defTabSz="914400" rtl="0" eaLnBrk="1" latinLnBrk="0" hangingPunct="1">
        <a:lnSpc>
          <a:spcPct val="90000"/>
        </a:lnSpc>
        <a:spcBef>
          <a:spcPct val="0"/>
        </a:spcBef>
        <a:buNone/>
        <a:defRPr lang="en-US" sz="2600" b="0" i="0" kern="1200" noProof="0" dirty="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71463" marR="0" indent="-271463" algn="l" defTabSz="914400" rtl="0" eaLnBrk="1" fontAlgn="base" latinLnBrk="0" hangingPunct="1">
        <a:lnSpc>
          <a:spcPct val="100000"/>
        </a:lnSpc>
        <a:spcBef>
          <a:spcPct val="20000"/>
        </a:spcBef>
        <a:spcAft>
          <a:spcPct val="0"/>
        </a:spcAft>
        <a:buClrTx/>
        <a:buSzPct val="80000"/>
        <a:buFontTx/>
        <a:buChar char="•"/>
        <a:tabLst/>
        <a:defRPr kumimoji="0" lang="en-US" sz="2200" b="0" i="0" u="none" strike="noStrike" kern="0" cap="none" spc="0" normalizeH="0" baseline="0" noProof="0" dirty="0" smtClean="0">
          <a:ln>
            <a:noFill/>
          </a:ln>
          <a:solidFill>
            <a:srgbClr val="000000"/>
          </a:solidFill>
          <a:effectLst/>
          <a:uLnTx/>
          <a:uFillTx/>
          <a:latin typeface="Calibri Light"/>
          <a:ea typeface="+mn-ea"/>
          <a:cs typeface="Calibri"/>
        </a:defRPr>
      </a:lvl1pPr>
      <a:lvl2pPr marL="534988" marR="0" indent="-344488" algn="l" defTabSz="914400" rtl="0" eaLnBrk="1" fontAlgn="base" latinLnBrk="0" hangingPunct="1">
        <a:lnSpc>
          <a:spcPct val="100000"/>
        </a:lnSpc>
        <a:spcBef>
          <a:spcPct val="20000"/>
        </a:spcBef>
        <a:spcAft>
          <a:spcPct val="0"/>
        </a:spcAft>
        <a:buClrTx/>
        <a:buSzPct val="100000"/>
        <a:buFontTx/>
        <a:buBlip>
          <a:blip r:embed="rId27"/>
        </a:buBlip>
        <a:tabLst/>
        <a:defRPr kumimoji="0" lang="en-US" sz="2200" b="0" i="0" u="none" strike="noStrike" kern="0" cap="none" spc="0" normalizeH="0" baseline="0" noProof="0" dirty="0" smtClean="0">
          <a:ln>
            <a:noFill/>
          </a:ln>
          <a:solidFill>
            <a:srgbClr val="000000"/>
          </a:solidFill>
          <a:effectLst/>
          <a:uLnTx/>
          <a:uFillTx/>
          <a:latin typeface="Calibri Light"/>
          <a:ea typeface="+mn-ea"/>
          <a:cs typeface="Calibri"/>
        </a:defRPr>
      </a:lvl2pPr>
      <a:lvl3pPr marL="446088" marR="0" indent="-179388" algn="l" defTabSz="895350" rtl="0" eaLnBrk="1" fontAlgn="base" latinLnBrk="0" hangingPunct="1">
        <a:lnSpc>
          <a:spcPct val="100000"/>
        </a:lnSpc>
        <a:spcBef>
          <a:spcPct val="20000"/>
        </a:spcBef>
        <a:spcAft>
          <a:spcPct val="0"/>
        </a:spcAft>
        <a:buClrTx/>
        <a:buSzPct val="80000"/>
        <a:buFont typeface="Arial"/>
        <a:buChar char="•"/>
        <a:tabLst/>
        <a:defRPr kumimoji="0" lang="en-US" sz="2000" b="0" i="0" u="none" strike="noStrike" kern="0" cap="none" spc="0" normalizeH="0" baseline="0" noProof="0" dirty="0" smtClean="0">
          <a:ln>
            <a:noFill/>
          </a:ln>
          <a:solidFill>
            <a:srgbClr val="000000"/>
          </a:solidFill>
          <a:effectLst/>
          <a:uLnTx/>
          <a:uFillTx/>
          <a:latin typeface="Calibri Light"/>
          <a:ea typeface="+mn-ea"/>
          <a:cs typeface="Calibri"/>
        </a:defRPr>
      </a:lvl3pPr>
      <a:lvl4pPr marL="714375" marR="0" indent="-357188" algn="l" defTabSz="714375" rtl="0" eaLnBrk="1" fontAlgn="base" latinLnBrk="0" hangingPunct="1">
        <a:lnSpc>
          <a:spcPct val="100000"/>
        </a:lnSpc>
        <a:spcBef>
          <a:spcPct val="20000"/>
        </a:spcBef>
        <a:spcAft>
          <a:spcPct val="0"/>
        </a:spcAft>
        <a:buClrTx/>
        <a:buSzPct val="100000"/>
        <a:buFontTx/>
        <a:buBlip>
          <a:blip r:embed="rId27"/>
        </a:buBlip>
        <a:tabLst/>
        <a:defRPr kumimoji="0" lang="en-US" sz="2000" b="0" i="0" u="none" strike="noStrike" kern="0" cap="none" spc="0" normalizeH="0" baseline="0" noProof="0" dirty="0" smtClean="0">
          <a:ln>
            <a:noFill/>
          </a:ln>
          <a:solidFill>
            <a:srgbClr val="000000"/>
          </a:solidFill>
          <a:effectLst/>
          <a:uLnTx/>
          <a:uFillTx/>
          <a:latin typeface="Calibri Light"/>
          <a:ea typeface="+mn-ea"/>
          <a:cs typeface="Calibri"/>
        </a:defRPr>
      </a:lvl4pPr>
      <a:lvl5pPr marL="1082675" marR="0" indent="-228600" algn="l" defTabSz="914400" rtl="0" eaLnBrk="1" fontAlgn="base" latinLnBrk="0" hangingPunct="1">
        <a:lnSpc>
          <a:spcPct val="100000"/>
        </a:lnSpc>
        <a:spcBef>
          <a:spcPct val="20000"/>
        </a:spcBef>
        <a:spcAft>
          <a:spcPct val="0"/>
        </a:spcAft>
        <a:buClrTx/>
        <a:buSzTx/>
        <a:buFontTx/>
        <a:buChar char="»"/>
        <a:tabLst/>
        <a:defRPr kumimoji="0" lang="en-US" sz="1000" b="0" i="0" u="none" strike="noStrike" kern="0" cap="none" spc="0" normalizeH="0" baseline="0" noProof="0" dirty="0">
          <a:ln>
            <a:noFill/>
          </a:ln>
          <a:solidFill>
            <a:srgbClr val="000000"/>
          </a:solidFill>
          <a:effectLst/>
          <a:uLnTx/>
          <a:uFillTx/>
          <a:latin typeface="Calibri Light"/>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gif"/></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hyperlink" Target="mailto:awais@iiasa.ac.at" TargetMode="External"/><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6.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0.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hyperlink" Target="https://iiasa.github.io/GLOBIOM/" TargetMode="External"/><Relationship Id="rId5" Type="http://schemas.openxmlformats.org/officeDocument/2006/relationships/hyperlink" Target="https://www.isimip.org/" TargetMode="External"/><Relationship Id="rId4" Type="http://schemas.openxmlformats.org/officeDocument/2006/relationships/image" Target="../media/image16.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hyperlink" Target="https://iiasa.github.io/GLOBIOM/" TargetMode="External"/><Relationship Id="rId5" Type="http://schemas.openxmlformats.org/officeDocument/2006/relationships/hyperlink" Target="https://www.isimip.org/" TargetMode="External"/><Relationship Id="rId4" Type="http://schemas.openxmlformats.org/officeDocument/2006/relationships/image" Target="../media/image16.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22.gif"/><Relationship Id="rId4"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6"/>
          <p:cNvSpPr txBox="1">
            <a:spLocks noGrp="1"/>
          </p:cNvSpPr>
          <p:nvPr>
            <p:ph type="title"/>
          </p:nvPr>
        </p:nvSpPr>
        <p:spPr>
          <a:xfrm>
            <a:off x="540716" y="1672905"/>
            <a:ext cx="11329598" cy="1535112"/>
          </a:xfrm>
          <a:prstGeom prst="rect">
            <a:avLst/>
          </a:prstGeom>
          <a:noFill/>
          <a:ln>
            <a:noFill/>
          </a:ln>
        </p:spPr>
        <p:txBody>
          <a:bodyPr spcFirstLastPara="1" wrap="square" lIns="91425" tIns="45700" rIns="91425" bIns="45700" anchor="b" anchorCtr="0">
            <a:noAutofit/>
          </a:bodyPr>
          <a:lstStyle/>
          <a:p>
            <a:pPr algn="ctr">
              <a:spcBef>
                <a:spcPts val="0"/>
              </a:spcBef>
            </a:pPr>
            <a:br>
              <a:rPr lang="en-US" sz="4000" i="0" strike="noStrike" dirty="0">
                <a:effectLst/>
                <a:latin typeface="Open Sans"/>
                <a:ea typeface="Tahoma"/>
                <a:cs typeface="Tahoma"/>
              </a:rPr>
            </a:br>
            <a:r>
              <a:rPr lang="en-US" sz="4000" i="0" strike="noStrike" dirty="0">
                <a:effectLst/>
                <a:latin typeface="Open Sans"/>
                <a:ea typeface="Tahoma"/>
                <a:cs typeface="Tahoma"/>
              </a:rPr>
              <a:t>Integrating climate impacts across energy, water, land systems within a global framework</a:t>
            </a:r>
            <a:r>
              <a:rPr lang="en-US" sz="4000" b="1" i="0" dirty="0">
                <a:effectLst/>
                <a:latin typeface="Open Sans"/>
                <a:ea typeface="Tahoma"/>
                <a:cs typeface="Tahoma"/>
              </a:rPr>
              <a:t> </a:t>
            </a:r>
            <a:endParaRPr lang="en-US" sz="4800" b="1" dirty="0">
              <a:latin typeface="Open Sans"/>
              <a:ea typeface="Tahoma"/>
              <a:cs typeface="Tahoma"/>
            </a:endParaRPr>
          </a:p>
        </p:txBody>
      </p:sp>
      <p:sp>
        <p:nvSpPr>
          <p:cNvPr id="4" name="Content Placeholder 3">
            <a:extLst>
              <a:ext uri="{FF2B5EF4-FFF2-40B4-BE49-F238E27FC236}">
                <a16:creationId xmlns:a16="http://schemas.microsoft.com/office/drawing/2014/main" id="{A98B899E-5EE6-2734-7099-E8EB5CF4D044}"/>
              </a:ext>
            </a:extLst>
          </p:cNvPr>
          <p:cNvSpPr>
            <a:spLocks noGrp="1"/>
          </p:cNvSpPr>
          <p:nvPr>
            <p:ph sz="quarter" idx="10"/>
          </p:nvPr>
        </p:nvSpPr>
        <p:spPr>
          <a:xfrm>
            <a:off x="649950" y="3417887"/>
            <a:ext cx="11229935" cy="1535112"/>
          </a:xfrm>
        </p:spPr>
        <p:txBody>
          <a:bodyPr/>
          <a:lstStyle/>
          <a:p>
            <a:r>
              <a:rPr lang="en-US" dirty="0">
                <a:effectLst/>
                <a:latin typeface="Arial" panose="020B0604020202020204" pitchFamily="34" charset="0"/>
              </a:rPr>
              <a:t>European Geosciences Union’  22</a:t>
            </a:r>
          </a:p>
          <a:p>
            <a:endParaRPr lang="en-US" dirty="0">
              <a:effectLst/>
              <a:latin typeface="Arial" panose="020B0604020202020204" pitchFamily="34" charset="0"/>
            </a:endParaRPr>
          </a:p>
          <a:p>
            <a:r>
              <a:rPr lang="en-US" i="1" dirty="0">
                <a:latin typeface="Arial" panose="020B0604020202020204" pitchFamily="34" charset="0"/>
              </a:rPr>
              <a:t>May 23, Vienna</a:t>
            </a:r>
            <a:endParaRPr lang="en-US" i="1" dirty="0"/>
          </a:p>
        </p:txBody>
      </p:sp>
      <p:sp>
        <p:nvSpPr>
          <p:cNvPr id="5" name="Text Placeholder 4">
            <a:extLst>
              <a:ext uri="{FF2B5EF4-FFF2-40B4-BE49-F238E27FC236}">
                <a16:creationId xmlns:a16="http://schemas.microsoft.com/office/drawing/2014/main" id="{9A05A2B1-1E83-9DA4-B529-DF6ECEF71843}"/>
              </a:ext>
            </a:extLst>
          </p:cNvPr>
          <p:cNvSpPr>
            <a:spLocks noGrp="1"/>
          </p:cNvSpPr>
          <p:nvPr>
            <p:ph type="body" sz="quarter" idx="11"/>
          </p:nvPr>
        </p:nvSpPr>
        <p:spPr>
          <a:xfrm>
            <a:off x="-1" y="4621212"/>
            <a:ext cx="11542051" cy="663575"/>
          </a:xfrm>
        </p:spPr>
        <p:txBody>
          <a:bodyPr/>
          <a:lstStyle/>
          <a:p>
            <a:r>
              <a:rPr lang="en-US" b="1" i="0" dirty="0">
                <a:solidFill>
                  <a:schemeClr val="tx1"/>
                </a:solidFill>
                <a:effectLst/>
                <a:latin typeface="Open Sans" panose="020B0606030504020204" pitchFamily="34" charset="0"/>
              </a:rPr>
              <a:t>Muhammad </a:t>
            </a:r>
            <a:r>
              <a:rPr lang="en-US" b="1" i="0" dirty="0" err="1">
                <a:solidFill>
                  <a:schemeClr val="tx1"/>
                </a:solidFill>
                <a:effectLst/>
                <a:latin typeface="Open Sans" panose="020B0606030504020204" pitchFamily="34" charset="0"/>
              </a:rPr>
              <a:t>Awais</a:t>
            </a:r>
            <a:r>
              <a:rPr lang="en-US" b="0" i="0" dirty="0">
                <a:solidFill>
                  <a:schemeClr val="tx1"/>
                </a:solidFill>
                <a:effectLst/>
                <a:latin typeface="Open Sans" panose="020B0606030504020204" pitchFamily="34" charset="0"/>
              </a:rPr>
              <a:t>, Adriano Vinca, Edward Byers, Oliver </a:t>
            </a:r>
            <a:r>
              <a:rPr lang="en-US" b="0" i="0" dirty="0" err="1">
                <a:solidFill>
                  <a:schemeClr val="tx1"/>
                </a:solidFill>
                <a:effectLst/>
                <a:latin typeface="Open Sans" panose="020B0606030504020204" pitchFamily="34" charset="0"/>
              </a:rPr>
              <a:t>Fricko</a:t>
            </a:r>
            <a:r>
              <a:rPr lang="en-US" b="0" i="0" dirty="0">
                <a:solidFill>
                  <a:schemeClr val="tx1"/>
                </a:solidFill>
                <a:effectLst/>
                <a:latin typeface="Open Sans" panose="020B0606030504020204" pitchFamily="34" charset="0"/>
              </a:rPr>
              <a:t>, Stefan Frank, Yusuke Satoh, Volker </a:t>
            </a:r>
            <a:r>
              <a:rPr lang="en-US" b="0" i="0" dirty="0" err="1">
                <a:solidFill>
                  <a:schemeClr val="tx1"/>
                </a:solidFill>
                <a:effectLst/>
                <a:latin typeface="Open Sans" panose="020B0606030504020204" pitchFamily="34" charset="0"/>
              </a:rPr>
              <a:t>Krey</a:t>
            </a:r>
            <a:r>
              <a:rPr lang="en-US" b="0" i="0" dirty="0">
                <a:solidFill>
                  <a:schemeClr val="tx1"/>
                </a:solidFill>
                <a:effectLst/>
                <a:latin typeface="Open Sans" panose="020B0606030504020204" pitchFamily="34" charset="0"/>
              </a:rPr>
              <a:t>, and </a:t>
            </a:r>
            <a:r>
              <a:rPr lang="en-US" b="0" i="0" dirty="0" err="1">
                <a:solidFill>
                  <a:schemeClr val="tx1"/>
                </a:solidFill>
                <a:effectLst/>
                <a:latin typeface="Open Sans" panose="020B0606030504020204" pitchFamily="34" charset="0"/>
              </a:rPr>
              <a:t>Keywan</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Riahi</a:t>
            </a:r>
            <a:endParaRPr lang="en-US" b="0" i="0" dirty="0">
              <a:solidFill>
                <a:schemeClr val="tx1"/>
              </a:solidFill>
              <a:effectLst/>
              <a:latin typeface="Open Sans" panose="020B0606030504020204" pitchFamily="34" charset="0"/>
            </a:endParaRPr>
          </a:p>
          <a:p>
            <a:r>
              <a:rPr lang="en-US" dirty="0"/>
              <a:t>Energy Climate and Environment Program</a:t>
            </a:r>
          </a:p>
          <a:p>
            <a:r>
              <a:rPr lang="en-US" dirty="0"/>
              <a:t>International Institute for Applied Systems analysis</a:t>
            </a:r>
          </a:p>
        </p:txBody>
      </p:sp>
      <p:pic>
        <p:nvPicPr>
          <p:cNvPr id="1026" name="Picture 2">
            <a:extLst>
              <a:ext uri="{FF2B5EF4-FFF2-40B4-BE49-F238E27FC236}">
                <a16:creationId xmlns:a16="http://schemas.microsoft.com/office/drawing/2014/main" id="{A3BF5139-030B-4382-B75A-C70AAE451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965" y="5709851"/>
            <a:ext cx="848436" cy="11877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Qr code&#10;&#10;Description automatically generated">
            <a:extLst>
              <a:ext uri="{FF2B5EF4-FFF2-40B4-BE49-F238E27FC236}">
                <a16:creationId xmlns:a16="http://schemas.microsoft.com/office/drawing/2014/main" id="{1E0A4847-3795-4B2D-A5FE-009922F1E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02300"/>
            <a:ext cx="1208964" cy="1208964"/>
          </a:xfrm>
          <a:prstGeom prst="rect">
            <a:avLst/>
          </a:prstGeom>
        </p:spPr>
      </p:pic>
      <p:pic>
        <p:nvPicPr>
          <p:cNvPr id="9" name="Picture 2" descr="European Geosciences Union">
            <a:extLst>
              <a:ext uri="{FF2B5EF4-FFF2-40B4-BE49-F238E27FC236}">
                <a16:creationId xmlns:a16="http://schemas.microsoft.com/office/drawing/2014/main" id="{7DE54FC6-2EA0-45FF-0655-9F8A5D651C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1268" y="141863"/>
            <a:ext cx="620077" cy="5010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ancouver Island Regional Science Fair - Contact Us">
            <a:extLst>
              <a:ext uri="{FF2B5EF4-FFF2-40B4-BE49-F238E27FC236}">
                <a16:creationId xmlns:a16="http://schemas.microsoft.com/office/drawing/2014/main" id="{94DADB39-2D81-3D76-3583-90441B0E52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24260" y="880894"/>
            <a:ext cx="950912" cy="4769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92F63D2-50E7-403E-8E36-8CCEB1664538}"/>
              </a:ext>
            </a:extLst>
          </p:cNvPr>
          <p:cNvGraphicFramePr>
            <a:graphicFrameLocks noGrp="1"/>
          </p:cNvGraphicFramePr>
          <p:nvPr/>
        </p:nvGraphicFramePr>
        <p:xfrm>
          <a:off x="664241" y="855681"/>
          <a:ext cx="11107344" cy="5366010"/>
        </p:xfrm>
        <a:graphic>
          <a:graphicData uri="http://schemas.openxmlformats.org/drawingml/2006/table">
            <a:tbl>
              <a:tblPr>
                <a:tableStyleId>{22838BEF-8BB2-4498-84A7-C5851F593DF1}</a:tableStyleId>
              </a:tblPr>
              <a:tblGrid>
                <a:gridCol w="2334598">
                  <a:extLst>
                    <a:ext uri="{9D8B030D-6E8A-4147-A177-3AD203B41FA5}">
                      <a16:colId xmlns:a16="http://schemas.microsoft.com/office/drawing/2014/main" val="1837034307"/>
                    </a:ext>
                  </a:extLst>
                </a:gridCol>
                <a:gridCol w="4726264">
                  <a:extLst>
                    <a:ext uri="{9D8B030D-6E8A-4147-A177-3AD203B41FA5}">
                      <a16:colId xmlns:a16="http://schemas.microsoft.com/office/drawing/2014/main" val="3914306082"/>
                    </a:ext>
                  </a:extLst>
                </a:gridCol>
                <a:gridCol w="1250731">
                  <a:extLst>
                    <a:ext uri="{9D8B030D-6E8A-4147-A177-3AD203B41FA5}">
                      <a16:colId xmlns:a16="http://schemas.microsoft.com/office/drawing/2014/main" val="771311635"/>
                    </a:ext>
                  </a:extLst>
                </a:gridCol>
                <a:gridCol w="2795751">
                  <a:extLst>
                    <a:ext uri="{9D8B030D-6E8A-4147-A177-3AD203B41FA5}">
                      <a16:colId xmlns:a16="http://schemas.microsoft.com/office/drawing/2014/main" val="1752596724"/>
                    </a:ext>
                  </a:extLst>
                </a:gridCol>
              </a:tblGrid>
              <a:tr h="475839">
                <a:tc>
                  <a:txBody>
                    <a:bodyPr/>
                    <a:lstStyle/>
                    <a:p>
                      <a:pPr marL="0" marR="0" algn="ctr">
                        <a:lnSpc>
                          <a:spcPct val="107000"/>
                        </a:lnSpc>
                        <a:spcBef>
                          <a:spcPts val="1200"/>
                        </a:spcBef>
                        <a:spcAft>
                          <a:spcPts val="1200"/>
                        </a:spcAft>
                      </a:pPr>
                      <a:r>
                        <a:rPr lang="en-GB" sz="1400" b="1">
                          <a:effectLst/>
                        </a:rPr>
                        <a:t>Climate impact</a:t>
                      </a:r>
                      <a:endParaRPr lang="en-US" sz="1400" b="1">
                        <a:effectLst/>
                        <a:latin typeface="Calibri" panose="020F0502020204030204" pitchFamily="34" charset="0"/>
                        <a:ea typeface="Calibri" panose="020F0502020204030204" pitchFamily="34" charset="0"/>
                      </a:endParaRPr>
                    </a:p>
                  </a:txBody>
                  <a:tcPr marL="57538" marR="57538" marT="57538" marB="57538"/>
                </a:tc>
                <a:tc>
                  <a:txBody>
                    <a:bodyPr/>
                    <a:lstStyle/>
                    <a:p>
                      <a:pPr marL="0" marR="0" algn="ctr">
                        <a:lnSpc>
                          <a:spcPct val="107000"/>
                        </a:lnSpc>
                        <a:spcBef>
                          <a:spcPts val="1200"/>
                        </a:spcBef>
                        <a:spcAft>
                          <a:spcPts val="1200"/>
                        </a:spcAft>
                      </a:pPr>
                      <a:r>
                        <a:rPr lang="en-GB" sz="1400" b="1">
                          <a:effectLst/>
                        </a:rPr>
                        <a:t>Approach </a:t>
                      </a:r>
                      <a:endParaRPr lang="en-US" sz="1400" b="1">
                        <a:effectLst/>
                        <a:latin typeface="Calibri" panose="020F0502020204030204" pitchFamily="34" charset="0"/>
                        <a:ea typeface="Calibri" panose="020F0502020204030204" pitchFamily="34" charset="0"/>
                      </a:endParaRPr>
                    </a:p>
                  </a:txBody>
                  <a:tcPr marL="57538" marR="57538" marT="57538" marB="57538"/>
                </a:tc>
                <a:tc>
                  <a:txBody>
                    <a:bodyPr/>
                    <a:lstStyle/>
                    <a:p>
                      <a:pPr marL="0" marR="0" algn="ctr">
                        <a:lnSpc>
                          <a:spcPct val="107000"/>
                        </a:lnSpc>
                        <a:spcBef>
                          <a:spcPts val="1200"/>
                        </a:spcBef>
                        <a:spcAft>
                          <a:spcPts val="1200"/>
                        </a:spcAft>
                      </a:pPr>
                      <a:r>
                        <a:rPr lang="en-GB" sz="1400" b="1">
                          <a:effectLst/>
                        </a:rPr>
                        <a:t>IMAGE </a:t>
                      </a:r>
                      <a:endParaRPr lang="en-US" sz="1400" b="1">
                        <a:effectLst/>
                        <a:latin typeface="Calibri" panose="020F0502020204030204" pitchFamily="34" charset="0"/>
                        <a:ea typeface="Calibri" panose="020F0502020204030204" pitchFamily="34" charset="0"/>
                      </a:endParaRPr>
                    </a:p>
                  </a:txBody>
                  <a:tcPr marL="57538" marR="57538" marT="57538" marB="57538"/>
                </a:tc>
                <a:tc>
                  <a:txBody>
                    <a:bodyPr/>
                    <a:lstStyle/>
                    <a:p>
                      <a:pPr marL="0" marR="0" algn="ctr">
                        <a:lnSpc>
                          <a:spcPct val="107000"/>
                        </a:lnSpc>
                        <a:spcBef>
                          <a:spcPts val="1200"/>
                        </a:spcBef>
                        <a:spcAft>
                          <a:spcPts val="1200"/>
                        </a:spcAft>
                      </a:pPr>
                      <a:r>
                        <a:rPr lang="en-GB" sz="1400" b="1">
                          <a:effectLst/>
                        </a:rPr>
                        <a:t>MESSAGEix-GLOBIOM</a:t>
                      </a:r>
                      <a:endParaRPr lang="en-US" sz="1400" b="1">
                        <a:effectLst/>
                        <a:latin typeface="Calibri" panose="020F0502020204030204" pitchFamily="34" charset="0"/>
                        <a:ea typeface="Calibri" panose="020F0502020204030204" pitchFamily="34" charset="0"/>
                      </a:endParaRPr>
                    </a:p>
                  </a:txBody>
                  <a:tcPr marL="57538" marR="57538" marT="57538" marB="57538"/>
                </a:tc>
                <a:extLst>
                  <a:ext uri="{0D108BD9-81ED-4DB2-BD59-A6C34878D82A}">
                    <a16:rowId xmlns:a16="http://schemas.microsoft.com/office/drawing/2014/main" val="2477491859"/>
                  </a:ext>
                </a:extLst>
              </a:tr>
              <a:tr h="832526">
                <a:tc>
                  <a:txBody>
                    <a:bodyPr/>
                    <a:lstStyle/>
                    <a:p>
                      <a:pPr marL="0" marR="0">
                        <a:lnSpc>
                          <a:spcPct val="107000"/>
                        </a:lnSpc>
                        <a:spcBef>
                          <a:spcPts val="1200"/>
                        </a:spcBef>
                        <a:spcAft>
                          <a:spcPts val="1200"/>
                        </a:spcAft>
                      </a:pPr>
                      <a:r>
                        <a:rPr lang="en-GB" sz="1400">
                          <a:effectLst/>
                        </a:rPr>
                        <a:t>Renewable supply (wind, PV, CSP, hydro, bioenergy)</a:t>
                      </a:r>
                      <a:endParaRPr lang="en-US" sz="1400">
                        <a:effectLst/>
                        <a:latin typeface="Calibri" panose="020F0502020204030204" pitchFamily="34" charset="0"/>
                        <a:ea typeface="Calibri" panose="020F0502020204030204" pitchFamily="34" charset="0"/>
                      </a:endParaRPr>
                    </a:p>
                  </a:txBody>
                  <a:tcPr marL="57538" marR="57538" marT="57538" marB="57538"/>
                </a:tc>
                <a:tc>
                  <a:txBody>
                    <a:bodyPr/>
                    <a:lstStyle/>
                    <a:p>
                      <a:pPr marL="0" marR="0">
                        <a:lnSpc>
                          <a:spcPct val="107000"/>
                        </a:lnSpc>
                        <a:spcBef>
                          <a:spcPts val="1200"/>
                        </a:spcBef>
                        <a:spcAft>
                          <a:spcPts val="1200"/>
                        </a:spcAft>
                      </a:pPr>
                      <a:r>
                        <a:rPr lang="en-GB" sz="1400">
                          <a:effectLst/>
                        </a:rPr>
                        <a:t>Different costs supply curves based on 0.5x0.5 grid calculations [</a:t>
                      </a:r>
                      <a:r>
                        <a:rPr lang="en-GB" sz="1400" err="1">
                          <a:effectLst/>
                        </a:rPr>
                        <a:t>Gernaat</a:t>
                      </a:r>
                      <a:r>
                        <a:rPr lang="en-GB" sz="1400">
                          <a:effectLst/>
                        </a:rPr>
                        <a:t>, et al. 2021]</a:t>
                      </a:r>
                      <a:endParaRPr lang="en-US" sz="1400">
                        <a:effectLst/>
                        <a:latin typeface="Calibri" panose="020F0502020204030204" pitchFamily="34" charset="0"/>
                        <a:ea typeface="Calibri" panose="020F0502020204030204" pitchFamily="34" charset="0"/>
                      </a:endParaRPr>
                    </a:p>
                  </a:txBody>
                  <a:tcPr marL="57538" marR="57538" marT="57538" marB="57538"/>
                </a:tc>
                <a:tc>
                  <a:txBody>
                    <a:bodyPr/>
                    <a:lstStyle/>
                    <a:p>
                      <a:pPr marL="0" marR="0" algn="ctr">
                        <a:lnSpc>
                          <a:spcPct val="107000"/>
                        </a:lnSpc>
                        <a:spcBef>
                          <a:spcPts val="1200"/>
                        </a:spcBef>
                        <a:spcAft>
                          <a:spcPts val="1200"/>
                        </a:spcAft>
                      </a:pPr>
                      <a:r>
                        <a:rPr lang="en-GB" sz="1400">
                          <a:effectLst/>
                        </a:rPr>
                        <a:t>Yes</a:t>
                      </a:r>
                      <a:endParaRPr lang="en-US" sz="1400">
                        <a:effectLst/>
                      </a:endParaRPr>
                    </a:p>
                    <a:p>
                      <a:pPr marL="0" marR="0" algn="ctr">
                        <a:lnSpc>
                          <a:spcPct val="107000"/>
                        </a:lnSpc>
                        <a:spcBef>
                          <a:spcPts val="1200"/>
                        </a:spcBef>
                        <a:spcAft>
                          <a:spcPts val="1200"/>
                        </a:spcAft>
                      </a:pPr>
                      <a:r>
                        <a:rPr lang="en-GB" sz="1400">
                          <a:effectLst/>
                        </a:rPr>
                        <a:t> </a:t>
                      </a:r>
                      <a:endParaRPr lang="en-US" sz="1400">
                        <a:effectLst/>
                        <a:latin typeface="Calibri" panose="020F0502020204030204" pitchFamily="34" charset="0"/>
                        <a:ea typeface="Calibri" panose="020F0502020204030204" pitchFamily="34" charset="0"/>
                      </a:endParaRPr>
                    </a:p>
                  </a:txBody>
                  <a:tcPr marL="57538" marR="57538" marT="57538" marB="57538"/>
                </a:tc>
                <a:tc>
                  <a:txBody>
                    <a:bodyPr/>
                    <a:lstStyle/>
                    <a:p>
                      <a:pPr marL="0" marR="0" algn="ctr">
                        <a:lnSpc>
                          <a:spcPct val="107000"/>
                        </a:lnSpc>
                        <a:spcBef>
                          <a:spcPts val="1200"/>
                        </a:spcBef>
                        <a:spcAft>
                          <a:spcPts val="1200"/>
                        </a:spcAft>
                      </a:pPr>
                      <a:r>
                        <a:rPr lang="en-GB" sz="1400">
                          <a:effectLst/>
                        </a:rPr>
                        <a:t>Yes, hydropower only </a:t>
                      </a:r>
                      <a:endParaRPr lang="en-US" sz="1400">
                        <a:effectLst/>
                        <a:latin typeface="Calibri" panose="020F0502020204030204" pitchFamily="34" charset="0"/>
                        <a:ea typeface="Calibri" panose="020F0502020204030204" pitchFamily="34" charset="0"/>
                      </a:endParaRPr>
                    </a:p>
                  </a:txBody>
                  <a:tcPr marL="57538" marR="57538" marT="57538" marB="57538"/>
                </a:tc>
                <a:extLst>
                  <a:ext uri="{0D108BD9-81ED-4DB2-BD59-A6C34878D82A}">
                    <a16:rowId xmlns:a16="http://schemas.microsoft.com/office/drawing/2014/main" val="3103643642"/>
                  </a:ext>
                </a:extLst>
              </a:tr>
              <a:tr h="832526">
                <a:tc>
                  <a:txBody>
                    <a:bodyPr/>
                    <a:lstStyle/>
                    <a:p>
                      <a:pPr marL="0" marR="0">
                        <a:lnSpc>
                          <a:spcPct val="107000"/>
                        </a:lnSpc>
                        <a:spcBef>
                          <a:spcPts val="1200"/>
                        </a:spcBef>
                        <a:spcAft>
                          <a:spcPts val="1200"/>
                        </a:spcAft>
                      </a:pPr>
                      <a:r>
                        <a:rPr lang="en-GB" sz="1400">
                          <a:effectLst/>
                        </a:rPr>
                        <a:t>Heating / cooling demand </a:t>
                      </a:r>
                      <a:endParaRPr lang="en-US" sz="1400">
                        <a:effectLst/>
                        <a:latin typeface="Calibri" panose="020F0502020204030204" pitchFamily="34" charset="0"/>
                        <a:ea typeface="Calibri" panose="020F0502020204030204" pitchFamily="34" charset="0"/>
                      </a:endParaRPr>
                    </a:p>
                  </a:txBody>
                  <a:tcPr marL="57538" marR="57538" marT="57538" marB="57538"/>
                </a:tc>
                <a:tc>
                  <a:txBody>
                    <a:bodyPr/>
                    <a:lstStyle/>
                    <a:p>
                      <a:pPr marL="0" marR="0">
                        <a:lnSpc>
                          <a:spcPct val="107000"/>
                        </a:lnSpc>
                        <a:spcBef>
                          <a:spcPts val="1200"/>
                        </a:spcBef>
                        <a:spcAft>
                          <a:spcPts val="1200"/>
                        </a:spcAft>
                      </a:pPr>
                      <a:r>
                        <a:rPr lang="en-GB" sz="1400">
                          <a:effectLst/>
                        </a:rPr>
                        <a:t>Impact via population weighted HDD, CDD based on 0.5 x 0.5 grid [Byers, et al. 2018]</a:t>
                      </a:r>
                      <a:endParaRPr lang="en-US" sz="1400">
                        <a:effectLst/>
                        <a:latin typeface="Calibri" panose="020F0502020204030204" pitchFamily="34" charset="0"/>
                        <a:ea typeface="Calibri" panose="020F0502020204030204" pitchFamily="34" charset="0"/>
                      </a:endParaRPr>
                    </a:p>
                  </a:txBody>
                  <a:tcPr marL="57538" marR="57538" marT="57538" marB="57538"/>
                </a:tc>
                <a:tc>
                  <a:txBody>
                    <a:bodyPr/>
                    <a:lstStyle/>
                    <a:p>
                      <a:pPr marL="0" marR="0" algn="ctr">
                        <a:lnSpc>
                          <a:spcPct val="107000"/>
                        </a:lnSpc>
                        <a:spcBef>
                          <a:spcPts val="1200"/>
                        </a:spcBef>
                        <a:spcAft>
                          <a:spcPts val="1200"/>
                        </a:spcAft>
                      </a:pPr>
                      <a:r>
                        <a:rPr lang="en-GB" sz="1400">
                          <a:effectLst/>
                        </a:rPr>
                        <a:t>Yes</a:t>
                      </a:r>
                      <a:endParaRPr lang="en-US" sz="1400">
                        <a:effectLst/>
                      </a:endParaRPr>
                    </a:p>
                    <a:p>
                      <a:pPr marL="0" marR="0" algn="ctr">
                        <a:lnSpc>
                          <a:spcPct val="107000"/>
                        </a:lnSpc>
                        <a:spcBef>
                          <a:spcPts val="1200"/>
                        </a:spcBef>
                        <a:spcAft>
                          <a:spcPts val="1200"/>
                        </a:spcAft>
                      </a:pPr>
                      <a:r>
                        <a:rPr lang="en-GB" sz="1400">
                          <a:effectLst/>
                        </a:rPr>
                        <a:t> </a:t>
                      </a:r>
                      <a:endParaRPr lang="en-US" sz="1400">
                        <a:effectLst/>
                        <a:latin typeface="Calibri" panose="020F0502020204030204" pitchFamily="34" charset="0"/>
                        <a:ea typeface="Calibri" panose="020F0502020204030204" pitchFamily="34" charset="0"/>
                      </a:endParaRPr>
                    </a:p>
                  </a:txBody>
                  <a:tcPr marL="57538" marR="57538" marT="57538" marB="57538"/>
                </a:tc>
                <a:tc>
                  <a:txBody>
                    <a:bodyPr/>
                    <a:lstStyle/>
                    <a:p>
                      <a:pPr marL="0" marR="0" algn="ctr">
                        <a:lnSpc>
                          <a:spcPct val="107000"/>
                        </a:lnSpc>
                        <a:spcBef>
                          <a:spcPts val="1200"/>
                        </a:spcBef>
                        <a:spcAft>
                          <a:spcPts val="1200"/>
                        </a:spcAft>
                      </a:pPr>
                      <a:r>
                        <a:rPr lang="en-GB" sz="1400">
                          <a:effectLst/>
                        </a:rPr>
                        <a:t>Yes</a:t>
                      </a:r>
                      <a:endParaRPr lang="en-US" sz="1400">
                        <a:effectLst/>
                        <a:latin typeface="Calibri" panose="020F0502020204030204" pitchFamily="34" charset="0"/>
                        <a:ea typeface="Calibri" panose="020F0502020204030204" pitchFamily="34" charset="0"/>
                      </a:endParaRPr>
                    </a:p>
                  </a:txBody>
                  <a:tcPr marL="57538" marR="57538" marT="57538" marB="57538"/>
                </a:tc>
                <a:extLst>
                  <a:ext uri="{0D108BD9-81ED-4DB2-BD59-A6C34878D82A}">
                    <a16:rowId xmlns:a16="http://schemas.microsoft.com/office/drawing/2014/main" val="3095785055"/>
                  </a:ext>
                </a:extLst>
              </a:tr>
              <a:tr h="780203">
                <a:tc>
                  <a:txBody>
                    <a:bodyPr/>
                    <a:lstStyle/>
                    <a:p>
                      <a:pPr marL="0" marR="0">
                        <a:lnSpc>
                          <a:spcPct val="107000"/>
                        </a:lnSpc>
                        <a:spcBef>
                          <a:spcPts val="1200"/>
                        </a:spcBef>
                        <a:spcAft>
                          <a:spcPts val="1200"/>
                        </a:spcAft>
                      </a:pPr>
                      <a:r>
                        <a:rPr lang="en-GB" sz="1400">
                          <a:effectLst/>
                        </a:rPr>
                        <a:t>Water availability </a:t>
                      </a:r>
                      <a:endParaRPr lang="en-US" sz="1400">
                        <a:effectLst/>
                        <a:latin typeface="Calibri" panose="020F0502020204030204" pitchFamily="34" charset="0"/>
                        <a:ea typeface="Calibri" panose="020F0502020204030204" pitchFamily="34" charset="0"/>
                      </a:endParaRPr>
                    </a:p>
                  </a:txBody>
                  <a:tcPr marL="57538" marR="57538" marT="57538" marB="57538"/>
                </a:tc>
                <a:tc>
                  <a:txBody>
                    <a:bodyPr/>
                    <a:lstStyle/>
                    <a:p>
                      <a:pPr marL="0" marR="0">
                        <a:lnSpc>
                          <a:spcPct val="107000"/>
                        </a:lnSpc>
                        <a:spcBef>
                          <a:spcPts val="1200"/>
                        </a:spcBef>
                        <a:spcAft>
                          <a:spcPts val="1200"/>
                        </a:spcAft>
                      </a:pPr>
                      <a:r>
                        <a:rPr lang="en-GB" sz="1400">
                          <a:effectLst/>
                        </a:rPr>
                        <a:t>Runoff and groundwater recharge from </a:t>
                      </a:r>
                      <a:r>
                        <a:rPr lang="en-GB" sz="1400" err="1">
                          <a:effectLst/>
                        </a:rPr>
                        <a:t>LPJmL</a:t>
                      </a:r>
                      <a:r>
                        <a:rPr lang="en-GB" sz="1400">
                          <a:effectLst/>
                        </a:rPr>
                        <a:t> calculated at 0.5 x 0.5 grid (ISIMIP 2b) [</a:t>
                      </a:r>
                      <a:r>
                        <a:rPr lang="en-US" sz="1400" kern="1200" err="1">
                          <a:solidFill>
                            <a:schemeClr val="dk1"/>
                          </a:solidFill>
                          <a:effectLst/>
                          <a:latin typeface="+mn-lt"/>
                          <a:ea typeface="+mn-ea"/>
                          <a:cs typeface="+mn-cs"/>
                        </a:rPr>
                        <a:t>Frieler</a:t>
                      </a:r>
                      <a:r>
                        <a:rPr lang="en-US" sz="1400" kern="1200">
                          <a:solidFill>
                            <a:schemeClr val="dk1"/>
                          </a:solidFill>
                          <a:effectLst/>
                          <a:latin typeface="+mn-lt"/>
                          <a:ea typeface="+mn-ea"/>
                          <a:cs typeface="+mn-cs"/>
                        </a:rPr>
                        <a:t> et al., 2017]</a:t>
                      </a:r>
                    </a:p>
                  </a:txBody>
                  <a:tcPr marL="57538" marR="57538" marT="57538" marB="57538"/>
                </a:tc>
                <a:tc>
                  <a:txBody>
                    <a:bodyPr/>
                    <a:lstStyle/>
                    <a:p>
                      <a:pPr marL="0" marR="0" algn="ctr">
                        <a:lnSpc>
                          <a:spcPct val="107000"/>
                        </a:lnSpc>
                        <a:spcBef>
                          <a:spcPts val="1200"/>
                        </a:spcBef>
                        <a:spcAft>
                          <a:spcPts val="1200"/>
                        </a:spcAft>
                      </a:pPr>
                      <a:r>
                        <a:rPr lang="en-GB" sz="1400">
                          <a:effectLst/>
                        </a:rPr>
                        <a:t>    Yes</a:t>
                      </a:r>
                      <a:endParaRPr lang="en-US" sz="1400">
                        <a:effectLst/>
                        <a:latin typeface="Calibri" panose="020F0502020204030204" pitchFamily="34" charset="0"/>
                        <a:ea typeface="Calibri" panose="020F0502020204030204" pitchFamily="34" charset="0"/>
                      </a:endParaRPr>
                    </a:p>
                  </a:txBody>
                  <a:tcPr marL="57538" marR="57538" marT="57538" marB="57538"/>
                </a:tc>
                <a:tc>
                  <a:txBody>
                    <a:bodyPr/>
                    <a:lstStyle/>
                    <a:p>
                      <a:pPr marL="0" marR="0" algn="ctr">
                        <a:lnSpc>
                          <a:spcPct val="107000"/>
                        </a:lnSpc>
                        <a:spcBef>
                          <a:spcPts val="1200"/>
                        </a:spcBef>
                        <a:spcAft>
                          <a:spcPts val="1200"/>
                        </a:spcAft>
                      </a:pPr>
                      <a:r>
                        <a:rPr lang="en-GB" sz="1400">
                          <a:effectLst/>
                        </a:rPr>
                        <a:t>Yes</a:t>
                      </a:r>
                      <a:endParaRPr lang="en-US" sz="1400">
                        <a:effectLst/>
                        <a:latin typeface="Calibri" panose="020F0502020204030204" pitchFamily="34" charset="0"/>
                        <a:ea typeface="Calibri" panose="020F0502020204030204" pitchFamily="34" charset="0"/>
                      </a:endParaRPr>
                    </a:p>
                  </a:txBody>
                  <a:tcPr marL="57538" marR="57538" marT="57538" marB="57538"/>
                </a:tc>
                <a:extLst>
                  <a:ext uri="{0D108BD9-81ED-4DB2-BD59-A6C34878D82A}">
                    <a16:rowId xmlns:a16="http://schemas.microsoft.com/office/drawing/2014/main" val="1640889044"/>
                  </a:ext>
                </a:extLst>
              </a:tr>
              <a:tr h="1415744">
                <a:tc>
                  <a:txBody>
                    <a:bodyPr/>
                    <a:lstStyle/>
                    <a:p>
                      <a:pPr marL="0" marR="0">
                        <a:lnSpc>
                          <a:spcPct val="107000"/>
                        </a:lnSpc>
                        <a:spcBef>
                          <a:spcPts val="1200"/>
                        </a:spcBef>
                        <a:spcAft>
                          <a:spcPts val="1200"/>
                        </a:spcAft>
                      </a:pPr>
                      <a:r>
                        <a:rPr lang="en-GB" sz="1400">
                          <a:effectLst/>
                        </a:rPr>
                        <a:t>Crop yields </a:t>
                      </a:r>
                      <a:endParaRPr lang="en-US" sz="1400">
                        <a:effectLst/>
                        <a:latin typeface="Calibri" panose="020F0502020204030204" pitchFamily="34" charset="0"/>
                        <a:ea typeface="Calibri" panose="020F0502020204030204" pitchFamily="34" charset="0"/>
                      </a:endParaRPr>
                    </a:p>
                  </a:txBody>
                  <a:tcPr marL="57538" marR="57538" marT="57538" marB="57538"/>
                </a:tc>
                <a:tc>
                  <a:txBody>
                    <a:bodyPr/>
                    <a:lstStyle/>
                    <a:p>
                      <a:pPr marL="0" marR="0">
                        <a:lnSpc>
                          <a:spcPct val="107000"/>
                        </a:lnSpc>
                        <a:spcBef>
                          <a:spcPts val="1200"/>
                        </a:spcBef>
                        <a:spcAft>
                          <a:spcPts val="1200"/>
                        </a:spcAft>
                      </a:pPr>
                      <a:r>
                        <a:rPr lang="en-GB" sz="1400">
                          <a:effectLst/>
                        </a:rPr>
                        <a:t>IMAGE: Crop yield change due to climate change calculated in </a:t>
                      </a:r>
                      <a:r>
                        <a:rPr lang="en-GB" sz="1400" err="1">
                          <a:effectLst/>
                        </a:rPr>
                        <a:t>LPJmL</a:t>
                      </a:r>
                      <a:r>
                        <a:rPr lang="en-GB" sz="1400">
                          <a:effectLst/>
                        </a:rPr>
                        <a:t> on 0.5 x 0.5 grid [</a:t>
                      </a:r>
                      <a:r>
                        <a:rPr lang="en-GB" sz="1400" err="1">
                          <a:effectLst/>
                        </a:rPr>
                        <a:t>Schaphoff</a:t>
                      </a:r>
                      <a:r>
                        <a:rPr lang="en-GB" sz="1400">
                          <a:effectLst/>
                        </a:rPr>
                        <a:t> et al., 2018 ]</a:t>
                      </a:r>
                      <a:endParaRPr lang="en-US" sz="1400">
                        <a:effectLst/>
                      </a:endParaRPr>
                    </a:p>
                    <a:p>
                      <a:pPr marL="0" marR="0">
                        <a:lnSpc>
                          <a:spcPct val="107000"/>
                        </a:lnSpc>
                        <a:spcBef>
                          <a:spcPts val="1200"/>
                        </a:spcBef>
                        <a:spcAft>
                          <a:spcPts val="1200"/>
                        </a:spcAft>
                      </a:pPr>
                      <a:r>
                        <a:rPr lang="en-GB" sz="1400">
                          <a:effectLst/>
                        </a:rPr>
                        <a:t>MESSAGE-GLOBIOM: Crop yields from [Byers et al., 2018] are  used in the GLOBIOM model.</a:t>
                      </a:r>
                      <a:endParaRPr lang="en-US" sz="1400">
                        <a:effectLst/>
                        <a:latin typeface="Calibri" panose="020F0502020204030204" pitchFamily="34" charset="0"/>
                        <a:ea typeface="Calibri" panose="020F0502020204030204" pitchFamily="34" charset="0"/>
                      </a:endParaRPr>
                    </a:p>
                  </a:txBody>
                  <a:tcPr marL="57538" marR="57538" marT="57538" marB="57538"/>
                </a:tc>
                <a:tc>
                  <a:txBody>
                    <a:bodyPr/>
                    <a:lstStyle/>
                    <a:p>
                      <a:pPr marL="0" marR="0" algn="ctr">
                        <a:lnSpc>
                          <a:spcPct val="107000"/>
                        </a:lnSpc>
                        <a:spcBef>
                          <a:spcPts val="1200"/>
                        </a:spcBef>
                        <a:spcAft>
                          <a:spcPts val="1200"/>
                        </a:spcAft>
                      </a:pPr>
                      <a:r>
                        <a:rPr lang="en-GB" sz="1400">
                          <a:effectLst/>
                        </a:rPr>
                        <a:t>    Yes</a:t>
                      </a:r>
                      <a:endParaRPr lang="en-US" sz="1400">
                        <a:effectLst/>
                        <a:latin typeface="Calibri" panose="020F0502020204030204" pitchFamily="34" charset="0"/>
                        <a:ea typeface="Calibri" panose="020F0502020204030204" pitchFamily="34" charset="0"/>
                      </a:endParaRPr>
                    </a:p>
                  </a:txBody>
                  <a:tcPr marL="57538" marR="57538" marT="57538" marB="57538"/>
                </a:tc>
                <a:tc>
                  <a:txBody>
                    <a:bodyPr/>
                    <a:lstStyle/>
                    <a:p>
                      <a:pPr marL="0" marR="0" algn="ctr">
                        <a:lnSpc>
                          <a:spcPct val="107000"/>
                        </a:lnSpc>
                        <a:spcBef>
                          <a:spcPts val="1200"/>
                        </a:spcBef>
                        <a:spcAft>
                          <a:spcPts val="1200"/>
                        </a:spcAft>
                      </a:pPr>
                      <a:r>
                        <a:rPr lang="en-GB" sz="1400">
                          <a:effectLst/>
                        </a:rPr>
                        <a:t>Yes</a:t>
                      </a:r>
                      <a:endParaRPr lang="en-US" sz="1400">
                        <a:effectLst/>
                        <a:latin typeface="Calibri" panose="020F0502020204030204" pitchFamily="34" charset="0"/>
                        <a:ea typeface="Calibri" panose="020F0502020204030204" pitchFamily="34" charset="0"/>
                      </a:endParaRPr>
                    </a:p>
                  </a:txBody>
                  <a:tcPr marL="57538" marR="57538" marT="57538" marB="57538"/>
                </a:tc>
                <a:extLst>
                  <a:ext uri="{0D108BD9-81ED-4DB2-BD59-A6C34878D82A}">
                    <a16:rowId xmlns:a16="http://schemas.microsoft.com/office/drawing/2014/main" val="3307446864"/>
                  </a:ext>
                </a:extLst>
              </a:tr>
              <a:tr h="961534">
                <a:tc>
                  <a:txBody>
                    <a:bodyPr/>
                    <a:lstStyle/>
                    <a:p>
                      <a:pPr marL="0" marR="0">
                        <a:lnSpc>
                          <a:spcPct val="107000"/>
                        </a:lnSpc>
                        <a:spcBef>
                          <a:spcPts val="1200"/>
                        </a:spcBef>
                        <a:spcAft>
                          <a:spcPts val="1200"/>
                        </a:spcAft>
                      </a:pPr>
                      <a:r>
                        <a:rPr lang="en-US" sz="1400">
                          <a:effectLst/>
                          <a:latin typeface="Calibri" panose="020F0502020204030204" pitchFamily="34" charset="0"/>
                          <a:ea typeface="Calibri" panose="020F0502020204030204" pitchFamily="34" charset="0"/>
                        </a:rPr>
                        <a:t>Power plant cooling &amp; desalination potential</a:t>
                      </a:r>
                    </a:p>
                  </a:txBody>
                  <a:tcPr marL="57538" marR="57538" marT="57538" marB="57538"/>
                </a:tc>
                <a:tc>
                  <a:txBody>
                    <a:bodyPr/>
                    <a:lstStyle/>
                    <a:p>
                      <a:pPr marL="0" marR="0">
                        <a:lnSpc>
                          <a:spcPct val="107000"/>
                        </a:lnSpc>
                        <a:spcBef>
                          <a:spcPts val="1200"/>
                        </a:spcBef>
                        <a:spcAft>
                          <a:spcPts val="1200"/>
                        </a:spcAft>
                      </a:pPr>
                      <a:r>
                        <a:rPr lang="en-US" sz="1400">
                          <a:effectLst/>
                          <a:latin typeface="Calibri" panose="020F0502020204030204" pitchFamily="34" charset="0"/>
                          <a:ea typeface="Calibri" panose="020F0502020204030204" pitchFamily="34" charset="0"/>
                        </a:rPr>
                        <a:t>Power plant cooling: van Vliet 2016</a:t>
                      </a:r>
                      <a:br>
                        <a:rPr lang="en-US" sz="1400">
                          <a:effectLst/>
                          <a:latin typeface="Calibri" panose="020F0502020204030204" pitchFamily="34" charset="0"/>
                          <a:ea typeface="Calibri" panose="020F0502020204030204" pitchFamily="34" charset="0"/>
                        </a:rPr>
                      </a:br>
                      <a:r>
                        <a:rPr lang="en-US" sz="1400">
                          <a:effectLst/>
                          <a:latin typeface="Calibri" panose="020F0502020204030204" pitchFamily="34" charset="0"/>
                          <a:ea typeface="Calibri" panose="020F0502020204030204" pitchFamily="34" charset="0"/>
                        </a:rPr>
                        <a:t>Desalination: specific analysis</a:t>
                      </a:r>
                    </a:p>
                  </a:txBody>
                  <a:tcPr marL="57538" marR="57538" marT="57538" marB="57538"/>
                </a:tc>
                <a:tc>
                  <a:txBody>
                    <a:bodyPr/>
                    <a:lstStyle/>
                    <a:p>
                      <a:pPr marL="0" marR="0" algn="ctr">
                        <a:lnSpc>
                          <a:spcPct val="107000"/>
                        </a:lnSpc>
                        <a:spcBef>
                          <a:spcPts val="1200"/>
                        </a:spcBef>
                        <a:spcAft>
                          <a:spcPts val="1200"/>
                        </a:spcAft>
                      </a:pPr>
                      <a:r>
                        <a:rPr lang="en-US" sz="1400">
                          <a:effectLst/>
                          <a:latin typeface="Calibri" panose="020F0502020204030204" pitchFamily="34" charset="0"/>
                          <a:ea typeface="Calibri" panose="020F0502020204030204" pitchFamily="34" charset="0"/>
                        </a:rPr>
                        <a:t>No</a:t>
                      </a:r>
                    </a:p>
                  </a:txBody>
                  <a:tcPr marL="57538" marR="57538" marT="57538" marB="57538"/>
                </a:tc>
                <a:tc>
                  <a:txBody>
                    <a:bodyPr/>
                    <a:lstStyle/>
                    <a:p>
                      <a:pPr marL="0" marR="0" algn="ctr">
                        <a:lnSpc>
                          <a:spcPct val="107000"/>
                        </a:lnSpc>
                        <a:spcBef>
                          <a:spcPts val="1200"/>
                        </a:spcBef>
                        <a:spcAft>
                          <a:spcPts val="1200"/>
                        </a:spcAft>
                      </a:pPr>
                      <a:r>
                        <a:rPr lang="en-US" sz="1400">
                          <a:effectLst/>
                          <a:latin typeface="Calibri" panose="020F0502020204030204" pitchFamily="34" charset="0"/>
                          <a:ea typeface="Calibri" panose="020F0502020204030204" pitchFamily="34" charset="0"/>
                        </a:rPr>
                        <a:t>yes</a:t>
                      </a:r>
                    </a:p>
                  </a:txBody>
                  <a:tcPr marL="57538" marR="57538" marT="57538" marB="57538"/>
                </a:tc>
                <a:extLst>
                  <a:ext uri="{0D108BD9-81ED-4DB2-BD59-A6C34878D82A}">
                    <a16:rowId xmlns:a16="http://schemas.microsoft.com/office/drawing/2014/main" val="260740710"/>
                  </a:ext>
                </a:extLst>
              </a:tr>
            </a:tbl>
          </a:graphicData>
        </a:graphic>
      </p:graphicFrame>
      <p:sp>
        <p:nvSpPr>
          <p:cNvPr id="21" name="Rectangle 20">
            <a:extLst>
              <a:ext uri="{FF2B5EF4-FFF2-40B4-BE49-F238E27FC236}">
                <a16:creationId xmlns:a16="http://schemas.microsoft.com/office/drawing/2014/main" id="{19937EA7-656E-4552-9095-6E7FF0AEDD4D}"/>
              </a:ext>
            </a:extLst>
          </p:cNvPr>
          <p:cNvSpPr/>
          <p:nvPr/>
        </p:nvSpPr>
        <p:spPr>
          <a:xfrm>
            <a:off x="279480" y="3842378"/>
            <a:ext cx="11720674" cy="2500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68;p8"/>
          <p:cNvSpPr txBox="1">
            <a:spLocks noGrp="1"/>
          </p:cNvSpPr>
          <p:nvPr>
            <p:ph type="title"/>
          </p:nvPr>
        </p:nvSpPr>
        <p:spPr>
          <a:xfrm>
            <a:off x="380462" y="65732"/>
            <a:ext cx="10515600" cy="505827"/>
          </a:xfrm>
          <a:prstGeom prst="rect">
            <a:avLst/>
          </a:prstGeom>
          <a:noFill/>
          <a:ln>
            <a:noFill/>
          </a:ln>
        </p:spPr>
        <p:txBody>
          <a:bodyPr spcFirstLastPara="1" wrap="square" lIns="91425" tIns="45700" rIns="91425" bIns="45700" anchor="ctr" anchorCtr="0">
            <a:normAutofit fontScale="90000"/>
          </a:bodyPr>
          <a:lstStyle/>
          <a:p>
            <a:pPr>
              <a:spcBef>
                <a:spcPts val="0"/>
              </a:spcBef>
              <a:buClr>
                <a:srgbClr val="2D7D99"/>
              </a:buClr>
              <a:buSzPts val="3600"/>
            </a:pPr>
            <a:r>
              <a:rPr lang="en-US" sz="3200" b="0"/>
              <a:t>Approach – Climate Impacts</a:t>
            </a:r>
          </a:p>
        </p:txBody>
      </p:sp>
      <p:sp>
        <p:nvSpPr>
          <p:cNvPr id="5" name="Rectangle 4">
            <a:extLst>
              <a:ext uri="{FF2B5EF4-FFF2-40B4-BE49-F238E27FC236}">
                <a16:creationId xmlns:a16="http://schemas.microsoft.com/office/drawing/2014/main" id="{78E9B59E-BE0D-40A8-B956-438FBC7D6433}"/>
              </a:ext>
            </a:extLst>
          </p:cNvPr>
          <p:cNvSpPr/>
          <p:nvPr/>
        </p:nvSpPr>
        <p:spPr>
          <a:xfrm>
            <a:off x="529101" y="2200602"/>
            <a:ext cx="11340212" cy="3015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EF3A4AF-ACE4-43DD-9AA7-EB9967AA1E3C}"/>
              </a:ext>
            </a:extLst>
          </p:cNvPr>
          <p:cNvSpPr/>
          <p:nvPr/>
        </p:nvSpPr>
        <p:spPr>
          <a:xfrm>
            <a:off x="148709" y="3050523"/>
            <a:ext cx="11720674" cy="2471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A470FC-E81C-060A-7ADC-3D96A6A26407}"/>
              </a:ext>
            </a:extLst>
          </p:cNvPr>
          <p:cNvSpPr txBox="1"/>
          <p:nvPr/>
        </p:nvSpPr>
        <p:spPr>
          <a:xfrm>
            <a:off x="252056" y="6480010"/>
            <a:ext cx="497252" cy="246221"/>
          </a:xfrm>
          <a:prstGeom prst="rect">
            <a:avLst/>
          </a:prstGeom>
          <a:noFill/>
        </p:spPr>
        <p:txBody>
          <a:bodyPr wrap="none" rtlCol="0">
            <a:spAutoFit/>
          </a:bodyPr>
          <a:lstStyle/>
          <a:p>
            <a:r>
              <a:rPr lang="en-AE" sz="1000"/>
              <a:t>13/18</a:t>
            </a:r>
          </a:p>
        </p:txBody>
      </p:sp>
    </p:spTree>
    <p:extLst>
      <p:ext uri="{BB962C8B-B14F-4D97-AF65-F5344CB8AC3E}">
        <p14:creationId xmlns:p14="http://schemas.microsoft.com/office/powerpoint/2010/main" val="132063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8F705-47CE-3DF1-C949-4EBD19CC7718}"/>
              </a:ext>
            </a:extLst>
          </p:cNvPr>
          <p:cNvSpPr>
            <a:spLocks noGrp="1"/>
          </p:cNvSpPr>
          <p:nvPr>
            <p:ph type="title"/>
          </p:nvPr>
        </p:nvSpPr>
        <p:spPr>
          <a:xfrm>
            <a:off x="356288" y="132758"/>
            <a:ext cx="8911916" cy="522251"/>
          </a:xfrm>
        </p:spPr>
        <p:txBody>
          <a:bodyPr/>
          <a:lstStyle/>
          <a:p>
            <a:r>
              <a:rPr lang="en-US" sz="3600" dirty="0">
                <a:solidFill>
                  <a:srgbClr val="00599D"/>
                </a:solidFill>
              </a:rPr>
              <a:t>Climate Impacts: Hydrology</a:t>
            </a:r>
          </a:p>
        </p:txBody>
      </p:sp>
      <p:sp>
        <p:nvSpPr>
          <p:cNvPr id="3" name="Slide Number Placeholder 2">
            <a:extLst>
              <a:ext uri="{FF2B5EF4-FFF2-40B4-BE49-F238E27FC236}">
                <a16:creationId xmlns:a16="http://schemas.microsoft.com/office/drawing/2014/main" id="{D20A408E-5217-BFE6-3C03-994431CDBEF2}"/>
              </a:ext>
            </a:extLst>
          </p:cNvPr>
          <p:cNvSpPr>
            <a:spLocks noGrp="1"/>
          </p:cNvSpPr>
          <p:nvPr>
            <p:ph type="sldNum" sz="quarter" idx="16"/>
          </p:nvPr>
        </p:nvSpPr>
        <p:spPr/>
        <p:txBody>
          <a:bodyPr/>
          <a:lstStyle/>
          <a:p>
            <a:fld id="{838B0777-827F-8D42-90B1-61394C340E65}" type="slidenum">
              <a:rPr lang="en-GB" noProof="0" smtClean="0"/>
              <a:pPr/>
              <a:t>12</a:t>
            </a:fld>
            <a:endParaRPr lang="en-GB" noProof="0"/>
          </a:p>
        </p:txBody>
      </p:sp>
      <p:sp>
        <p:nvSpPr>
          <p:cNvPr id="7" name="TextBox 6">
            <a:extLst>
              <a:ext uri="{FF2B5EF4-FFF2-40B4-BE49-F238E27FC236}">
                <a16:creationId xmlns:a16="http://schemas.microsoft.com/office/drawing/2014/main" id="{398E6074-C5B3-7267-C802-786A2AA15CFD}"/>
              </a:ext>
            </a:extLst>
          </p:cNvPr>
          <p:cNvSpPr txBox="1"/>
          <p:nvPr/>
        </p:nvSpPr>
        <p:spPr>
          <a:xfrm>
            <a:off x="252056" y="6480010"/>
            <a:ext cx="431528" cy="246221"/>
          </a:xfrm>
          <a:prstGeom prst="rect">
            <a:avLst/>
          </a:prstGeom>
          <a:noFill/>
        </p:spPr>
        <p:txBody>
          <a:bodyPr wrap="none" rtlCol="0">
            <a:spAutoFit/>
          </a:bodyPr>
          <a:lstStyle/>
          <a:p>
            <a:r>
              <a:rPr lang="en-AE" sz="1000"/>
              <a:t>7/19</a:t>
            </a:r>
          </a:p>
        </p:txBody>
      </p:sp>
      <p:sp>
        <p:nvSpPr>
          <p:cNvPr id="13" name="TextBox 12">
            <a:extLst>
              <a:ext uri="{FF2B5EF4-FFF2-40B4-BE49-F238E27FC236}">
                <a16:creationId xmlns:a16="http://schemas.microsoft.com/office/drawing/2014/main" id="{D127E6AA-838C-19BA-770B-F32F8C52BA25}"/>
              </a:ext>
            </a:extLst>
          </p:cNvPr>
          <p:cNvSpPr txBox="1"/>
          <p:nvPr/>
        </p:nvSpPr>
        <p:spPr>
          <a:xfrm>
            <a:off x="225885" y="827870"/>
            <a:ext cx="3705582" cy="5847755"/>
          </a:xfrm>
          <a:prstGeom prst="rect">
            <a:avLst/>
          </a:prstGeom>
          <a:noFill/>
        </p:spPr>
        <p:txBody>
          <a:bodyPr wrap="square" rtlCol="0">
            <a:spAutoFit/>
          </a:bodyPr>
          <a:lstStyle/>
          <a:p>
            <a:pPr marL="285750" indent="-285750" algn="just">
              <a:buFont typeface="Arial" panose="020B0604020202020204" pitchFamily="34" charset="0"/>
              <a:buChar char="•"/>
            </a:pPr>
            <a:r>
              <a:rPr lang="en-AE" sz="2200" dirty="0">
                <a:latin typeface="Tahoma" panose="020B0604030504040204" pitchFamily="34" charset="0"/>
                <a:ea typeface="Tahoma" panose="020B0604030504040204" pitchFamily="34" charset="0"/>
                <a:cs typeface="Tahoma" panose="020B0604030504040204" pitchFamily="34" charset="0"/>
              </a:rPr>
              <a:t>Flexible structure to adapt gridded hydrological data from any Global Hydrological Model</a:t>
            </a:r>
          </a:p>
          <a:p>
            <a:pPr marL="285750" indent="-285750" algn="just">
              <a:buFont typeface="Arial" panose="020B0604020202020204" pitchFamily="34" charset="0"/>
              <a:buChar char="•"/>
            </a:pPr>
            <a:endParaRPr lang="en-AE" sz="2200" dirty="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AE" sz="2200" dirty="0">
                <a:latin typeface="Tahoma" panose="020B0604030504040204" pitchFamily="34" charset="0"/>
                <a:ea typeface="Tahoma" panose="020B0604030504040204" pitchFamily="34" charset="0"/>
                <a:cs typeface="Tahoma" panose="020B0604030504040204" pitchFamily="34" charset="0"/>
              </a:rPr>
              <a:t>Q90 flows to maintain reliable flows throughout the year</a:t>
            </a:r>
          </a:p>
          <a:p>
            <a:pPr marL="285750" indent="-285750" algn="just">
              <a:buFont typeface="Arial" panose="020B0604020202020204" pitchFamily="34" charset="0"/>
              <a:buChar char="•"/>
            </a:pPr>
            <a:endParaRPr lang="en-AE" sz="2200" dirty="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AE" sz="2200" dirty="0">
                <a:latin typeface="Tahoma" panose="020B0604030504040204" pitchFamily="34" charset="0"/>
                <a:ea typeface="Tahoma" panose="020B0604030504040204" pitchFamily="34" charset="0"/>
                <a:cs typeface="Tahoma" panose="020B0604030504040204" pitchFamily="34" charset="0"/>
              </a:rPr>
              <a:t>Variability across impact scenarios</a:t>
            </a:r>
          </a:p>
          <a:p>
            <a:pPr marL="285750" indent="-285750" algn="just">
              <a:buFont typeface="Arial" panose="020B0604020202020204" pitchFamily="34" charset="0"/>
              <a:buChar char="•"/>
            </a:pPr>
            <a:endParaRPr lang="en-AE" sz="2200" dirty="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AE" sz="2200" dirty="0">
                <a:latin typeface="Tahoma" panose="020B0604030504040204" pitchFamily="34" charset="0"/>
                <a:ea typeface="Tahoma" panose="020B0604030504040204" pitchFamily="34" charset="0"/>
                <a:cs typeface="Tahoma" panose="020B0604030504040204" pitchFamily="34" charset="0"/>
              </a:rPr>
              <a:t>Environmental flowws based on Variable Monthly Flow (VMF) method1</a:t>
            </a:r>
          </a:p>
          <a:p>
            <a:pPr marL="285750" indent="-285750" algn="just">
              <a:buFont typeface="Arial" panose="020B0604020202020204" pitchFamily="34" charset="0"/>
              <a:buChar char="•"/>
            </a:pPr>
            <a:endParaRPr lang="en-AE" sz="2200"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0181EBAD-0385-FB14-A759-A9D398374EB4}"/>
              </a:ext>
            </a:extLst>
          </p:cNvPr>
          <p:cNvPicPr>
            <a:picLocks noChangeAspect="1"/>
          </p:cNvPicPr>
          <p:nvPr/>
        </p:nvPicPr>
        <p:blipFill>
          <a:blip r:embed="rId2"/>
          <a:stretch>
            <a:fillRect/>
          </a:stretch>
        </p:blipFill>
        <p:spPr>
          <a:xfrm>
            <a:off x="4009980" y="1128194"/>
            <a:ext cx="8182020" cy="5729806"/>
          </a:xfrm>
          <a:prstGeom prst="rect">
            <a:avLst/>
          </a:prstGeom>
        </p:spPr>
      </p:pic>
      <p:pic>
        <p:nvPicPr>
          <p:cNvPr id="14" name="Picture 13">
            <a:extLst>
              <a:ext uri="{FF2B5EF4-FFF2-40B4-BE49-F238E27FC236}">
                <a16:creationId xmlns:a16="http://schemas.microsoft.com/office/drawing/2014/main" id="{C9A545C5-1D33-2FC5-5498-01067E5F7A55}"/>
              </a:ext>
            </a:extLst>
          </p:cNvPr>
          <p:cNvPicPr>
            <a:picLocks noChangeAspect="1"/>
          </p:cNvPicPr>
          <p:nvPr/>
        </p:nvPicPr>
        <p:blipFill>
          <a:blip r:embed="rId3"/>
          <a:stretch>
            <a:fillRect/>
          </a:stretch>
        </p:blipFill>
        <p:spPr>
          <a:xfrm>
            <a:off x="2078676" y="1608419"/>
            <a:ext cx="7956135" cy="5540391"/>
          </a:xfrm>
          <a:prstGeom prst="rect">
            <a:avLst/>
          </a:prstGeom>
        </p:spPr>
      </p:pic>
      <p:pic>
        <p:nvPicPr>
          <p:cNvPr id="9" name="Picture 8">
            <a:extLst>
              <a:ext uri="{FF2B5EF4-FFF2-40B4-BE49-F238E27FC236}">
                <a16:creationId xmlns:a16="http://schemas.microsoft.com/office/drawing/2014/main" id="{2A0F58F8-F3C1-3958-2AD2-691E7749C8FC}"/>
              </a:ext>
            </a:extLst>
          </p:cNvPr>
          <p:cNvPicPr>
            <a:picLocks noChangeAspect="1"/>
          </p:cNvPicPr>
          <p:nvPr/>
        </p:nvPicPr>
        <p:blipFill>
          <a:blip r:embed="rId3"/>
          <a:stretch>
            <a:fillRect/>
          </a:stretch>
        </p:blipFill>
        <p:spPr>
          <a:xfrm>
            <a:off x="1276950" y="3165227"/>
            <a:ext cx="8228141" cy="5729806"/>
          </a:xfrm>
          <a:prstGeom prst="rect">
            <a:avLst/>
          </a:prstGeom>
        </p:spPr>
      </p:pic>
    </p:spTree>
    <p:extLst>
      <p:ext uri="{BB962C8B-B14F-4D97-AF65-F5344CB8AC3E}">
        <p14:creationId xmlns:p14="http://schemas.microsoft.com/office/powerpoint/2010/main" val="307544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Map&#10;&#10;Description automatically generated">
            <a:extLst>
              <a:ext uri="{FF2B5EF4-FFF2-40B4-BE49-F238E27FC236}">
                <a16:creationId xmlns:a16="http://schemas.microsoft.com/office/drawing/2014/main" id="{D7D51501-D9D2-CAED-85BA-D200592132CC}"/>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1589" y="3703916"/>
            <a:ext cx="5976880" cy="2638071"/>
          </a:xfrm>
        </p:spPr>
      </p:pic>
      <p:sp>
        <p:nvSpPr>
          <p:cNvPr id="5" name="Slide Number Placeholder 4">
            <a:extLst>
              <a:ext uri="{FF2B5EF4-FFF2-40B4-BE49-F238E27FC236}">
                <a16:creationId xmlns:a16="http://schemas.microsoft.com/office/drawing/2014/main" id="{4D031626-0377-64EE-945F-93193ECBE5A9}"/>
              </a:ext>
            </a:extLst>
          </p:cNvPr>
          <p:cNvSpPr>
            <a:spLocks noGrp="1"/>
          </p:cNvSpPr>
          <p:nvPr>
            <p:ph type="sldNum" sz="quarter" idx="17"/>
          </p:nvPr>
        </p:nvSpPr>
        <p:spPr>
          <a:xfrm>
            <a:off x="75779" y="6330837"/>
            <a:ext cx="5825319" cy="417218"/>
          </a:xfrm>
        </p:spPr>
        <p:txBody>
          <a:bodyPr/>
          <a:lstStyle/>
          <a:p>
            <a:pPr algn="just"/>
            <a:r>
              <a:rPr lang="en-GB" dirty="0">
                <a:solidFill>
                  <a:schemeClr val="tx1"/>
                </a:solidFill>
                <a:latin typeface="Tahoma" panose="020B0604030504040204" pitchFamily="34" charset="0"/>
                <a:ea typeface="Tahoma" panose="020B0604030504040204" pitchFamily="34" charset="0"/>
                <a:cs typeface="Tahoma" panose="020B0604030504040204" pitchFamily="34" charset="0"/>
              </a:rPr>
              <a:t>Desalination potential calculated based on water stress, historical observations, governance capability</a:t>
            </a:r>
          </a:p>
        </p:txBody>
      </p:sp>
      <p:pic>
        <p:nvPicPr>
          <p:cNvPr id="9" name="Picture 8" descr="Map&#10;&#10;Description automatically generated">
            <a:extLst>
              <a:ext uri="{FF2B5EF4-FFF2-40B4-BE49-F238E27FC236}">
                <a16:creationId xmlns:a16="http://schemas.microsoft.com/office/drawing/2014/main" id="{CA1005AF-C1E3-82EC-2893-9F997928D8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79" y="1195252"/>
            <a:ext cx="5825319" cy="2576847"/>
          </a:xfrm>
          <a:prstGeom prst="rect">
            <a:avLst/>
          </a:prstGeom>
        </p:spPr>
      </p:pic>
      <p:sp>
        <p:nvSpPr>
          <p:cNvPr id="10" name="Title 1">
            <a:extLst>
              <a:ext uri="{FF2B5EF4-FFF2-40B4-BE49-F238E27FC236}">
                <a16:creationId xmlns:a16="http://schemas.microsoft.com/office/drawing/2014/main" id="{0407137B-46EA-2A13-E8CE-7FACA7673374}"/>
              </a:ext>
            </a:extLst>
          </p:cNvPr>
          <p:cNvSpPr txBox="1">
            <a:spLocks/>
          </p:cNvSpPr>
          <p:nvPr/>
        </p:nvSpPr>
        <p:spPr>
          <a:xfrm>
            <a:off x="356288" y="335688"/>
            <a:ext cx="8911916" cy="522251"/>
          </a:xfrm>
          <a:prstGeom prst="rect">
            <a:avLst/>
          </a:prstGeom>
        </p:spPr>
        <p:txBody>
          <a:bodyPr vert="horz" lIns="36000" tIns="36000" rIns="36000" bIns="36000" rtlCol="0" anchor="b">
            <a:noAutofit/>
          </a:bodyPr>
          <a:lstStyle>
            <a:lvl1pPr algn="l" defTabSz="914400" rtl="0" eaLnBrk="1" latinLnBrk="0" hangingPunct="1">
              <a:lnSpc>
                <a:spcPct val="90000"/>
              </a:lnSpc>
              <a:spcBef>
                <a:spcPct val="0"/>
              </a:spcBef>
              <a:buNone/>
              <a:defRPr lang="en-US" sz="2600" b="0" i="0" kern="1200" noProof="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3600" dirty="0">
                <a:solidFill>
                  <a:srgbClr val="00599D"/>
                </a:solidFill>
              </a:rPr>
              <a:t>Climate Impacts</a:t>
            </a:r>
          </a:p>
          <a:p>
            <a:r>
              <a:rPr lang="en-US" sz="2200" dirty="0"/>
              <a:t>Desalination, Hydropower, Thermal plants potential</a:t>
            </a:r>
          </a:p>
        </p:txBody>
      </p:sp>
      <p:pic>
        <p:nvPicPr>
          <p:cNvPr id="14" name="Picture 13" descr="A picture containing map&#10;&#10;Description automatically generated">
            <a:extLst>
              <a:ext uri="{FF2B5EF4-FFF2-40B4-BE49-F238E27FC236}">
                <a16:creationId xmlns:a16="http://schemas.microsoft.com/office/drawing/2014/main" id="{06205AFF-C5F2-D6C1-436D-2447A71E1A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3752" y="940378"/>
            <a:ext cx="4048904" cy="2763538"/>
          </a:xfrm>
          <a:prstGeom prst="rect">
            <a:avLst/>
          </a:prstGeom>
        </p:spPr>
      </p:pic>
      <p:sp>
        <p:nvSpPr>
          <p:cNvPr id="15" name="TextBox 14">
            <a:extLst>
              <a:ext uri="{FF2B5EF4-FFF2-40B4-BE49-F238E27FC236}">
                <a16:creationId xmlns:a16="http://schemas.microsoft.com/office/drawing/2014/main" id="{4942E295-1C31-BAF6-24E8-2E32874BF3C5}"/>
              </a:ext>
            </a:extLst>
          </p:cNvPr>
          <p:cNvSpPr txBox="1"/>
          <p:nvPr/>
        </p:nvSpPr>
        <p:spPr>
          <a:xfrm>
            <a:off x="7979229" y="335688"/>
            <a:ext cx="2577950" cy="523220"/>
          </a:xfrm>
          <a:prstGeom prst="rect">
            <a:avLst/>
          </a:prstGeom>
          <a:noFill/>
        </p:spPr>
        <p:txBody>
          <a:bodyPr wrap="none" rtlCol="0">
            <a:spAutoFit/>
          </a:bodyPr>
          <a:lstStyle/>
          <a:p>
            <a:r>
              <a:rPr lang="en-AE" dirty="0"/>
              <a:t>Hydropower Potential</a:t>
            </a:r>
            <a:r>
              <a:rPr lang="en-AE" dirty="0">
                <a:solidFill>
                  <a:schemeClr val="accent3"/>
                </a:solidFill>
              </a:rPr>
              <a:t> </a:t>
            </a:r>
          </a:p>
          <a:p>
            <a:r>
              <a:rPr lang="en-AE" sz="1000" dirty="0">
                <a:solidFill>
                  <a:schemeClr val="accent3"/>
                </a:solidFill>
              </a:rPr>
              <a:t>[</a:t>
            </a:r>
            <a:r>
              <a:rPr lang="en-US" sz="1000" b="1" dirty="0" err="1">
                <a:solidFill>
                  <a:schemeClr val="accent3"/>
                </a:solidFill>
              </a:rPr>
              <a:t>Gernaat</a:t>
            </a:r>
            <a:r>
              <a:rPr lang="en-US" sz="1000" b="1" dirty="0">
                <a:solidFill>
                  <a:schemeClr val="accent3"/>
                </a:solidFill>
              </a:rPr>
              <a:t> et al., 2021 </a:t>
            </a:r>
            <a:r>
              <a:rPr lang="en-US" sz="1000" b="1" i="1" dirty="0">
                <a:solidFill>
                  <a:schemeClr val="accent3"/>
                </a:solidFill>
              </a:rPr>
              <a:t>Nature Climate Change</a:t>
            </a:r>
            <a:r>
              <a:rPr lang="en-AE" sz="1000" dirty="0">
                <a:solidFill>
                  <a:schemeClr val="accent3"/>
                </a:solidFill>
              </a:rPr>
              <a:t>]</a:t>
            </a:r>
          </a:p>
        </p:txBody>
      </p:sp>
      <p:pic>
        <p:nvPicPr>
          <p:cNvPr id="18" name="Picture 17" descr="Chart, waterfall chart&#10;&#10;Description automatically generated">
            <a:extLst>
              <a:ext uri="{FF2B5EF4-FFF2-40B4-BE49-F238E27FC236}">
                <a16:creationId xmlns:a16="http://schemas.microsoft.com/office/drawing/2014/main" id="{BE3768E7-A737-236A-D8E7-13A0D3745D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6708" y="4154517"/>
            <a:ext cx="5078025" cy="2703483"/>
          </a:xfrm>
          <a:prstGeom prst="rect">
            <a:avLst/>
          </a:prstGeom>
        </p:spPr>
      </p:pic>
      <p:sp>
        <p:nvSpPr>
          <p:cNvPr id="19" name="TextBox 18">
            <a:extLst>
              <a:ext uri="{FF2B5EF4-FFF2-40B4-BE49-F238E27FC236}">
                <a16:creationId xmlns:a16="http://schemas.microsoft.com/office/drawing/2014/main" id="{053ACDAC-C5DC-A48B-8061-9FA0F5DACC8C}"/>
              </a:ext>
            </a:extLst>
          </p:cNvPr>
          <p:cNvSpPr txBox="1"/>
          <p:nvPr/>
        </p:nvSpPr>
        <p:spPr>
          <a:xfrm>
            <a:off x="7146382" y="3657321"/>
            <a:ext cx="3955006" cy="523220"/>
          </a:xfrm>
          <a:prstGeom prst="rect">
            <a:avLst/>
          </a:prstGeom>
          <a:noFill/>
        </p:spPr>
        <p:txBody>
          <a:bodyPr wrap="square" rtlCol="0">
            <a:spAutoFit/>
          </a:bodyPr>
          <a:lstStyle/>
          <a:p>
            <a:pPr algn="ctr"/>
            <a:r>
              <a:rPr lang="en-AE" dirty="0"/>
              <a:t>Cooling Water Discharge</a:t>
            </a:r>
          </a:p>
          <a:p>
            <a:pPr algn="ctr"/>
            <a:r>
              <a:rPr lang="en-US" sz="1000" dirty="0">
                <a:solidFill>
                  <a:schemeClr val="accent3"/>
                </a:solidFill>
              </a:rPr>
              <a:t>[van </a:t>
            </a:r>
            <a:r>
              <a:rPr lang="en-US" sz="1000" dirty="0" err="1">
                <a:solidFill>
                  <a:schemeClr val="accent3"/>
                </a:solidFill>
              </a:rPr>
              <a:t>Villet</a:t>
            </a:r>
            <a:r>
              <a:rPr lang="en-US" sz="1000" dirty="0">
                <a:solidFill>
                  <a:schemeClr val="accent3"/>
                </a:solidFill>
              </a:rPr>
              <a:t> et al. 2016 , Global Environmental Change]</a:t>
            </a:r>
            <a:endParaRPr lang="en-AE" sz="1000" dirty="0">
              <a:solidFill>
                <a:schemeClr val="accent3"/>
              </a:solidFill>
            </a:endParaRPr>
          </a:p>
        </p:txBody>
      </p:sp>
    </p:spTree>
    <p:extLst>
      <p:ext uri="{BB962C8B-B14F-4D97-AF65-F5344CB8AC3E}">
        <p14:creationId xmlns:p14="http://schemas.microsoft.com/office/powerpoint/2010/main" val="893504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9"/>
          <p:cNvSpPr/>
          <p:nvPr/>
        </p:nvSpPr>
        <p:spPr>
          <a:xfrm>
            <a:off x="12262" y="-122994"/>
            <a:ext cx="12192000" cy="617000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87" name="Google Shape;87;p9"/>
          <p:cNvGraphicFramePr/>
          <p:nvPr/>
        </p:nvGraphicFramePr>
        <p:xfrm>
          <a:off x="1582657" y="400040"/>
          <a:ext cx="9051200" cy="5646975"/>
        </p:xfrm>
        <a:graphic>
          <a:graphicData uri="http://schemas.openxmlformats.org/drawingml/2006/table">
            <a:tbl>
              <a:tblPr firstRow="1" bandRow="1">
                <a:noFill/>
              </a:tblPr>
              <a:tblGrid>
                <a:gridCol w="2262800">
                  <a:extLst>
                    <a:ext uri="{9D8B030D-6E8A-4147-A177-3AD203B41FA5}">
                      <a16:colId xmlns:a16="http://schemas.microsoft.com/office/drawing/2014/main" val="20000"/>
                    </a:ext>
                  </a:extLst>
                </a:gridCol>
                <a:gridCol w="2262800">
                  <a:extLst>
                    <a:ext uri="{9D8B030D-6E8A-4147-A177-3AD203B41FA5}">
                      <a16:colId xmlns:a16="http://schemas.microsoft.com/office/drawing/2014/main" val="20001"/>
                    </a:ext>
                  </a:extLst>
                </a:gridCol>
                <a:gridCol w="2262800">
                  <a:extLst>
                    <a:ext uri="{9D8B030D-6E8A-4147-A177-3AD203B41FA5}">
                      <a16:colId xmlns:a16="http://schemas.microsoft.com/office/drawing/2014/main" val="20002"/>
                    </a:ext>
                  </a:extLst>
                </a:gridCol>
                <a:gridCol w="2262800">
                  <a:extLst>
                    <a:ext uri="{9D8B030D-6E8A-4147-A177-3AD203B41FA5}">
                      <a16:colId xmlns:a16="http://schemas.microsoft.com/office/drawing/2014/main" val="20003"/>
                    </a:ext>
                  </a:extLst>
                </a:gridCol>
              </a:tblGrid>
              <a:tr h="984200">
                <a:tc>
                  <a:txBody>
                    <a:bodyPr/>
                    <a:lstStyle/>
                    <a:p>
                      <a:pPr marL="0" marR="0" lvl="0" indent="0" algn="ctr" rtl="0">
                        <a:spcBef>
                          <a:spcPts val="0"/>
                        </a:spcBef>
                        <a:spcAft>
                          <a:spcPts val="0"/>
                        </a:spcAft>
                        <a:buNone/>
                      </a:pPr>
                      <a:r>
                        <a:rPr lang="en-US" sz="2800" b="1" u="none" strike="noStrike" cap="none">
                          <a:solidFill>
                            <a:schemeClr val="dk1"/>
                          </a:solidFill>
                        </a:rPr>
                        <a:t>Scenario</a:t>
                      </a:r>
                      <a:endParaRPr sz="2800" u="none" strike="noStrike" cap="none">
                        <a:solidFill>
                          <a:schemeClr val="dk1"/>
                        </a:solidFill>
                      </a:endParaRPr>
                    </a:p>
                  </a:txBody>
                  <a:tcPr marL="68575" marR="68575"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cap="none">
                          <a:solidFill>
                            <a:schemeClr val="dk1"/>
                          </a:solidFill>
                        </a:rPr>
                        <a:t>Climate Forcing </a:t>
                      </a:r>
                      <a:r>
                        <a:rPr lang="en-US" sz="2200" b="0" u="none" strike="noStrike" cap="none">
                          <a:solidFill>
                            <a:schemeClr val="dk1"/>
                          </a:solidFill>
                        </a:rPr>
                        <a:t>(</a:t>
                      </a:r>
                      <a:r>
                        <a:rPr lang="en-US" sz="2200" b="0" kern="1200">
                          <a:solidFill>
                            <a:schemeClr val="tx1"/>
                          </a:solidFill>
                          <a:effectLst/>
                          <a:latin typeface="+mn-lt"/>
                          <a:ea typeface="+mn-ea"/>
                          <a:cs typeface="+mn-cs"/>
                        </a:rPr>
                        <a:t>W/m</a:t>
                      </a:r>
                      <a:r>
                        <a:rPr lang="en-US" sz="2200" b="0" kern="1200" baseline="30000">
                          <a:solidFill>
                            <a:schemeClr val="tx1"/>
                          </a:solidFill>
                          <a:effectLst/>
                          <a:latin typeface="+mn-lt"/>
                          <a:ea typeface="+mn-ea"/>
                          <a:cs typeface="+mn-cs"/>
                        </a:rPr>
                        <a:t>2</a:t>
                      </a:r>
                      <a:r>
                        <a:rPr lang="en-US" sz="2200" b="0" u="none" strike="noStrike" cap="none">
                          <a:solidFill>
                            <a:schemeClr val="dk1"/>
                          </a:solidFill>
                        </a:rPr>
                        <a:t>)</a:t>
                      </a:r>
                      <a:endParaRPr sz="2200" b="0" u="none" strike="noStrike" cap="none">
                        <a:solidFill>
                          <a:schemeClr val="dk1"/>
                        </a:solidFill>
                      </a:endParaRPr>
                    </a:p>
                  </a:txBody>
                  <a:tcPr marL="68575" marR="68575" marT="45725" marB="45725" anchor="ctr"/>
                </a:tc>
                <a:tc>
                  <a:txBody>
                    <a:bodyPr/>
                    <a:lstStyle/>
                    <a:p>
                      <a:pPr marL="0" marR="0" lvl="0" indent="0" algn="ctr" rtl="0">
                        <a:spcBef>
                          <a:spcPts val="0"/>
                        </a:spcBef>
                        <a:spcAft>
                          <a:spcPts val="0"/>
                        </a:spcAft>
                        <a:buNone/>
                      </a:pPr>
                      <a:r>
                        <a:rPr lang="en-US" sz="2800" b="1" u="none" strike="noStrike" cap="none">
                          <a:solidFill>
                            <a:schemeClr val="dk1"/>
                          </a:solidFill>
                        </a:rPr>
                        <a:t>SDGs</a:t>
                      </a:r>
                      <a:endParaRPr sz="2800" u="none" strike="noStrike" cap="none">
                        <a:solidFill>
                          <a:schemeClr val="dk1"/>
                        </a:solidFill>
                      </a:endParaRPr>
                    </a:p>
                  </a:txBody>
                  <a:tcPr marL="68575" marR="68575" marT="45725" marB="45725" anchor="ctr"/>
                </a:tc>
                <a:tc>
                  <a:txBody>
                    <a:bodyPr/>
                    <a:lstStyle/>
                    <a:p>
                      <a:pPr marL="0" marR="0" lvl="0" indent="0" algn="ctr" rtl="0">
                        <a:spcBef>
                          <a:spcPts val="0"/>
                        </a:spcBef>
                        <a:spcAft>
                          <a:spcPts val="0"/>
                        </a:spcAft>
                        <a:buNone/>
                      </a:pPr>
                      <a:r>
                        <a:rPr lang="en-US" sz="2800" u="none" strike="noStrike" cap="none"/>
                        <a:t>Impacts</a:t>
                      </a:r>
                      <a:endParaRPr/>
                    </a:p>
                  </a:txBody>
                  <a:tcPr marL="68575" marR="68575" marT="45725" marB="45725" anchor="ctr"/>
                </a:tc>
                <a:extLst>
                  <a:ext uri="{0D108BD9-81ED-4DB2-BD59-A6C34878D82A}">
                    <a16:rowId xmlns:a16="http://schemas.microsoft.com/office/drawing/2014/main" val="10000"/>
                  </a:ext>
                </a:extLst>
              </a:tr>
              <a:tr h="630250">
                <a:tc>
                  <a:txBody>
                    <a:bodyPr/>
                    <a:lstStyle/>
                    <a:p>
                      <a:pPr marL="0" marR="0" lvl="0" indent="0" algn="l" rtl="0">
                        <a:spcBef>
                          <a:spcPts val="0"/>
                        </a:spcBef>
                        <a:spcAft>
                          <a:spcPts val="0"/>
                        </a:spcAft>
                        <a:buNone/>
                      </a:pPr>
                      <a:r>
                        <a:rPr lang="en-US" sz="1800" b="1" u="none" strike="noStrike" cap="none">
                          <a:solidFill>
                            <a:srgbClr val="000000"/>
                          </a:solidFill>
                        </a:rPr>
                        <a:t>    SSP2-noCF</a:t>
                      </a:r>
                      <a:endParaRPr sz="1800" u="none" strike="noStrike" cap="none"/>
                    </a:p>
                  </a:txBody>
                  <a:tcPr marL="68575" marR="68575" marT="45725" marB="45725" anchor="ctr"/>
                </a:tc>
                <a:tc>
                  <a:txBody>
                    <a:bodyPr/>
                    <a:lstStyle/>
                    <a:p>
                      <a:pPr marL="0" marR="0" lvl="0" indent="0" algn="ctr" rtl="0">
                        <a:spcBef>
                          <a:spcPts val="0"/>
                        </a:spcBef>
                        <a:spcAft>
                          <a:spcPts val="0"/>
                        </a:spcAft>
                        <a:buNone/>
                      </a:pPr>
                      <a:r>
                        <a:rPr lang="en-US" sz="1800" b="0" u="none" strike="noStrike" cap="none">
                          <a:solidFill>
                            <a:srgbClr val="000000"/>
                          </a:solidFill>
                        </a:rPr>
                        <a:t>6.0</a:t>
                      </a:r>
                      <a:endParaRPr sz="1800" u="none" strike="noStrike" cap="none"/>
                    </a:p>
                  </a:txBody>
                  <a:tcPr marL="68575" marR="68575" marT="45725" marB="45725" anchor="ctr"/>
                </a:tc>
                <a:tc>
                  <a:txBody>
                    <a:bodyPr/>
                    <a:lstStyle/>
                    <a:p>
                      <a:pPr marL="0" marR="0" lvl="0" indent="0" algn="ctr" rtl="0">
                        <a:spcBef>
                          <a:spcPts val="0"/>
                        </a:spcBef>
                        <a:spcAft>
                          <a:spcPts val="0"/>
                        </a:spcAft>
                        <a:buNone/>
                      </a:pPr>
                      <a:r>
                        <a:rPr lang="en-US" sz="1800" b="0" u="none" strike="noStrike" cap="none">
                          <a:solidFill>
                            <a:srgbClr val="000000"/>
                          </a:solidFill>
                        </a:rPr>
                        <a:t>No additional effort</a:t>
                      </a:r>
                      <a:endParaRPr sz="1800" u="none" strike="noStrike" cap="none"/>
                    </a:p>
                  </a:txBody>
                  <a:tcPr marL="68575" marR="68575" marT="45725" marB="45725" anchor="ctr"/>
                </a:tc>
                <a:tc>
                  <a:txBody>
                    <a:bodyPr/>
                    <a:lstStyle/>
                    <a:p>
                      <a:pPr marL="0" marR="0" lvl="0" indent="0" algn="ctr" rtl="0">
                        <a:spcBef>
                          <a:spcPts val="0"/>
                        </a:spcBef>
                        <a:spcAft>
                          <a:spcPts val="0"/>
                        </a:spcAft>
                        <a:buNone/>
                      </a:pPr>
                      <a:r>
                        <a:rPr lang="en-US" sz="1800" b="0" u="none" strike="noStrike" cap="none">
                          <a:solidFill>
                            <a:srgbClr val="000000"/>
                          </a:solidFill>
                        </a:rPr>
                        <a:t>Frozen to 2020</a:t>
                      </a:r>
                      <a:endParaRPr sz="1800" u="none" strike="noStrike" cap="none"/>
                    </a:p>
                  </a:txBody>
                  <a:tcPr marL="68575" marR="68575" marT="45725" marB="45725" anchor="ctr"/>
                </a:tc>
                <a:extLst>
                  <a:ext uri="{0D108BD9-81ED-4DB2-BD59-A6C34878D82A}">
                    <a16:rowId xmlns:a16="http://schemas.microsoft.com/office/drawing/2014/main" val="10001"/>
                  </a:ext>
                </a:extLst>
              </a:tr>
              <a:tr h="833675">
                <a:tc>
                  <a:txBody>
                    <a:bodyPr/>
                    <a:lstStyle/>
                    <a:p>
                      <a:pPr marL="0" marR="0" lvl="0" indent="0" algn="l" rtl="0">
                        <a:spcBef>
                          <a:spcPts val="0"/>
                        </a:spcBef>
                        <a:spcAft>
                          <a:spcPts val="0"/>
                        </a:spcAft>
                        <a:buNone/>
                      </a:pPr>
                      <a:r>
                        <a:rPr lang="en-US" sz="1800" b="1" u="none" strike="noStrike" cap="none">
                          <a:solidFill>
                            <a:srgbClr val="000000"/>
                          </a:solidFill>
                        </a:rPr>
                        <a:t>    SSP2-CF</a:t>
                      </a:r>
                      <a:endParaRPr sz="1800" u="none" strike="noStrike" cap="none"/>
                    </a:p>
                  </a:txBody>
                  <a:tcPr marL="68575" marR="68575" marT="45725" marB="45725" anchor="ctr"/>
                </a:tc>
                <a:tc>
                  <a:txBody>
                    <a:bodyPr/>
                    <a:lstStyle/>
                    <a:p>
                      <a:pPr marL="0" marR="0" lvl="0" indent="0" algn="ctr" rtl="0">
                        <a:spcBef>
                          <a:spcPts val="0"/>
                        </a:spcBef>
                        <a:spcAft>
                          <a:spcPts val="0"/>
                        </a:spcAft>
                        <a:buNone/>
                      </a:pPr>
                      <a:r>
                        <a:rPr lang="en-US" sz="1800" b="0" u="none" strike="noStrike" cap="none">
                          <a:solidFill>
                            <a:srgbClr val="000000"/>
                          </a:solidFill>
                        </a:rPr>
                        <a:t>6.0</a:t>
                      </a:r>
                      <a:endParaRPr sz="1800" u="none" strike="noStrike" cap="none"/>
                    </a:p>
                  </a:txBody>
                  <a:tcPr marL="68575" marR="68575" marT="45725" marB="45725" anchor="ctr"/>
                </a:tc>
                <a:tc>
                  <a:txBody>
                    <a:bodyPr/>
                    <a:lstStyle/>
                    <a:p>
                      <a:pPr marL="0" marR="0" lvl="0" indent="0" algn="ctr" rtl="0">
                        <a:spcBef>
                          <a:spcPts val="0"/>
                        </a:spcBef>
                        <a:spcAft>
                          <a:spcPts val="0"/>
                        </a:spcAft>
                        <a:buNone/>
                      </a:pPr>
                      <a:r>
                        <a:rPr lang="en-US" sz="1800" b="0" u="none" strike="noStrike" cap="none">
                          <a:solidFill>
                            <a:srgbClr val="000000"/>
                          </a:solidFill>
                        </a:rPr>
                        <a:t>No additional effort</a:t>
                      </a:r>
                      <a:endParaRPr sz="1800" u="none" strike="noStrike" cap="none"/>
                    </a:p>
                  </a:txBody>
                  <a:tcPr marL="68575" marR="68575" marT="45725" marB="45725" anchor="ctr"/>
                </a:tc>
                <a:tc>
                  <a:txBody>
                    <a:bodyPr/>
                    <a:lstStyle/>
                    <a:p>
                      <a:pPr marL="0" marR="0" lvl="0" indent="0" algn="ctr" rtl="0">
                        <a:spcBef>
                          <a:spcPts val="0"/>
                        </a:spcBef>
                        <a:spcAft>
                          <a:spcPts val="0"/>
                        </a:spcAft>
                        <a:buNone/>
                      </a:pPr>
                      <a:endParaRPr sz="1800" u="none" strike="noStrike" cap="none"/>
                    </a:p>
                  </a:txBody>
                  <a:tcPr marL="68575" marR="68575" marT="45725" marB="45725" anchor="ctr"/>
                </a:tc>
                <a:extLst>
                  <a:ext uri="{0D108BD9-81ED-4DB2-BD59-A6C34878D82A}">
                    <a16:rowId xmlns:a16="http://schemas.microsoft.com/office/drawing/2014/main" val="10002"/>
                  </a:ext>
                </a:extLst>
              </a:tr>
              <a:tr h="777000">
                <a:tc>
                  <a:txBody>
                    <a:bodyPr/>
                    <a:lstStyle/>
                    <a:p>
                      <a:pPr marL="0" marR="0" lvl="0" indent="0" algn="l" rtl="0">
                        <a:spcBef>
                          <a:spcPts val="0"/>
                        </a:spcBef>
                        <a:spcAft>
                          <a:spcPts val="0"/>
                        </a:spcAft>
                        <a:buNone/>
                      </a:pPr>
                      <a:r>
                        <a:rPr lang="en-US" sz="1800" b="1" u="none" strike="noStrike" cap="none">
                          <a:solidFill>
                            <a:srgbClr val="000000"/>
                          </a:solidFill>
                        </a:rPr>
                        <a:t>    SSP2-SDG-noCF</a:t>
                      </a:r>
                      <a:endParaRPr sz="1800" u="none" strike="noStrike" cap="none"/>
                    </a:p>
                  </a:txBody>
                  <a:tcPr marL="68575" marR="68575" marT="45725" marB="45725" anchor="ctr"/>
                </a:tc>
                <a:tc>
                  <a:txBody>
                    <a:bodyPr/>
                    <a:lstStyle/>
                    <a:p>
                      <a:pPr marL="0" marR="0" lvl="0" indent="0" algn="ctr" rtl="0">
                        <a:spcBef>
                          <a:spcPts val="0"/>
                        </a:spcBef>
                        <a:spcAft>
                          <a:spcPts val="0"/>
                        </a:spcAft>
                        <a:buNone/>
                      </a:pPr>
                      <a:r>
                        <a:rPr lang="en-US" sz="1800" b="0" u="none" strike="noStrike" cap="none">
                          <a:solidFill>
                            <a:srgbClr val="000000"/>
                          </a:solidFill>
                        </a:rPr>
                        <a:t>6.0</a:t>
                      </a:r>
                      <a:endParaRPr sz="1800" u="none" strike="noStrike" cap="none"/>
                    </a:p>
                  </a:txBody>
                  <a:tcPr marL="68575" marR="68575" marT="45725" marB="45725" anchor="ctr"/>
                </a:tc>
                <a:tc>
                  <a:txBody>
                    <a:bodyPr/>
                    <a:lstStyle/>
                    <a:p>
                      <a:pPr marL="0" marR="0" lvl="0" indent="0" algn="ctr" rtl="0">
                        <a:spcBef>
                          <a:spcPts val="0"/>
                        </a:spcBef>
                        <a:spcAft>
                          <a:spcPts val="0"/>
                        </a:spcAft>
                        <a:buNone/>
                      </a:pPr>
                      <a:endParaRPr sz="1800" u="none" strike="noStrike" cap="none"/>
                    </a:p>
                  </a:txBody>
                  <a:tcPr marL="68575" marR="68575" marT="45725" marB="45725" anchor="ctr"/>
                </a:tc>
                <a:tc>
                  <a:txBody>
                    <a:bodyPr/>
                    <a:lstStyle/>
                    <a:p>
                      <a:pPr marL="0" marR="0" lvl="0" indent="0" algn="ctr" rtl="0">
                        <a:spcBef>
                          <a:spcPts val="0"/>
                        </a:spcBef>
                        <a:spcAft>
                          <a:spcPts val="0"/>
                        </a:spcAft>
                        <a:buNone/>
                      </a:pPr>
                      <a:r>
                        <a:rPr lang="en-US" sz="1800" b="0" u="none" strike="noStrike" cap="none">
                          <a:solidFill>
                            <a:srgbClr val="000000"/>
                          </a:solidFill>
                        </a:rPr>
                        <a:t>Frozen to 2020</a:t>
                      </a:r>
                      <a:endParaRPr sz="1800" u="none" strike="noStrike" cap="none"/>
                    </a:p>
                  </a:txBody>
                  <a:tcPr marL="68575" marR="68575" marT="45725" marB="45725" anchor="ctr"/>
                </a:tc>
                <a:extLst>
                  <a:ext uri="{0D108BD9-81ED-4DB2-BD59-A6C34878D82A}">
                    <a16:rowId xmlns:a16="http://schemas.microsoft.com/office/drawing/2014/main" val="10003"/>
                  </a:ext>
                </a:extLst>
              </a:tr>
              <a:tr h="777000">
                <a:tc>
                  <a:txBody>
                    <a:bodyPr/>
                    <a:lstStyle/>
                    <a:p>
                      <a:pPr marL="0" marR="0" lvl="0" indent="0" algn="l" rtl="0">
                        <a:spcBef>
                          <a:spcPts val="0"/>
                        </a:spcBef>
                        <a:spcAft>
                          <a:spcPts val="0"/>
                        </a:spcAft>
                        <a:buNone/>
                      </a:pPr>
                      <a:r>
                        <a:rPr lang="en-US" sz="1800" b="1" u="none" strike="noStrike" cap="none">
                          <a:solidFill>
                            <a:srgbClr val="000000"/>
                          </a:solidFill>
                        </a:rPr>
                        <a:t>    SSP2-SDG-CF</a:t>
                      </a:r>
                      <a:endParaRPr sz="1800" u="none" strike="noStrike" cap="none"/>
                    </a:p>
                  </a:txBody>
                  <a:tcPr marL="68575" marR="68575" marT="45725" marB="45725" anchor="ctr"/>
                </a:tc>
                <a:tc>
                  <a:txBody>
                    <a:bodyPr/>
                    <a:lstStyle/>
                    <a:p>
                      <a:pPr marL="0" marR="0" lvl="0" indent="0" algn="ctr" rtl="0">
                        <a:spcBef>
                          <a:spcPts val="0"/>
                        </a:spcBef>
                        <a:spcAft>
                          <a:spcPts val="0"/>
                        </a:spcAft>
                        <a:buNone/>
                      </a:pPr>
                      <a:r>
                        <a:rPr lang="en-US" sz="1800" b="0" u="none" strike="noStrike" cap="none">
                          <a:solidFill>
                            <a:srgbClr val="000000"/>
                          </a:solidFill>
                        </a:rPr>
                        <a:t>6.0</a:t>
                      </a:r>
                      <a:endParaRPr sz="1800" u="none" strike="noStrike" cap="none"/>
                    </a:p>
                  </a:txBody>
                  <a:tcPr marL="68575" marR="68575" marT="45725" marB="45725" anchor="ctr"/>
                </a:tc>
                <a:tc>
                  <a:txBody>
                    <a:bodyPr/>
                    <a:lstStyle/>
                    <a:p>
                      <a:pPr marL="0" marR="0" lvl="0" indent="0" algn="ctr" rtl="0">
                        <a:spcBef>
                          <a:spcPts val="0"/>
                        </a:spcBef>
                        <a:spcAft>
                          <a:spcPts val="0"/>
                        </a:spcAft>
                        <a:buNone/>
                      </a:pPr>
                      <a:endParaRPr sz="1800" u="none" strike="noStrike" cap="none"/>
                    </a:p>
                  </a:txBody>
                  <a:tcPr marL="68575" marR="68575" marT="45725" marB="45725" anchor="ctr"/>
                </a:tc>
                <a:tc>
                  <a:txBody>
                    <a:bodyPr/>
                    <a:lstStyle/>
                    <a:p>
                      <a:pPr marL="0" marR="0" lvl="0" indent="0" algn="ctr" rtl="0">
                        <a:spcBef>
                          <a:spcPts val="0"/>
                        </a:spcBef>
                        <a:spcAft>
                          <a:spcPts val="0"/>
                        </a:spcAft>
                        <a:buNone/>
                      </a:pPr>
                      <a:endParaRPr sz="1800" u="none" strike="noStrike" cap="none"/>
                    </a:p>
                  </a:txBody>
                  <a:tcPr marL="68575" marR="68575" marT="45725" marB="45725" anchor="ctr"/>
                </a:tc>
                <a:extLst>
                  <a:ext uri="{0D108BD9-81ED-4DB2-BD59-A6C34878D82A}">
                    <a16:rowId xmlns:a16="http://schemas.microsoft.com/office/drawing/2014/main" val="10004"/>
                  </a:ext>
                </a:extLst>
              </a:tr>
              <a:tr h="880600">
                <a:tc>
                  <a:txBody>
                    <a:bodyPr/>
                    <a:lstStyle/>
                    <a:p>
                      <a:pPr marL="0" marR="0" lvl="0" indent="0" algn="l" rtl="0">
                        <a:spcBef>
                          <a:spcPts val="0"/>
                        </a:spcBef>
                        <a:spcAft>
                          <a:spcPts val="0"/>
                        </a:spcAft>
                        <a:buNone/>
                      </a:pPr>
                      <a:r>
                        <a:rPr lang="en-US" sz="1800" b="1" u="none" strike="noStrike" cap="none">
                          <a:solidFill>
                            <a:srgbClr val="000000"/>
                          </a:solidFill>
                        </a:rPr>
                        <a:t>    SSP2-26-SDG-CF</a:t>
                      </a:r>
                      <a:endParaRPr sz="1800" u="none" strike="noStrike" cap="none"/>
                    </a:p>
                  </a:txBody>
                  <a:tcPr marL="68575" marR="68575" marT="45725" marB="45725" anchor="ctr"/>
                </a:tc>
                <a:tc>
                  <a:txBody>
                    <a:bodyPr/>
                    <a:lstStyle/>
                    <a:p>
                      <a:pPr marL="0" marR="0" lvl="0" indent="0" algn="ctr" rtl="0">
                        <a:spcBef>
                          <a:spcPts val="0"/>
                        </a:spcBef>
                        <a:spcAft>
                          <a:spcPts val="0"/>
                        </a:spcAft>
                        <a:buNone/>
                      </a:pPr>
                      <a:r>
                        <a:rPr lang="en-US" sz="1800" b="0" u="none" strike="noStrike" cap="none">
                          <a:solidFill>
                            <a:srgbClr val="000000"/>
                          </a:solidFill>
                        </a:rPr>
                        <a:t>2.6</a:t>
                      </a:r>
                      <a:endParaRPr sz="1800" u="none" strike="noStrike" cap="none"/>
                    </a:p>
                  </a:txBody>
                  <a:tcPr marL="68575" marR="68575" marT="45725" marB="45725" anchor="ctr"/>
                </a:tc>
                <a:tc>
                  <a:txBody>
                    <a:bodyPr/>
                    <a:lstStyle/>
                    <a:p>
                      <a:pPr marL="0" marR="0" lvl="0" indent="0" algn="ctr" rtl="0">
                        <a:spcBef>
                          <a:spcPts val="0"/>
                        </a:spcBef>
                        <a:spcAft>
                          <a:spcPts val="0"/>
                        </a:spcAft>
                        <a:buNone/>
                      </a:pPr>
                      <a:endParaRPr sz="1800" u="none" strike="noStrike" cap="none"/>
                    </a:p>
                  </a:txBody>
                  <a:tcPr marL="68575" marR="68575" marT="45725" marB="45725" anchor="ctr"/>
                </a:tc>
                <a:tc>
                  <a:txBody>
                    <a:bodyPr/>
                    <a:lstStyle/>
                    <a:p>
                      <a:pPr marL="0" marR="0" lvl="0" indent="0" algn="ctr" rtl="0">
                        <a:spcBef>
                          <a:spcPts val="0"/>
                        </a:spcBef>
                        <a:spcAft>
                          <a:spcPts val="0"/>
                        </a:spcAft>
                        <a:buNone/>
                      </a:pPr>
                      <a:endParaRPr sz="1800" u="none" strike="noStrike" cap="none"/>
                    </a:p>
                  </a:txBody>
                  <a:tcPr marL="68575" marR="68575" marT="45725" marB="45725" anchor="ctr"/>
                </a:tc>
                <a:extLst>
                  <a:ext uri="{0D108BD9-81ED-4DB2-BD59-A6C34878D82A}">
                    <a16:rowId xmlns:a16="http://schemas.microsoft.com/office/drawing/2014/main" val="10005"/>
                  </a:ext>
                </a:extLst>
              </a:tr>
              <a:tr h="764250">
                <a:tc>
                  <a:txBody>
                    <a:bodyPr/>
                    <a:lstStyle/>
                    <a:p>
                      <a:pPr marL="0" marR="0" lvl="0" indent="0" algn="l" rtl="0">
                        <a:spcBef>
                          <a:spcPts val="0"/>
                        </a:spcBef>
                        <a:spcAft>
                          <a:spcPts val="0"/>
                        </a:spcAft>
                        <a:buNone/>
                      </a:pPr>
                      <a:r>
                        <a:rPr lang="en-US" sz="1800" b="1" u="none" strike="noStrike" cap="none">
                          <a:solidFill>
                            <a:srgbClr val="000000"/>
                          </a:solidFill>
                        </a:rPr>
                        <a:t>    SSP2-26-CF</a:t>
                      </a:r>
                      <a:endParaRPr sz="1800" u="none" strike="noStrike" cap="none"/>
                    </a:p>
                  </a:txBody>
                  <a:tcPr marL="68575" marR="68575" marT="45725" marB="45725" anchor="ctr"/>
                </a:tc>
                <a:tc>
                  <a:txBody>
                    <a:bodyPr/>
                    <a:lstStyle/>
                    <a:p>
                      <a:pPr marL="0" marR="0" lvl="0" indent="0" algn="ctr" rtl="0">
                        <a:spcBef>
                          <a:spcPts val="0"/>
                        </a:spcBef>
                        <a:spcAft>
                          <a:spcPts val="0"/>
                        </a:spcAft>
                        <a:buNone/>
                      </a:pPr>
                      <a:r>
                        <a:rPr lang="en-US" sz="1800" b="0" u="none" strike="noStrike" cap="none">
                          <a:solidFill>
                            <a:srgbClr val="000000"/>
                          </a:solidFill>
                        </a:rPr>
                        <a:t>2.6</a:t>
                      </a:r>
                      <a:endParaRPr sz="1800" u="none" strike="noStrike" cap="none"/>
                    </a:p>
                  </a:txBody>
                  <a:tcPr marL="68575" marR="68575" marT="45725" marB="45725" anchor="ctr"/>
                </a:tc>
                <a:tc>
                  <a:txBody>
                    <a:bodyPr/>
                    <a:lstStyle/>
                    <a:p>
                      <a:pPr marL="0" marR="0" lvl="0" indent="0" algn="ctr" rtl="0">
                        <a:spcBef>
                          <a:spcPts val="0"/>
                        </a:spcBef>
                        <a:spcAft>
                          <a:spcPts val="0"/>
                        </a:spcAft>
                        <a:buNone/>
                      </a:pPr>
                      <a:r>
                        <a:rPr lang="en-US" sz="1800" b="0" u="none" strike="noStrike" cap="none">
                          <a:solidFill>
                            <a:srgbClr val="000000"/>
                          </a:solidFill>
                        </a:rPr>
                        <a:t>No additional effort</a:t>
                      </a:r>
                      <a:endParaRPr sz="1800" u="none" strike="noStrike" cap="none"/>
                    </a:p>
                  </a:txBody>
                  <a:tcPr marL="68575" marR="68575" marT="45725" marB="45725" anchor="ctr"/>
                </a:tc>
                <a:tc>
                  <a:txBody>
                    <a:bodyPr/>
                    <a:lstStyle/>
                    <a:p>
                      <a:pPr marL="0" marR="0" lvl="0" indent="0" algn="ctr" rtl="0">
                        <a:spcBef>
                          <a:spcPts val="0"/>
                        </a:spcBef>
                        <a:spcAft>
                          <a:spcPts val="0"/>
                        </a:spcAft>
                        <a:buNone/>
                      </a:pPr>
                      <a:endParaRPr sz="1800" u="none" strike="noStrike" cap="none"/>
                    </a:p>
                  </a:txBody>
                  <a:tcPr marL="68575" marR="68575" marT="45725" marB="45725" anchor="ctr"/>
                </a:tc>
                <a:extLst>
                  <a:ext uri="{0D108BD9-81ED-4DB2-BD59-A6C34878D82A}">
                    <a16:rowId xmlns:a16="http://schemas.microsoft.com/office/drawing/2014/main" val="10006"/>
                  </a:ext>
                </a:extLst>
              </a:tr>
            </a:tbl>
          </a:graphicData>
        </a:graphic>
      </p:graphicFrame>
      <p:pic>
        <p:nvPicPr>
          <p:cNvPr id="92" name="Google Shape;92;p9"/>
          <p:cNvPicPr preferRelativeResize="0"/>
          <p:nvPr/>
        </p:nvPicPr>
        <p:blipFill rotWithShape="1">
          <a:blip r:embed="rId3">
            <a:alphaModFix/>
          </a:blip>
          <a:srcRect/>
          <a:stretch/>
        </p:blipFill>
        <p:spPr>
          <a:xfrm flipH="1">
            <a:off x="5325880" y="4621444"/>
            <a:ext cx="449317" cy="449317"/>
          </a:xfrm>
          <a:prstGeom prst="rect">
            <a:avLst/>
          </a:prstGeom>
          <a:noFill/>
          <a:ln>
            <a:noFill/>
          </a:ln>
        </p:spPr>
      </p:pic>
      <p:pic>
        <p:nvPicPr>
          <p:cNvPr id="101" name="Google Shape;101;p9"/>
          <p:cNvPicPr preferRelativeResize="0"/>
          <p:nvPr/>
        </p:nvPicPr>
        <p:blipFill rotWithShape="1">
          <a:blip r:embed="rId3">
            <a:alphaModFix/>
          </a:blip>
          <a:srcRect/>
          <a:stretch/>
        </p:blipFill>
        <p:spPr>
          <a:xfrm flipH="1">
            <a:off x="5325879" y="5419206"/>
            <a:ext cx="449317" cy="449317"/>
          </a:xfrm>
          <a:prstGeom prst="rect">
            <a:avLst/>
          </a:prstGeom>
          <a:noFill/>
          <a:ln>
            <a:noFill/>
          </a:ln>
        </p:spPr>
      </p:pic>
      <p:pic>
        <p:nvPicPr>
          <p:cNvPr id="102" name="Google Shape;102;p9"/>
          <p:cNvPicPr preferRelativeResize="0"/>
          <p:nvPr/>
        </p:nvPicPr>
        <p:blipFill rotWithShape="1">
          <a:blip r:embed="rId4">
            <a:alphaModFix/>
          </a:blip>
          <a:srcRect/>
          <a:stretch/>
        </p:blipFill>
        <p:spPr>
          <a:xfrm>
            <a:off x="8858057" y="3606550"/>
            <a:ext cx="1292839" cy="822200"/>
          </a:xfrm>
          <a:prstGeom prst="rect">
            <a:avLst/>
          </a:prstGeom>
          <a:noFill/>
          <a:ln>
            <a:noFill/>
          </a:ln>
        </p:spPr>
      </p:pic>
      <p:pic>
        <p:nvPicPr>
          <p:cNvPr id="103" name="Google Shape;103;p9"/>
          <p:cNvPicPr preferRelativeResize="0"/>
          <p:nvPr/>
        </p:nvPicPr>
        <p:blipFill rotWithShape="1">
          <a:blip r:embed="rId4">
            <a:alphaModFix/>
          </a:blip>
          <a:srcRect/>
          <a:stretch/>
        </p:blipFill>
        <p:spPr>
          <a:xfrm>
            <a:off x="8858057" y="5248531"/>
            <a:ext cx="1292839" cy="822200"/>
          </a:xfrm>
          <a:prstGeom prst="rect">
            <a:avLst/>
          </a:prstGeom>
          <a:noFill/>
          <a:ln>
            <a:noFill/>
          </a:ln>
        </p:spPr>
      </p:pic>
      <p:pic>
        <p:nvPicPr>
          <p:cNvPr id="104" name="Google Shape;104;p9"/>
          <p:cNvPicPr preferRelativeResize="0"/>
          <p:nvPr/>
        </p:nvPicPr>
        <p:blipFill rotWithShape="1">
          <a:blip r:embed="rId4">
            <a:alphaModFix/>
          </a:blip>
          <a:srcRect/>
          <a:stretch/>
        </p:blipFill>
        <p:spPr>
          <a:xfrm>
            <a:off x="8858057" y="2028643"/>
            <a:ext cx="1292839" cy="822200"/>
          </a:xfrm>
          <a:prstGeom prst="rect">
            <a:avLst/>
          </a:prstGeom>
          <a:noFill/>
          <a:ln>
            <a:noFill/>
          </a:ln>
        </p:spPr>
      </p:pic>
      <p:pic>
        <p:nvPicPr>
          <p:cNvPr id="105" name="Google Shape;105;p9"/>
          <p:cNvPicPr preferRelativeResize="0"/>
          <p:nvPr/>
        </p:nvPicPr>
        <p:blipFill rotWithShape="1">
          <a:blip r:embed="rId4">
            <a:alphaModFix/>
          </a:blip>
          <a:srcRect/>
          <a:stretch/>
        </p:blipFill>
        <p:spPr>
          <a:xfrm>
            <a:off x="8858057" y="4418759"/>
            <a:ext cx="1292839" cy="822200"/>
          </a:xfrm>
          <a:prstGeom prst="rect">
            <a:avLst/>
          </a:prstGeom>
          <a:noFill/>
          <a:ln>
            <a:noFill/>
          </a:ln>
        </p:spPr>
      </p:pic>
      <p:sp>
        <p:nvSpPr>
          <p:cNvPr id="3" name="TextBox 2">
            <a:extLst>
              <a:ext uri="{FF2B5EF4-FFF2-40B4-BE49-F238E27FC236}">
                <a16:creationId xmlns:a16="http://schemas.microsoft.com/office/drawing/2014/main" id="{FC91AF57-44AA-4E14-92B1-F0DC9450A51B}"/>
              </a:ext>
            </a:extLst>
          </p:cNvPr>
          <p:cNvSpPr txBox="1"/>
          <p:nvPr/>
        </p:nvSpPr>
        <p:spPr>
          <a:xfrm>
            <a:off x="352570" y="6109736"/>
            <a:ext cx="6161102" cy="584775"/>
          </a:xfrm>
          <a:prstGeom prst="rect">
            <a:avLst/>
          </a:prstGeom>
          <a:noFill/>
        </p:spPr>
        <p:txBody>
          <a:bodyPr wrap="square" rtlCol="0">
            <a:spAutoFit/>
          </a:bodyPr>
          <a:lstStyle/>
          <a:p>
            <a:r>
              <a:rPr lang="en-US" sz="1600"/>
              <a:t>SSP2 – Middle of the Road Socio Economic Pathway </a:t>
            </a:r>
          </a:p>
          <a:p>
            <a:r>
              <a:rPr lang="en-US" sz="1600"/>
              <a:t>CF – Climate Feedback</a:t>
            </a:r>
          </a:p>
        </p:txBody>
      </p:sp>
      <p:pic>
        <p:nvPicPr>
          <p:cNvPr id="25" name="Google Shape;69;p8">
            <a:extLst>
              <a:ext uri="{FF2B5EF4-FFF2-40B4-BE49-F238E27FC236}">
                <a16:creationId xmlns:a16="http://schemas.microsoft.com/office/drawing/2014/main" id="{ABF7F4D1-A339-4F1A-B615-2D443A2EC4A1}"/>
              </a:ext>
            </a:extLst>
          </p:cNvPr>
          <p:cNvPicPr preferRelativeResize="0"/>
          <p:nvPr/>
        </p:nvPicPr>
        <p:blipFill rotWithShape="1">
          <a:blip r:embed="rId5">
            <a:alphaModFix/>
          </a:blip>
          <a:srcRect/>
          <a:stretch/>
        </p:blipFill>
        <p:spPr>
          <a:xfrm>
            <a:off x="6290011" y="3016830"/>
            <a:ext cx="488411" cy="449317"/>
          </a:xfrm>
          <a:prstGeom prst="rect">
            <a:avLst/>
          </a:prstGeom>
          <a:noFill/>
          <a:ln>
            <a:noFill/>
          </a:ln>
        </p:spPr>
      </p:pic>
      <p:pic>
        <p:nvPicPr>
          <p:cNvPr id="26" name="Google Shape;142;p12">
            <a:extLst>
              <a:ext uri="{FF2B5EF4-FFF2-40B4-BE49-F238E27FC236}">
                <a16:creationId xmlns:a16="http://schemas.microsoft.com/office/drawing/2014/main" id="{086CA608-7F11-4F71-AD8B-EC513FFDC9A5}"/>
              </a:ext>
            </a:extLst>
          </p:cNvPr>
          <p:cNvPicPr preferRelativeResize="0"/>
          <p:nvPr/>
        </p:nvPicPr>
        <p:blipFill rotWithShape="1">
          <a:blip r:embed="rId6">
            <a:alphaModFix/>
          </a:blip>
          <a:srcRect/>
          <a:stretch/>
        </p:blipFill>
        <p:spPr>
          <a:xfrm>
            <a:off x="7331465" y="3016830"/>
            <a:ext cx="488411" cy="449318"/>
          </a:xfrm>
          <a:prstGeom prst="rect">
            <a:avLst/>
          </a:prstGeom>
          <a:noFill/>
          <a:ln>
            <a:noFill/>
          </a:ln>
        </p:spPr>
      </p:pic>
      <p:pic>
        <p:nvPicPr>
          <p:cNvPr id="27" name="Google Shape;131;p11">
            <a:extLst>
              <a:ext uri="{FF2B5EF4-FFF2-40B4-BE49-F238E27FC236}">
                <a16:creationId xmlns:a16="http://schemas.microsoft.com/office/drawing/2014/main" id="{3ADFFD6A-B79F-432E-B251-4CB9825B68FF}"/>
              </a:ext>
            </a:extLst>
          </p:cNvPr>
          <p:cNvPicPr preferRelativeResize="0"/>
          <p:nvPr/>
        </p:nvPicPr>
        <p:blipFill rotWithShape="1">
          <a:blip r:embed="rId7">
            <a:alphaModFix/>
          </a:blip>
          <a:srcRect/>
          <a:stretch/>
        </p:blipFill>
        <p:spPr>
          <a:xfrm>
            <a:off x="6819514" y="3016828"/>
            <a:ext cx="449317" cy="447320"/>
          </a:xfrm>
          <a:prstGeom prst="rect">
            <a:avLst/>
          </a:prstGeom>
          <a:noFill/>
          <a:ln>
            <a:noFill/>
          </a:ln>
        </p:spPr>
      </p:pic>
      <p:pic>
        <p:nvPicPr>
          <p:cNvPr id="28" name="Google Shape;72;p8">
            <a:extLst>
              <a:ext uri="{FF2B5EF4-FFF2-40B4-BE49-F238E27FC236}">
                <a16:creationId xmlns:a16="http://schemas.microsoft.com/office/drawing/2014/main" id="{C5756DCC-C63F-4F7E-97E6-EAA6A141754A}"/>
              </a:ext>
            </a:extLst>
          </p:cNvPr>
          <p:cNvPicPr preferRelativeResize="0"/>
          <p:nvPr/>
        </p:nvPicPr>
        <p:blipFill rotWithShape="1">
          <a:blip r:embed="rId8">
            <a:alphaModFix/>
          </a:blip>
          <a:srcRect/>
          <a:stretch/>
        </p:blipFill>
        <p:spPr>
          <a:xfrm>
            <a:off x="7899500" y="3016828"/>
            <a:ext cx="449317" cy="449318"/>
          </a:xfrm>
          <a:prstGeom prst="rect">
            <a:avLst/>
          </a:prstGeom>
          <a:noFill/>
          <a:ln>
            <a:noFill/>
          </a:ln>
        </p:spPr>
      </p:pic>
      <p:pic>
        <p:nvPicPr>
          <p:cNvPr id="29" name="Google Shape;69;p8">
            <a:extLst>
              <a:ext uri="{FF2B5EF4-FFF2-40B4-BE49-F238E27FC236}">
                <a16:creationId xmlns:a16="http://schemas.microsoft.com/office/drawing/2014/main" id="{6835F896-DA5F-4069-9D1C-80A1C73D81FE}"/>
              </a:ext>
            </a:extLst>
          </p:cNvPr>
          <p:cNvPicPr preferRelativeResize="0"/>
          <p:nvPr/>
        </p:nvPicPr>
        <p:blipFill rotWithShape="1">
          <a:blip r:embed="rId5">
            <a:alphaModFix/>
          </a:blip>
          <a:srcRect/>
          <a:stretch/>
        </p:blipFill>
        <p:spPr>
          <a:xfrm>
            <a:off x="6273919" y="3715402"/>
            <a:ext cx="441869" cy="441481"/>
          </a:xfrm>
          <a:prstGeom prst="rect">
            <a:avLst/>
          </a:prstGeom>
          <a:noFill/>
          <a:ln>
            <a:noFill/>
          </a:ln>
        </p:spPr>
      </p:pic>
      <p:pic>
        <p:nvPicPr>
          <p:cNvPr id="30" name="Google Shape;142;p12">
            <a:extLst>
              <a:ext uri="{FF2B5EF4-FFF2-40B4-BE49-F238E27FC236}">
                <a16:creationId xmlns:a16="http://schemas.microsoft.com/office/drawing/2014/main" id="{49B1C635-C403-45BE-A5F5-18506A0A5931}"/>
              </a:ext>
            </a:extLst>
          </p:cNvPr>
          <p:cNvPicPr preferRelativeResize="0"/>
          <p:nvPr/>
        </p:nvPicPr>
        <p:blipFill rotWithShape="1">
          <a:blip r:embed="rId6">
            <a:alphaModFix/>
          </a:blip>
          <a:srcRect/>
          <a:stretch/>
        </p:blipFill>
        <p:spPr>
          <a:xfrm>
            <a:off x="7268831" y="3715402"/>
            <a:ext cx="488411" cy="449318"/>
          </a:xfrm>
          <a:prstGeom prst="rect">
            <a:avLst/>
          </a:prstGeom>
          <a:noFill/>
          <a:ln>
            <a:noFill/>
          </a:ln>
        </p:spPr>
      </p:pic>
      <p:pic>
        <p:nvPicPr>
          <p:cNvPr id="31" name="Google Shape;131;p11">
            <a:extLst>
              <a:ext uri="{FF2B5EF4-FFF2-40B4-BE49-F238E27FC236}">
                <a16:creationId xmlns:a16="http://schemas.microsoft.com/office/drawing/2014/main" id="{66D33571-A083-4D04-9669-59C439E067DE}"/>
              </a:ext>
            </a:extLst>
          </p:cNvPr>
          <p:cNvPicPr preferRelativeResize="0"/>
          <p:nvPr/>
        </p:nvPicPr>
        <p:blipFill rotWithShape="1">
          <a:blip r:embed="rId7">
            <a:alphaModFix/>
          </a:blip>
          <a:srcRect/>
          <a:stretch/>
        </p:blipFill>
        <p:spPr>
          <a:xfrm>
            <a:off x="6756880" y="3715400"/>
            <a:ext cx="449317" cy="447320"/>
          </a:xfrm>
          <a:prstGeom prst="rect">
            <a:avLst/>
          </a:prstGeom>
          <a:noFill/>
          <a:ln>
            <a:noFill/>
          </a:ln>
        </p:spPr>
      </p:pic>
      <p:pic>
        <p:nvPicPr>
          <p:cNvPr id="32" name="Google Shape;72;p8">
            <a:extLst>
              <a:ext uri="{FF2B5EF4-FFF2-40B4-BE49-F238E27FC236}">
                <a16:creationId xmlns:a16="http://schemas.microsoft.com/office/drawing/2014/main" id="{48A59599-9ADF-41D7-BADE-A223819664A5}"/>
              </a:ext>
            </a:extLst>
          </p:cNvPr>
          <p:cNvPicPr preferRelativeResize="0"/>
          <p:nvPr/>
        </p:nvPicPr>
        <p:blipFill rotWithShape="1">
          <a:blip r:embed="rId8">
            <a:alphaModFix/>
          </a:blip>
          <a:srcRect/>
          <a:stretch/>
        </p:blipFill>
        <p:spPr>
          <a:xfrm>
            <a:off x="7836866" y="3715400"/>
            <a:ext cx="449317" cy="449318"/>
          </a:xfrm>
          <a:prstGeom prst="rect">
            <a:avLst/>
          </a:prstGeom>
          <a:noFill/>
          <a:ln>
            <a:noFill/>
          </a:ln>
        </p:spPr>
      </p:pic>
      <p:pic>
        <p:nvPicPr>
          <p:cNvPr id="33" name="Google Shape;69;p8">
            <a:extLst>
              <a:ext uri="{FF2B5EF4-FFF2-40B4-BE49-F238E27FC236}">
                <a16:creationId xmlns:a16="http://schemas.microsoft.com/office/drawing/2014/main" id="{75C71E95-2C3E-4825-B1BE-61F1C7CF38A7}"/>
              </a:ext>
            </a:extLst>
          </p:cNvPr>
          <p:cNvPicPr preferRelativeResize="0"/>
          <p:nvPr/>
        </p:nvPicPr>
        <p:blipFill rotWithShape="1">
          <a:blip r:embed="rId5">
            <a:alphaModFix/>
          </a:blip>
          <a:srcRect/>
          <a:stretch/>
        </p:blipFill>
        <p:spPr>
          <a:xfrm>
            <a:off x="6227377" y="4594608"/>
            <a:ext cx="488411" cy="449317"/>
          </a:xfrm>
          <a:prstGeom prst="rect">
            <a:avLst/>
          </a:prstGeom>
          <a:noFill/>
          <a:ln>
            <a:noFill/>
          </a:ln>
        </p:spPr>
      </p:pic>
      <p:pic>
        <p:nvPicPr>
          <p:cNvPr id="34" name="Google Shape;142;p12">
            <a:extLst>
              <a:ext uri="{FF2B5EF4-FFF2-40B4-BE49-F238E27FC236}">
                <a16:creationId xmlns:a16="http://schemas.microsoft.com/office/drawing/2014/main" id="{42FFED82-C737-47EA-B2A5-371B77ED59CE}"/>
              </a:ext>
            </a:extLst>
          </p:cNvPr>
          <p:cNvPicPr preferRelativeResize="0"/>
          <p:nvPr/>
        </p:nvPicPr>
        <p:blipFill rotWithShape="1">
          <a:blip r:embed="rId6">
            <a:alphaModFix/>
          </a:blip>
          <a:srcRect/>
          <a:stretch/>
        </p:blipFill>
        <p:spPr>
          <a:xfrm>
            <a:off x="7268831" y="4594608"/>
            <a:ext cx="488411" cy="449318"/>
          </a:xfrm>
          <a:prstGeom prst="rect">
            <a:avLst/>
          </a:prstGeom>
          <a:noFill/>
          <a:ln>
            <a:noFill/>
          </a:ln>
        </p:spPr>
      </p:pic>
      <p:pic>
        <p:nvPicPr>
          <p:cNvPr id="35" name="Google Shape;131;p11">
            <a:extLst>
              <a:ext uri="{FF2B5EF4-FFF2-40B4-BE49-F238E27FC236}">
                <a16:creationId xmlns:a16="http://schemas.microsoft.com/office/drawing/2014/main" id="{7BFC49AA-0B6D-42BB-A6D8-8CF46F2E2440}"/>
              </a:ext>
            </a:extLst>
          </p:cNvPr>
          <p:cNvPicPr preferRelativeResize="0"/>
          <p:nvPr/>
        </p:nvPicPr>
        <p:blipFill rotWithShape="1">
          <a:blip r:embed="rId7">
            <a:alphaModFix/>
          </a:blip>
          <a:srcRect/>
          <a:stretch/>
        </p:blipFill>
        <p:spPr>
          <a:xfrm>
            <a:off x="6756880" y="4594606"/>
            <a:ext cx="449317" cy="447320"/>
          </a:xfrm>
          <a:prstGeom prst="rect">
            <a:avLst/>
          </a:prstGeom>
          <a:noFill/>
          <a:ln>
            <a:noFill/>
          </a:ln>
        </p:spPr>
      </p:pic>
      <p:pic>
        <p:nvPicPr>
          <p:cNvPr id="36" name="Google Shape;72;p8">
            <a:extLst>
              <a:ext uri="{FF2B5EF4-FFF2-40B4-BE49-F238E27FC236}">
                <a16:creationId xmlns:a16="http://schemas.microsoft.com/office/drawing/2014/main" id="{8904DA76-2352-4115-AD90-A2E269BBA599}"/>
              </a:ext>
            </a:extLst>
          </p:cNvPr>
          <p:cNvPicPr preferRelativeResize="0"/>
          <p:nvPr/>
        </p:nvPicPr>
        <p:blipFill rotWithShape="1">
          <a:blip r:embed="rId8">
            <a:alphaModFix/>
          </a:blip>
          <a:srcRect/>
          <a:stretch/>
        </p:blipFill>
        <p:spPr>
          <a:xfrm>
            <a:off x="7836866" y="4594606"/>
            <a:ext cx="449317" cy="449318"/>
          </a:xfrm>
          <a:prstGeom prst="rect">
            <a:avLst/>
          </a:prstGeom>
          <a:noFill/>
          <a:ln>
            <a:noFill/>
          </a:ln>
        </p:spPr>
      </p:pic>
      <p:sp>
        <p:nvSpPr>
          <p:cNvPr id="2" name="Rectangle 1">
            <a:extLst>
              <a:ext uri="{FF2B5EF4-FFF2-40B4-BE49-F238E27FC236}">
                <a16:creationId xmlns:a16="http://schemas.microsoft.com/office/drawing/2014/main" id="{72474418-6FFA-4C86-8FCA-F454F91146EE}"/>
              </a:ext>
            </a:extLst>
          </p:cNvPr>
          <p:cNvSpPr/>
          <p:nvPr/>
        </p:nvSpPr>
        <p:spPr>
          <a:xfrm>
            <a:off x="1039091" y="2784102"/>
            <a:ext cx="10590782" cy="3286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22">
            <a:extLst>
              <a:ext uri="{FF2B5EF4-FFF2-40B4-BE49-F238E27FC236}">
                <a16:creationId xmlns:a16="http://schemas.microsoft.com/office/drawing/2014/main" id="{BCDCFCD3-D6FB-4E6A-881E-B7840EECA04C}"/>
              </a:ext>
            </a:extLst>
          </p:cNvPr>
          <p:cNvSpPr/>
          <p:nvPr/>
        </p:nvSpPr>
        <p:spPr>
          <a:xfrm>
            <a:off x="1039091" y="4406137"/>
            <a:ext cx="10528148" cy="1727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Slide Number Placeholder 3">
            <a:extLst>
              <a:ext uri="{FF2B5EF4-FFF2-40B4-BE49-F238E27FC236}">
                <a16:creationId xmlns:a16="http://schemas.microsoft.com/office/drawing/2014/main" id="{23FDF3C5-38E9-2A9B-A7A4-526E9758E02F}"/>
              </a:ext>
            </a:extLst>
          </p:cNvPr>
          <p:cNvSpPr>
            <a:spLocks noGrp="1"/>
          </p:cNvSpPr>
          <p:nvPr>
            <p:ph type="sldNum" sz="quarter" idx="16"/>
          </p:nvPr>
        </p:nvSpPr>
        <p:spPr/>
        <p:txBody>
          <a:bodyPr/>
          <a:lstStyle/>
          <a:p>
            <a:fld id="{838B0777-827F-8D42-90B1-61394C340E65}" type="slidenum">
              <a:rPr lang="en-GB" noProof="0" smtClean="0"/>
              <a:pPr/>
              <a:t>14</a:t>
            </a:fld>
            <a:endParaRPr lang="en-GB" noProof="0"/>
          </a:p>
        </p:txBody>
      </p:sp>
      <p:sp>
        <p:nvSpPr>
          <p:cNvPr id="38" name="TextBox 37">
            <a:extLst>
              <a:ext uri="{FF2B5EF4-FFF2-40B4-BE49-F238E27FC236}">
                <a16:creationId xmlns:a16="http://schemas.microsoft.com/office/drawing/2014/main" id="{BC48031D-1F1E-F08D-6B45-853244C2FBCF}"/>
              </a:ext>
            </a:extLst>
          </p:cNvPr>
          <p:cNvSpPr txBox="1"/>
          <p:nvPr/>
        </p:nvSpPr>
        <p:spPr>
          <a:xfrm>
            <a:off x="204388" y="6580078"/>
            <a:ext cx="431528" cy="246221"/>
          </a:xfrm>
          <a:prstGeom prst="rect">
            <a:avLst/>
          </a:prstGeom>
          <a:noFill/>
        </p:spPr>
        <p:txBody>
          <a:bodyPr wrap="none" rtlCol="0">
            <a:spAutoFit/>
          </a:bodyPr>
          <a:lstStyle/>
          <a:p>
            <a:r>
              <a:rPr lang="en-AE" sz="1000"/>
              <a:t>9/18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C0D4DA-CA85-0D89-AF5E-F4A6EACE4DC9}"/>
              </a:ext>
            </a:extLst>
          </p:cNvPr>
          <p:cNvSpPr>
            <a:spLocks noGrp="1"/>
          </p:cNvSpPr>
          <p:nvPr>
            <p:ph sz="quarter" idx="13"/>
          </p:nvPr>
        </p:nvSpPr>
        <p:spPr/>
        <p:txBody>
          <a:bodyPr/>
          <a:lstStyle/>
          <a:p>
            <a:endParaRPr lang="en-US"/>
          </a:p>
        </p:txBody>
      </p:sp>
      <p:sp>
        <p:nvSpPr>
          <p:cNvPr id="113" name="Google Shape;113;p1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D7D99"/>
              </a:buClr>
              <a:buSzPts val="3600"/>
              <a:buFont typeface="Calibri"/>
              <a:buNone/>
            </a:pPr>
            <a:r>
              <a:rPr lang="en-US" sz="2800" dirty="0">
                <a:solidFill>
                  <a:srgbClr val="00599D"/>
                </a:solidFill>
              </a:rPr>
              <a:t>Results: SDG implications w and w/o climate feedbacks</a:t>
            </a:r>
            <a:endParaRPr sz="2800" dirty="0">
              <a:solidFill>
                <a:srgbClr val="00599D"/>
              </a:solidFill>
            </a:endParaRPr>
          </a:p>
        </p:txBody>
      </p:sp>
      <p:sp>
        <p:nvSpPr>
          <p:cNvPr id="119" name="Google Shape;119;p10"/>
          <p:cNvSpPr txBox="1"/>
          <p:nvPr/>
        </p:nvSpPr>
        <p:spPr>
          <a:xfrm>
            <a:off x="9146431" y="1988754"/>
            <a:ext cx="2717695" cy="3416290"/>
          </a:xfrm>
          <a:prstGeom prst="rect">
            <a:avLst/>
          </a:prstGeom>
          <a:noFill/>
          <a:ln>
            <a:noFill/>
          </a:ln>
        </p:spPr>
        <p:txBody>
          <a:bodyPr spcFirstLastPara="1" wrap="square" lIns="91425" tIns="91425" rIns="91425" bIns="91425" anchor="t" anchorCtr="0">
            <a:spAutoFit/>
          </a:bodyPr>
          <a:lstStyle/>
          <a:p>
            <a:pPr marL="285750" lvl="0" indent="-285750" algn="just" rtl="0">
              <a:spcBef>
                <a:spcPts val="0"/>
              </a:spcBef>
              <a:spcAft>
                <a:spcPts val="0"/>
              </a:spcAft>
              <a:buClr>
                <a:schemeClr val="dk1"/>
              </a:buClr>
              <a:buSzPts val="1100"/>
              <a:buFont typeface="Arial" panose="020B0604020202020204" pitchFamily="34" charset="0"/>
              <a:buChar char="•"/>
            </a:pPr>
            <a:endParaRPr lang="en-US" sz="1600">
              <a:solidFill>
                <a:srgbClr val="FF0000"/>
              </a:solidFill>
              <a:latin typeface="Calibri"/>
              <a:ea typeface="Calibri"/>
              <a:cs typeface="Calibri"/>
              <a:sym typeface="Calibri"/>
            </a:endParaRPr>
          </a:p>
          <a:p>
            <a:pPr marL="285750" lvl="0" indent="-285750" algn="just">
              <a:buClr>
                <a:schemeClr val="dk1"/>
              </a:buClr>
              <a:buSzPts val="1100"/>
              <a:buFont typeface="Arial" panose="020B0604020202020204" pitchFamily="34" charset="0"/>
              <a:buChar char="•"/>
            </a:pPr>
            <a:r>
              <a:rPr lang="en-US" sz="1600">
                <a:latin typeface="Calibri"/>
                <a:ea typeface="Calibri"/>
                <a:cs typeface="Calibri"/>
                <a:sym typeface="Calibri"/>
              </a:rPr>
              <a:t>Results are average difference (</a:t>
            </a:r>
            <a:r>
              <a:rPr lang="en-US" sz="1600">
                <a:ea typeface="Calibri"/>
                <a:cs typeface="Calibri"/>
                <a:sym typeface="Calibri"/>
              </a:rPr>
              <a:t>2030-2100)</a:t>
            </a:r>
            <a:r>
              <a:rPr lang="en-US" sz="1600">
                <a:latin typeface="Calibri"/>
                <a:ea typeface="Calibri"/>
                <a:cs typeface="Calibri"/>
                <a:sym typeface="Calibri"/>
              </a:rPr>
              <a:t> from baseline scenario (no SDG &amp; no CF)</a:t>
            </a:r>
          </a:p>
          <a:p>
            <a:pPr marL="285750" lvl="0" indent="-285750" algn="just">
              <a:buClr>
                <a:schemeClr val="dk1"/>
              </a:buClr>
              <a:buSzPts val="1100"/>
              <a:buFont typeface="Arial" panose="020B0604020202020204" pitchFamily="34" charset="0"/>
              <a:buChar char="•"/>
            </a:pPr>
            <a:endParaRPr lang="en-US" sz="1600">
              <a:latin typeface="Calibri"/>
              <a:ea typeface="Calibri"/>
              <a:cs typeface="Calibri"/>
              <a:sym typeface="Calibri"/>
            </a:endParaRPr>
          </a:p>
          <a:p>
            <a:pPr marL="285750" lvl="0" indent="-285750" algn="just" rtl="0">
              <a:spcBef>
                <a:spcPts val="0"/>
              </a:spcBef>
              <a:spcAft>
                <a:spcPts val="0"/>
              </a:spcAft>
              <a:buClr>
                <a:schemeClr val="dk1"/>
              </a:buClr>
              <a:buSzPts val="1100"/>
              <a:buFont typeface="Arial" panose="020B0604020202020204" pitchFamily="34" charset="0"/>
              <a:buChar char="•"/>
            </a:pPr>
            <a:r>
              <a:rPr lang="en-US" sz="1600">
                <a:latin typeface="Calibri"/>
                <a:ea typeface="Calibri"/>
                <a:cs typeface="Calibri"/>
                <a:sym typeface="Calibri"/>
              </a:rPr>
              <a:t>Short vs long term changes.</a:t>
            </a:r>
          </a:p>
          <a:p>
            <a:pPr marL="285750" lvl="0" indent="-285750" algn="just" rtl="0">
              <a:spcBef>
                <a:spcPts val="0"/>
              </a:spcBef>
              <a:spcAft>
                <a:spcPts val="0"/>
              </a:spcAft>
              <a:buClr>
                <a:schemeClr val="dk1"/>
              </a:buClr>
              <a:buSzPts val="1100"/>
              <a:buFont typeface="Arial" panose="020B0604020202020204" pitchFamily="34" charset="0"/>
              <a:buChar char="•"/>
            </a:pPr>
            <a:endParaRPr sz="1600">
              <a:latin typeface="Calibri"/>
              <a:ea typeface="Calibri"/>
              <a:cs typeface="Calibri"/>
              <a:sym typeface="Calibri"/>
            </a:endParaRPr>
          </a:p>
          <a:p>
            <a:pPr marL="285750" lvl="0" indent="-285750" algn="just" rtl="0">
              <a:spcBef>
                <a:spcPts val="0"/>
              </a:spcBef>
              <a:spcAft>
                <a:spcPts val="0"/>
              </a:spcAft>
              <a:buClr>
                <a:schemeClr val="dk1"/>
              </a:buClr>
              <a:buSzPts val="1100"/>
              <a:buFont typeface="Arial" panose="020B0604020202020204" pitchFamily="34" charset="0"/>
              <a:buChar char="•"/>
            </a:pPr>
            <a:r>
              <a:rPr lang="en-US" sz="1600">
                <a:latin typeface="Calibri"/>
                <a:ea typeface="Calibri"/>
                <a:cs typeface="Calibri"/>
                <a:sym typeface="Calibri"/>
              </a:rPr>
              <a:t>The SDG impacts themself are however higher on the long term.</a:t>
            </a:r>
            <a:endParaRPr sz="1600">
              <a:latin typeface="Calibri"/>
              <a:ea typeface="Calibri"/>
              <a:cs typeface="Calibri"/>
              <a:sym typeface="Calibri"/>
            </a:endParaRPr>
          </a:p>
          <a:p>
            <a:pPr marL="285750" lvl="0" indent="-285750" algn="just" rtl="0">
              <a:spcBef>
                <a:spcPts val="0"/>
              </a:spcBef>
              <a:spcAft>
                <a:spcPts val="0"/>
              </a:spcAft>
              <a:buFont typeface="Arial" panose="020B0604020202020204" pitchFamily="34" charset="0"/>
              <a:buChar char="•"/>
            </a:pPr>
            <a:endParaRPr>
              <a:solidFill>
                <a:srgbClr val="FF0000"/>
              </a:solidFill>
              <a:latin typeface="Calibri"/>
              <a:ea typeface="Calibri"/>
              <a:cs typeface="Calibri"/>
              <a:sym typeface="Calibri"/>
            </a:endParaRPr>
          </a:p>
        </p:txBody>
      </p:sp>
      <p:sp>
        <p:nvSpPr>
          <p:cNvPr id="122" name="Google Shape;122;p10"/>
          <p:cNvSpPr txBox="1"/>
          <p:nvPr/>
        </p:nvSpPr>
        <p:spPr>
          <a:xfrm>
            <a:off x="327523" y="602781"/>
            <a:ext cx="11592529" cy="710934"/>
          </a:xfrm>
          <a:prstGeom prst="rect">
            <a:avLst/>
          </a:prstGeom>
          <a:noFill/>
          <a:ln>
            <a:noFill/>
          </a:ln>
        </p:spPr>
        <p:txBody>
          <a:bodyPr spcFirstLastPara="1" wrap="square" lIns="91425" tIns="91425" rIns="91425" bIns="91425" anchor="t" anchorCtr="0">
            <a:spAutoFit/>
          </a:bodyPr>
          <a:lstStyle/>
          <a:p>
            <a:pPr>
              <a:lnSpc>
                <a:spcPct val="90000"/>
              </a:lnSpc>
              <a:buClr>
                <a:srgbClr val="2D7D99"/>
              </a:buClr>
              <a:buSzPts val="3600"/>
            </a:pPr>
            <a:r>
              <a:rPr lang="en-US" b="1" i="1" u="none" strike="noStrike" dirty="0">
                <a:effectLst/>
                <a:latin typeface="Calibri"/>
                <a:cs typeface="Calibri"/>
              </a:rPr>
              <a:t>What are the implications </a:t>
            </a:r>
            <a:r>
              <a:rPr lang="en-US" b="1" i="1" dirty="0">
                <a:latin typeface="Calibri"/>
                <a:cs typeface="Calibri"/>
              </a:rPr>
              <a:t>of meeting nexus SDGs (2,6,7,13,15), </a:t>
            </a:r>
            <a:r>
              <a:rPr lang="en-US" b="1" i="1" u="none" strike="noStrike" dirty="0">
                <a:effectLst/>
                <a:latin typeface="Calibri"/>
                <a:cs typeface="Calibri"/>
              </a:rPr>
              <a:t>and how are these affected by </a:t>
            </a:r>
            <a:endParaRPr lang="en-US" dirty="0">
              <a:latin typeface="Calibri"/>
              <a:cs typeface="Calibri"/>
            </a:endParaRPr>
          </a:p>
          <a:p>
            <a:pPr>
              <a:lnSpc>
                <a:spcPct val="90000"/>
              </a:lnSpc>
              <a:buSzPts val="3600"/>
            </a:pPr>
            <a:r>
              <a:rPr lang="en-US" b="1" i="1" u="none" strike="noStrike" dirty="0">
                <a:effectLst/>
                <a:latin typeface="Calibri"/>
                <a:cs typeface="Calibri"/>
              </a:rPr>
              <a:t>climate change impacts (</a:t>
            </a:r>
            <a:r>
              <a:rPr lang="en-US" b="1" i="1" u="none" strike="noStrike" dirty="0" err="1">
                <a:effectLst/>
                <a:latin typeface="Calibri"/>
                <a:cs typeface="Calibri"/>
              </a:rPr>
              <a:t>rcp</a:t>
            </a:r>
            <a:r>
              <a:rPr lang="en-US" b="1" i="1" u="none" strike="noStrike" dirty="0">
                <a:effectLst/>
                <a:latin typeface="Calibri"/>
                <a:cs typeface="Calibri"/>
              </a:rPr>
              <a:t> 6.0) ?</a:t>
            </a:r>
            <a:endParaRPr lang="en-US" dirty="0">
              <a:latin typeface="Calibri"/>
              <a:ea typeface="Calibri"/>
              <a:cs typeface="Calibri"/>
            </a:endParaRPr>
          </a:p>
          <a:p>
            <a:pPr marL="0" lvl="0" indent="0" algn="l" rtl="0">
              <a:lnSpc>
                <a:spcPct val="90000"/>
              </a:lnSpc>
              <a:spcBef>
                <a:spcPts val="0"/>
              </a:spcBef>
              <a:spcAft>
                <a:spcPts val="0"/>
              </a:spcAft>
              <a:buClr>
                <a:srgbClr val="2D7D99"/>
              </a:buClr>
              <a:buSzPts val="3600"/>
              <a:buFont typeface="Calibri"/>
              <a:buNone/>
            </a:pPr>
            <a:endParaRPr sz="200" dirty="0">
              <a:solidFill>
                <a:schemeClr val="accent1"/>
              </a:solidFill>
              <a:latin typeface="Calibri"/>
              <a:ea typeface="Calibri"/>
              <a:cs typeface="Calibri"/>
              <a:sym typeface="Calibri"/>
            </a:endParaRPr>
          </a:p>
        </p:txBody>
      </p:sp>
      <p:pic>
        <p:nvPicPr>
          <p:cNvPr id="5" name="Picture 4" descr="Chart, box and whisker chart&#10;&#10;Description automatically generated">
            <a:extLst>
              <a:ext uri="{FF2B5EF4-FFF2-40B4-BE49-F238E27FC236}">
                <a16:creationId xmlns:a16="http://schemas.microsoft.com/office/drawing/2014/main" id="{7E6D813B-6C19-48F9-A0D4-673DB1FF1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 y="1241816"/>
            <a:ext cx="8869971" cy="5502844"/>
          </a:xfrm>
          <a:prstGeom prst="rect">
            <a:avLst/>
          </a:prstGeom>
        </p:spPr>
      </p:pic>
      <p:sp>
        <p:nvSpPr>
          <p:cNvPr id="4" name="TextBox 3">
            <a:extLst>
              <a:ext uri="{FF2B5EF4-FFF2-40B4-BE49-F238E27FC236}">
                <a16:creationId xmlns:a16="http://schemas.microsoft.com/office/drawing/2014/main" id="{0F1BA30E-17A5-AF78-3C38-F16CC428DCF1}"/>
              </a:ext>
            </a:extLst>
          </p:cNvPr>
          <p:cNvSpPr txBox="1"/>
          <p:nvPr/>
        </p:nvSpPr>
        <p:spPr>
          <a:xfrm>
            <a:off x="8448261" y="6460435"/>
            <a:ext cx="3329609" cy="369332"/>
          </a:xfrm>
          <a:prstGeom prst="rect">
            <a:avLst/>
          </a:prstGeom>
          <a:noFill/>
        </p:spPr>
        <p:txBody>
          <a:bodyPr wrap="square" rtlCol="0">
            <a:spAutoFit/>
          </a:bodyPr>
          <a:lstStyle/>
          <a:p>
            <a:pPr algn="r"/>
            <a:r>
              <a:rPr lang="en-US" dirty="0">
                <a:solidFill>
                  <a:srgbClr val="FF0000"/>
                </a:solidFill>
              </a:rPr>
              <a:t>Preliminary results, do not cite!</a:t>
            </a:r>
          </a:p>
        </p:txBody>
      </p:sp>
      <p:sp>
        <p:nvSpPr>
          <p:cNvPr id="3" name="Slide Number Placeholder 2">
            <a:extLst>
              <a:ext uri="{FF2B5EF4-FFF2-40B4-BE49-F238E27FC236}">
                <a16:creationId xmlns:a16="http://schemas.microsoft.com/office/drawing/2014/main" id="{741B3463-780B-9C96-F87E-820FA58DB7C5}"/>
              </a:ext>
            </a:extLst>
          </p:cNvPr>
          <p:cNvSpPr>
            <a:spLocks noGrp="1"/>
          </p:cNvSpPr>
          <p:nvPr>
            <p:ph type="sldNum" sz="quarter" idx="16"/>
          </p:nvPr>
        </p:nvSpPr>
        <p:spPr/>
        <p:txBody>
          <a:bodyPr/>
          <a:lstStyle/>
          <a:p>
            <a:fld id="{838B0777-827F-8D42-90B1-61394C340E65}" type="slidenum">
              <a:rPr lang="en-GB" noProof="0" smtClean="0"/>
              <a:pPr/>
              <a:t>15</a:t>
            </a:fld>
            <a:endParaRPr lang="en-GB" noProof="0"/>
          </a:p>
        </p:txBody>
      </p:sp>
      <p:sp>
        <p:nvSpPr>
          <p:cNvPr id="9" name="TextBox 8">
            <a:extLst>
              <a:ext uri="{FF2B5EF4-FFF2-40B4-BE49-F238E27FC236}">
                <a16:creationId xmlns:a16="http://schemas.microsoft.com/office/drawing/2014/main" id="{AABAC6C5-62D3-EF82-55F9-D47E54C88839}"/>
              </a:ext>
            </a:extLst>
          </p:cNvPr>
          <p:cNvSpPr txBox="1"/>
          <p:nvPr/>
        </p:nvSpPr>
        <p:spPr>
          <a:xfrm>
            <a:off x="252056" y="6480010"/>
            <a:ext cx="497252" cy="246221"/>
          </a:xfrm>
          <a:prstGeom prst="rect">
            <a:avLst/>
          </a:prstGeom>
          <a:noFill/>
        </p:spPr>
        <p:txBody>
          <a:bodyPr wrap="none" rtlCol="0">
            <a:spAutoFit/>
          </a:bodyPr>
          <a:lstStyle/>
          <a:p>
            <a:r>
              <a:rPr lang="en-AE" sz="1000"/>
              <a:t>14/18</a:t>
            </a:r>
          </a:p>
        </p:txBody>
      </p:sp>
    </p:spTree>
    <p:extLst>
      <p:ext uri="{BB962C8B-B14F-4D97-AF65-F5344CB8AC3E}">
        <p14:creationId xmlns:p14="http://schemas.microsoft.com/office/powerpoint/2010/main" val="385411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1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3" name="Google Shape;113;p1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D7D99"/>
              </a:buClr>
              <a:buSzPts val="3600"/>
              <a:buFont typeface="Calibri"/>
              <a:buNone/>
            </a:pPr>
            <a:r>
              <a:rPr lang="en-US" sz="3600" dirty="0">
                <a:solidFill>
                  <a:srgbClr val="00599D"/>
                </a:solidFill>
              </a:rPr>
              <a:t>Discussion</a:t>
            </a:r>
            <a:endParaRPr sz="3600" dirty="0">
              <a:solidFill>
                <a:srgbClr val="00599D"/>
              </a:solidFill>
            </a:endParaRPr>
          </a:p>
        </p:txBody>
      </p:sp>
      <p:sp>
        <p:nvSpPr>
          <p:cNvPr id="2" name="Slide Number Placeholder 1">
            <a:extLst>
              <a:ext uri="{FF2B5EF4-FFF2-40B4-BE49-F238E27FC236}">
                <a16:creationId xmlns:a16="http://schemas.microsoft.com/office/drawing/2014/main" id="{E6C260BD-DC2E-B073-B871-5E486185FBCA}"/>
              </a:ext>
            </a:extLst>
          </p:cNvPr>
          <p:cNvSpPr>
            <a:spLocks noGrp="1"/>
          </p:cNvSpPr>
          <p:nvPr>
            <p:ph type="sldNum" sz="quarter" idx="16"/>
          </p:nvPr>
        </p:nvSpPr>
        <p:spPr/>
        <p:txBody>
          <a:bodyPr/>
          <a:lstStyle/>
          <a:p>
            <a:fld id="{838B0777-827F-8D42-90B1-61394C340E65}" type="slidenum">
              <a:rPr lang="en-GB" noProof="0" smtClean="0"/>
              <a:pPr/>
              <a:t>16</a:t>
            </a:fld>
            <a:endParaRPr lang="en-GB" noProof="0"/>
          </a:p>
        </p:txBody>
      </p:sp>
      <p:sp>
        <p:nvSpPr>
          <p:cNvPr id="6" name="TextBox 5">
            <a:extLst>
              <a:ext uri="{FF2B5EF4-FFF2-40B4-BE49-F238E27FC236}">
                <a16:creationId xmlns:a16="http://schemas.microsoft.com/office/drawing/2014/main" id="{9B3592E1-7A0C-C99E-C58D-EBF8CC3B5B91}"/>
              </a:ext>
            </a:extLst>
          </p:cNvPr>
          <p:cNvSpPr txBox="1"/>
          <p:nvPr/>
        </p:nvSpPr>
        <p:spPr>
          <a:xfrm>
            <a:off x="252056" y="6480010"/>
            <a:ext cx="497252" cy="246221"/>
          </a:xfrm>
          <a:prstGeom prst="rect">
            <a:avLst/>
          </a:prstGeom>
          <a:noFill/>
        </p:spPr>
        <p:txBody>
          <a:bodyPr wrap="none" rtlCol="0">
            <a:spAutoFit/>
          </a:bodyPr>
          <a:lstStyle/>
          <a:p>
            <a:r>
              <a:rPr lang="en-AE" sz="1000" dirty="0"/>
              <a:t>15/15</a:t>
            </a:r>
          </a:p>
        </p:txBody>
      </p:sp>
      <p:sp>
        <p:nvSpPr>
          <p:cNvPr id="4" name="TextBox 3">
            <a:extLst>
              <a:ext uri="{FF2B5EF4-FFF2-40B4-BE49-F238E27FC236}">
                <a16:creationId xmlns:a16="http://schemas.microsoft.com/office/drawing/2014/main" id="{86051ADC-CA42-CCDA-8120-8AE36B4A6838}"/>
              </a:ext>
            </a:extLst>
          </p:cNvPr>
          <p:cNvSpPr txBox="1"/>
          <p:nvPr/>
        </p:nvSpPr>
        <p:spPr>
          <a:xfrm>
            <a:off x="1106857" y="2201191"/>
            <a:ext cx="6801927" cy="2123658"/>
          </a:xfrm>
          <a:prstGeom prst="rect">
            <a:avLst/>
          </a:prstGeom>
          <a:noFill/>
        </p:spPr>
        <p:txBody>
          <a:bodyPr wrap="none" rtlCol="0">
            <a:spAutoFit/>
          </a:bodyPr>
          <a:lstStyle/>
          <a:p>
            <a:pPr marL="342900" indent="-342900">
              <a:buFont typeface="Arial" panose="020B0604020202020204" pitchFamily="34" charset="0"/>
              <a:buChar char="•"/>
            </a:pPr>
            <a:r>
              <a:rPr lang="en-AE" sz="2200" dirty="0">
                <a:latin typeface="Tahoma" panose="020B0604030504040204" pitchFamily="34" charset="0"/>
                <a:ea typeface="Tahoma" panose="020B0604030504040204" pitchFamily="34" charset="0"/>
                <a:cs typeface="Tahoma" panose="020B0604030504040204" pitchFamily="34" charset="0"/>
              </a:rPr>
              <a:t>High resolution models, data, analyses </a:t>
            </a:r>
          </a:p>
          <a:p>
            <a:pPr marL="342900" indent="-342900">
              <a:buFont typeface="Arial" panose="020B0604020202020204" pitchFamily="34" charset="0"/>
              <a:buChar char="•"/>
            </a:pPr>
            <a:r>
              <a:rPr lang="en-AE" sz="2200" dirty="0">
                <a:latin typeface="Tahoma" panose="020B0604030504040204" pitchFamily="34" charset="0"/>
                <a:ea typeface="Tahoma" panose="020B0604030504040204" pitchFamily="34" charset="0"/>
                <a:cs typeface="Tahoma" panose="020B0604030504040204" pitchFamily="34" charset="0"/>
              </a:rPr>
              <a:t>Smoothing data flows </a:t>
            </a:r>
          </a:p>
          <a:p>
            <a:pPr marL="342900" indent="-342900">
              <a:buFont typeface="Arial" panose="020B0604020202020204" pitchFamily="34" charset="0"/>
              <a:buChar char="•"/>
            </a:pPr>
            <a:r>
              <a:rPr lang="en-AE" sz="2200" dirty="0">
                <a:latin typeface="Tahoma" panose="020B0604030504040204" pitchFamily="34" charset="0"/>
                <a:ea typeface="Tahoma" panose="020B0604030504040204" pitchFamily="34" charset="0"/>
                <a:cs typeface="Tahoma" panose="020B0604030504040204" pitchFamily="34" charset="0"/>
              </a:rPr>
              <a:t>Choice amongst different possible flows </a:t>
            </a:r>
          </a:p>
          <a:p>
            <a:pPr marL="342900" indent="-342900">
              <a:buFont typeface="Arial" panose="020B0604020202020204" pitchFamily="34" charset="0"/>
              <a:buChar char="•"/>
            </a:pPr>
            <a:r>
              <a:rPr lang="en-AE" sz="2200" dirty="0">
                <a:latin typeface="Tahoma" panose="020B0604030504040204" pitchFamily="34" charset="0"/>
                <a:ea typeface="Tahoma" panose="020B0604030504040204" pitchFamily="34" charset="0"/>
                <a:cs typeface="Tahoma" panose="020B0604030504040204" pitchFamily="34" charset="0"/>
              </a:rPr>
              <a:t>Trade-offs between the complexity and validity</a:t>
            </a:r>
          </a:p>
          <a:p>
            <a:pPr marL="342900" indent="-342900">
              <a:buFont typeface="Arial" panose="020B0604020202020204" pitchFamily="34" charset="0"/>
              <a:buChar char="•"/>
            </a:pPr>
            <a:r>
              <a:rPr lang="en-AE" sz="2200" dirty="0">
                <a:latin typeface="Tahoma" panose="020B0604030504040204" pitchFamily="34" charset="0"/>
                <a:ea typeface="Tahoma" panose="020B0604030504040204" pitchFamily="34" charset="0"/>
                <a:cs typeface="Tahoma" panose="020B0604030504040204" pitchFamily="34" charset="0"/>
              </a:rPr>
              <a:t>Integrating extremes </a:t>
            </a:r>
          </a:p>
          <a:p>
            <a:pPr marL="342900" indent="-342900">
              <a:buFont typeface="Arial" panose="020B0604020202020204" pitchFamily="34" charset="0"/>
              <a:buChar char="•"/>
            </a:pPr>
            <a:r>
              <a:rPr lang="en-AE" sz="2200" dirty="0">
                <a:latin typeface="Tahoma" panose="020B0604030504040204" pitchFamily="34" charset="0"/>
                <a:ea typeface="Tahoma" panose="020B0604030504040204" pitchFamily="34" charset="0"/>
                <a:cs typeface="Tahoma" panose="020B0604030504040204" pitchFamily="34" charset="0"/>
              </a:rPr>
              <a:t>Preferred sources/methods for consistency of data</a:t>
            </a:r>
          </a:p>
        </p:txBody>
      </p:sp>
      <p:sp>
        <p:nvSpPr>
          <p:cNvPr id="5" name="TextBox 4">
            <a:extLst>
              <a:ext uri="{FF2B5EF4-FFF2-40B4-BE49-F238E27FC236}">
                <a16:creationId xmlns:a16="http://schemas.microsoft.com/office/drawing/2014/main" id="{C617E600-F8A9-AB1C-C1BA-0BA1F3A742AE}"/>
              </a:ext>
            </a:extLst>
          </p:cNvPr>
          <p:cNvSpPr txBox="1"/>
          <p:nvPr/>
        </p:nvSpPr>
        <p:spPr>
          <a:xfrm>
            <a:off x="5372099" y="6149529"/>
            <a:ext cx="1797736" cy="523220"/>
          </a:xfrm>
          <a:prstGeom prst="rect">
            <a:avLst/>
          </a:prstGeom>
          <a:noFill/>
        </p:spPr>
        <p:txBody>
          <a:bodyPr wrap="none" rtlCol="0">
            <a:spAutoFit/>
          </a:bodyPr>
          <a:lstStyle/>
          <a:p>
            <a:r>
              <a:rPr lang="en-AE" sz="2800" dirty="0">
                <a:solidFill>
                  <a:srgbClr val="00599D"/>
                </a:solidFill>
              </a:rPr>
              <a:t>Thank You!</a:t>
            </a:r>
          </a:p>
        </p:txBody>
      </p:sp>
      <p:sp>
        <p:nvSpPr>
          <p:cNvPr id="7" name="TextBox 6">
            <a:extLst>
              <a:ext uri="{FF2B5EF4-FFF2-40B4-BE49-F238E27FC236}">
                <a16:creationId xmlns:a16="http://schemas.microsoft.com/office/drawing/2014/main" id="{5A6C96C9-995C-9A98-8DC9-944778C9A0B4}"/>
              </a:ext>
            </a:extLst>
          </p:cNvPr>
          <p:cNvSpPr txBox="1"/>
          <p:nvPr/>
        </p:nvSpPr>
        <p:spPr>
          <a:xfrm>
            <a:off x="8967915" y="4826089"/>
            <a:ext cx="3056991" cy="1477328"/>
          </a:xfrm>
          <a:prstGeom prst="rect">
            <a:avLst/>
          </a:prstGeom>
          <a:noFill/>
        </p:spPr>
        <p:txBody>
          <a:bodyPr wrap="none" rtlCol="0">
            <a:spAutoFit/>
          </a:bodyPr>
          <a:lstStyle/>
          <a:p>
            <a:r>
              <a:rPr lang="en-AE" sz="2400" dirty="0">
                <a:latin typeface="Tahoma" panose="020B0604030504040204" pitchFamily="34" charset="0"/>
                <a:ea typeface="Tahoma" panose="020B0604030504040204" pitchFamily="34" charset="0"/>
                <a:cs typeface="Tahoma" panose="020B0604030504040204" pitchFamily="34" charset="0"/>
              </a:rPr>
              <a:t>Muhammad Awais </a:t>
            </a:r>
          </a:p>
          <a:p>
            <a:r>
              <a:rPr lang="en-US" sz="2200" dirty="0"/>
              <a:t>        </a:t>
            </a:r>
            <a:r>
              <a:rPr lang="en-US" sz="2200" dirty="0">
                <a:hlinkClick r:id="rId3"/>
              </a:rPr>
              <a:t>awais@iiasa.ac.at</a:t>
            </a:r>
            <a:r>
              <a:rPr lang="en-US" sz="2200" dirty="0"/>
              <a:t> </a:t>
            </a:r>
          </a:p>
          <a:p>
            <a:r>
              <a:rPr lang="en-US" sz="2200" dirty="0"/>
              <a:t>       @_</a:t>
            </a:r>
            <a:r>
              <a:rPr lang="en-US" sz="2200" dirty="0" err="1"/>
              <a:t>awaismuhammad</a:t>
            </a:r>
            <a:endParaRPr lang="en-AE" sz="2200" dirty="0"/>
          </a:p>
          <a:p>
            <a:r>
              <a:rPr lang="en-AE" sz="2200" dirty="0"/>
              <a:t>      </a:t>
            </a:r>
            <a:endParaRPr lang="en-US" sz="2200" dirty="0"/>
          </a:p>
        </p:txBody>
      </p:sp>
      <p:pic>
        <p:nvPicPr>
          <p:cNvPr id="6146" name="Picture 2" descr="Image result for email logo">
            <a:extLst>
              <a:ext uri="{FF2B5EF4-FFF2-40B4-BE49-F238E27FC236}">
                <a16:creationId xmlns:a16="http://schemas.microsoft.com/office/drawing/2014/main" id="{89FC9761-A250-2F16-9BF8-96552E4C46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7915" y="5217972"/>
            <a:ext cx="417512" cy="41751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twitter logo">
            <a:extLst>
              <a:ext uri="{FF2B5EF4-FFF2-40B4-BE49-F238E27FC236}">
                <a16:creationId xmlns:a16="http://schemas.microsoft.com/office/drawing/2014/main" id="{9859EB8E-0949-BF22-3E62-DA93CEDAFC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034526" y="5635484"/>
            <a:ext cx="284290" cy="234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813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4449B-E274-43D0-AEC8-4033FEA911D1}"/>
              </a:ext>
            </a:extLst>
          </p:cNvPr>
          <p:cNvSpPr>
            <a:spLocks noGrp="1"/>
          </p:cNvSpPr>
          <p:nvPr>
            <p:ph type="title"/>
          </p:nvPr>
        </p:nvSpPr>
        <p:spPr>
          <a:xfrm>
            <a:off x="293970" y="53504"/>
            <a:ext cx="8911916" cy="680107"/>
          </a:xfrm>
        </p:spPr>
        <p:txBody>
          <a:bodyPr>
            <a:normAutofit/>
          </a:bodyPr>
          <a:lstStyle/>
          <a:p>
            <a:r>
              <a:rPr lang="en-US" sz="3600" dirty="0">
                <a:solidFill>
                  <a:srgbClr val="00599D"/>
                </a:solidFill>
              </a:rPr>
              <a:t>Data Assumptions</a:t>
            </a:r>
            <a:endParaRPr lang="en-AT" sz="3600">
              <a:solidFill>
                <a:srgbClr val="00599D"/>
              </a:solidFill>
            </a:endParaRPr>
          </a:p>
        </p:txBody>
      </p:sp>
      <p:sp>
        <p:nvSpPr>
          <p:cNvPr id="26" name="TextBox 25">
            <a:extLst>
              <a:ext uri="{FF2B5EF4-FFF2-40B4-BE49-F238E27FC236}">
                <a16:creationId xmlns:a16="http://schemas.microsoft.com/office/drawing/2014/main" id="{51FCD541-A6E3-4C3E-A77B-508A28E1D1A0}"/>
              </a:ext>
            </a:extLst>
          </p:cNvPr>
          <p:cNvSpPr txBox="1"/>
          <p:nvPr/>
        </p:nvSpPr>
        <p:spPr>
          <a:xfrm>
            <a:off x="2917496" y="1250862"/>
            <a:ext cx="395023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400">
                <a:latin typeface="Consolas"/>
              </a:rPr>
              <a:t>Spatial &amp; temporal processing of gridded large-scale data from ISIMIP Global Hydrological Model outputs</a:t>
            </a:r>
          </a:p>
        </p:txBody>
      </p:sp>
      <p:sp>
        <p:nvSpPr>
          <p:cNvPr id="4" name="TextBox 3">
            <a:extLst>
              <a:ext uri="{FF2B5EF4-FFF2-40B4-BE49-F238E27FC236}">
                <a16:creationId xmlns:a16="http://schemas.microsoft.com/office/drawing/2014/main" id="{BD92E520-0A74-556F-6CA7-64FF5BF442C6}"/>
              </a:ext>
            </a:extLst>
          </p:cNvPr>
          <p:cNvSpPr txBox="1"/>
          <p:nvPr/>
        </p:nvSpPr>
        <p:spPr>
          <a:xfrm>
            <a:off x="3282634" y="2718896"/>
            <a:ext cx="146729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900">
              <a:ea typeface="Calibri"/>
              <a:cs typeface="Calibri"/>
            </a:endParaRPr>
          </a:p>
        </p:txBody>
      </p:sp>
      <p:sp>
        <p:nvSpPr>
          <p:cNvPr id="52" name="Rectangle 51">
            <a:extLst>
              <a:ext uri="{FF2B5EF4-FFF2-40B4-BE49-F238E27FC236}">
                <a16:creationId xmlns:a16="http://schemas.microsoft.com/office/drawing/2014/main" id="{4D8C0B46-2DF7-4074-8382-BD1832F509B8}"/>
              </a:ext>
            </a:extLst>
          </p:cNvPr>
          <p:cNvSpPr/>
          <p:nvPr/>
        </p:nvSpPr>
        <p:spPr>
          <a:xfrm>
            <a:off x="340431" y="1200479"/>
            <a:ext cx="2147685" cy="78904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en-US" sz="1050">
                <a:latin typeface="Consolas"/>
                <a:cs typeface="Arial"/>
              </a:rPr>
              <a:t>Hydrological Data </a:t>
            </a:r>
          </a:p>
        </p:txBody>
      </p:sp>
      <p:sp>
        <p:nvSpPr>
          <p:cNvPr id="38" name="TextBox 37">
            <a:extLst>
              <a:ext uri="{FF2B5EF4-FFF2-40B4-BE49-F238E27FC236}">
                <a16:creationId xmlns:a16="http://schemas.microsoft.com/office/drawing/2014/main" id="{22FA610E-7727-E661-0BFD-0EB49E15A94A}"/>
              </a:ext>
            </a:extLst>
          </p:cNvPr>
          <p:cNvSpPr txBox="1"/>
          <p:nvPr/>
        </p:nvSpPr>
        <p:spPr>
          <a:xfrm>
            <a:off x="8004826" y="1829467"/>
            <a:ext cx="3105772" cy="1015663"/>
          </a:xfrm>
          <a:prstGeom prst="rect">
            <a:avLst/>
          </a:prstGeom>
          <a:noFill/>
        </p:spPr>
        <p:txBody>
          <a:bodyPr wrap="square" rtlCol="0">
            <a:spAutoFit/>
          </a:bodyPr>
          <a:lstStyle/>
          <a:p>
            <a:pPr algn="just"/>
            <a:r>
              <a:rPr lang="en-AE" sz="1500" dirty="0">
                <a:latin typeface="Consolas" panose="020B0609020204030204" pitchFamily="49" charset="0"/>
                <a:cs typeface="Consolas" panose="020B0609020204030204" pitchFamily="49" charset="0"/>
              </a:rPr>
              <a:t>Economic parameters &amp; energy intensity for water sector from literature sources</a:t>
            </a:r>
          </a:p>
        </p:txBody>
      </p:sp>
      <p:sp>
        <p:nvSpPr>
          <p:cNvPr id="18" name="TextBox 17">
            <a:extLst>
              <a:ext uri="{FF2B5EF4-FFF2-40B4-BE49-F238E27FC236}">
                <a16:creationId xmlns:a16="http://schemas.microsoft.com/office/drawing/2014/main" id="{058D1933-38A7-4029-85E3-1085194E7B53}"/>
              </a:ext>
            </a:extLst>
          </p:cNvPr>
          <p:cNvSpPr txBox="1"/>
          <p:nvPr/>
        </p:nvSpPr>
        <p:spPr>
          <a:xfrm>
            <a:off x="2854903" y="2106466"/>
            <a:ext cx="401282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400">
                <a:latin typeface="Consolas"/>
              </a:rPr>
              <a:t>Based on treatment rates of different regions, wastewater recycling is exogenously calculated across basins</a:t>
            </a:r>
          </a:p>
        </p:txBody>
      </p:sp>
      <p:sp>
        <p:nvSpPr>
          <p:cNvPr id="19" name="Rectangle 18">
            <a:extLst>
              <a:ext uri="{FF2B5EF4-FFF2-40B4-BE49-F238E27FC236}">
                <a16:creationId xmlns:a16="http://schemas.microsoft.com/office/drawing/2014/main" id="{7ECCCD3E-3407-44DD-BA43-EC8BF35BD259}"/>
              </a:ext>
            </a:extLst>
          </p:cNvPr>
          <p:cNvSpPr/>
          <p:nvPr/>
        </p:nvSpPr>
        <p:spPr>
          <a:xfrm>
            <a:off x="293969" y="2194296"/>
            <a:ext cx="2147685" cy="78904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US" sz="1050">
                <a:latin typeface="Consolas"/>
                <a:cs typeface="Arial"/>
              </a:rPr>
              <a:t>Wastewater Recycling</a:t>
            </a:r>
          </a:p>
        </p:txBody>
      </p:sp>
      <p:sp>
        <p:nvSpPr>
          <p:cNvPr id="32" name="Rectangle 31">
            <a:extLst>
              <a:ext uri="{FF2B5EF4-FFF2-40B4-BE49-F238E27FC236}">
                <a16:creationId xmlns:a16="http://schemas.microsoft.com/office/drawing/2014/main" id="{488AB924-B6B6-4823-B5A4-D688EC6B14AE}"/>
              </a:ext>
            </a:extLst>
          </p:cNvPr>
          <p:cNvSpPr/>
          <p:nvPr/>
        </p:nvSpPr>
        <p:spPr>
          <a:xfrm>
            <a:off x="340432" y="5011112"/>
            <a:ext cx="2147685" cy="65625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050">
                <a:latin typeface="Consolas"/>
                <a:cs typeface="Arial"/>
              </a:rPr>
              <a:t>Water demands</a:t>
            </a:r>
          </a:p>
        </p:txBody>
      </p:sp>
      <p:sp>
        <p:nvSpPr>
          <p:cNvPr id="33" name="Rectangle 32">
            <a:extLst>
              <a:ext uri="{FF2B5EF4-FFF2-40B4-BE49-F238E27FC236}">
                <a16:creationId xmlns:a16="http://schemas.microsoft.com/office/drawing/2014/main" id="{2CE30577-7DAE-47AD-8CA7-41D8FB11FA0A}"/>
              </a:ext>
            </a:extLst>
          </p:cNvPr>
          <p:cNvSpPr/>
          <p:nvPr/>
        </p:nvSpPr>
        <p:spPr>
          <a:xfrm>
            <a:off x="2873455" y="5873286"/>
            <a:ext cx="2147685" cy="656253"/>
          </a:xfrm>
          <a:prstGeom prst="rect">
            <a:avLst/>
          </a:prstGeom>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pPr algn="ctr"/>
            <a:r>
              <a:rPr lang="en-US" sz="1050">
                <a:latin typeface="Consolas"/>
                <a:cs typeface="Arial"/>
              </a:rPr>
              <a:t>Municipal/Industrial</a:t>
            </a:r>
          </a:p>
        </p:txBody>
      </p:sp>
      <p:sp>
        <p:nvSpPr>
          <p:cNvPr id="34" name="Rectangle 33">
            <a:extLst>
              <a:ext uri="{FF2B5EF4-FFF2-40B4-BE49-F238E27FC236}">
                <a16:creationId xmlns:a16="http://schemas.microsoft.com/office/drawing/2014/main" id="{2AEDD126-3F8D-4D12-B25F-D431E195CAD8}"/>
              </a:ext>
            </a:extLst>
          </p:cNvPr>
          <p:cNvSpPr/>
          <p:nvPr/>
        </p:nvSpPr>
        <p:spPr>
          <a:xfrm>
            <a:off x="2873455" y="5003390"/>
            <a:ext cx="2147685" cy="656253"/>
          </a:xfrm>
          <a:prstGeom prst="rect">
            <a:avLst/>
          </a:prstGeom>
        </p:spPr>
        <p:style>
          <a:lnRef idx="3">
            <a:schemeClr val="lt1"/>
          </a:lnRef>
          <a:fillRef idx="1">
            <a:schemeClr val="accent2"/>
          </a:fillRef>
          <a:effectRef idx="1">
            <a:schemeClr val="accent2"/>
          </a:effectRef>
          <a:fontRef idx="minor">
            <a:schemeClr val="lt1"/>
          </a:fontRef>
        </p:style>
        <p:txBody>
          <a:bodyPr lIns="91440" tIns="45720" rIns="91440" bIns="45720" rtlCol="0" anchor="ctr"/>
          <a:lstStyle/>
          <a:p>
            <a:pPr algn="ctr"/>
            <a:r>
              <a:rPr lang="en-US" sz="1050">
                <a:latin typeface="Consolas"/>
                <a:cs typeface="Arial"/>
              </a:rPr>
              <a:t>Agriculture</a:t>
            </a:r>
          </a:p>
        </p:txBody>
      </p:sp>
      <p:sp>
        <p:nvSpPr>
          <p:cNvPr id="35" name="Rectangle 34">
            <a:extLst>
              <a:ext uri="{FF2B5EF4-FFF2-40B4-BE49-F238E27FC236}">
                <a16:creationId xmlns:a16="http://schemas.microsoft.com/office/drawing/2014/main" id="{E0423F0B-6241-4D0C-AB46-E3D77E6A777D}"/>
              </a:ext>
            </a:extLst>
          </p:cNvPr>
          <p:cNvSpPr/>
          <p:nvPr/>
        </p:nvSpPr>
        <p:spPr>
          <a:xfrm>
            <a:off x="2873457" y="4000336"/>
            <a:ext cx="2147684" cy="65157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1050">
                <a:latin typeface="Consolas"/>
                <a:cs typeface="Arial"/>
              </a:rPr>
              <a:t>Energy </a:t>
            </a:r>
          </a:p>
        </p:txBody>
      </p:sp>
      <p:cxnSp>
        <p:nvCxnSpPr>
          <p:cNvPr id="36" name="Elbow Connector 16">
            <a:extLst>
              <a:ext uri="{FF2B5EF4-FFF2-40B4-BE49-F238E27FC236}">
                <a16:creationId xmlns:a16="http://schemas.microsoft.com/office/drawing/2014/main" id="{30AA176D-A106-42BE-8239-7793DF37CCEF}"/>
              </a:ext>
            </a:extLst>
          </p:cNvPr>
          <p:cNvCxnSpPr>
            <a:endCxn id="35" idx="1"/>
          </p:cNvCxnSpPr>
          <p:nvPr/>
        </p:nvCxnSpPr>
        <p:spPr>
          <a:xfrm rot="5400000" flipH="1" flipV="1">
            <a:off x="2241850" y="4699910"/>
            <a:ext cx="1005391" cy="25782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67">
            <a:extLst>
              <a:ext uri="{FF2B5EF4-FFF2-40B4-BE49-F238E27FC236}">
                <a16:creationId xmlns:a16="http://schemas.microsoft.com/office/drawing/2014/main" id="{AD2B7F7C-934A-4C4B-B71B-01EC6A834459}"/>
              </a:ext>
            </a:extLst>
          </p:cNvPr>
          <p:cNvCxnSpPr>
            <a:cxnSpLocks/>
          </p:cNvCxnSpPr>
          <p:nvPr/>
        </p:nvCxnSpPr>
        <p:spPr>
          <a:xfrm rot="16200000" flipH="1">
            <a:off x="2308427" y="5636384"/>
            <a:ext cx="872235" cy="257820"/>
          </a:xfrm>
          <a:prstGeom prst="bentConnector3">
            <a:avLst>
              <a:gd name="adj1" fmla="val 10077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29F268D-8EFD-44A9-A800-5201BE15C7DD}"/>
              </a:ext>
            </a:extLst>
          </p:cNvPr>
          <p:cNvCxnSpPr>
            <a:cxnSpLocks/>
            <a:stCxn id="32" idx="3"/>
            <a:endCxn id="34" idx="1"/>
          </p:cNvCxnSpPr>
          <p:nvPr/>
        </p:nvCxnSpPr>
        <p:spPr>
          <a:xfrm flipV="1">
            <a:off x="2488117" y="5331517"/>
            <a:ext cx="385338" cy="7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D8F042B-B42F-4AB7-97FC-4AA97C7277B5}"/>
              </a:ext>
            </a:extLst>
          </p:cNvPr>
          <p:cNvSpPr txBox="1"/>
          <p:nvPr/>
        </p:nvSpPr>
        <p:spPr>
          <a:xfrm>
            <a:off x="5316937" y="4049646"/>
            <a:ext cx="49218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a:latin typeface="Consolas"/>
              </a:rPr>
              <a:t>Calibrated water Consumption per unit of energy activity</a:t>
            </a:r>
          </a:p>
        </p:txBody>
      </p:sp>
      <p:sp>
        <p:nvSpPr>
          <p:cNvPr id="41" name="TextBox 40">
            <a:extLst>
              <a:ext uri="{FF2B5EF4-FFF2-40B4-BE49-F238E27FC236}">
                <a16:creationId xmlns:a16="http://schemas.microsoft.com/office/drawing/2014/main" id="{BF7648C4-3FDF-4E9F-810C-5DEA9699A4BB}"/>
              </a:ext>
            </a:extLst>
          </p:cNvPr>
          <p:cNvSpPr txBox="1"/>
          <p:nvPr/>
        </p:nvSpPr>
        <p:spPr>
          <a:xfrm>
            <a:off x="5278958" y="4754462"/>
            <a:ext cx="495985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just"/>
            <a:r>
              <a:rPr lang="en-US" sz="1400">
                <a:latin typeface="Consolas"/>
              </a:rPr>
              <a:t>Irrigation Withdrawals linked from GLOBIOM module coming from CWATM Global Hydrological Model aggregated from gridded monthly data to 5-year annual averages</a:t>
            </a:r>
          </a:p>
        </p:txBody>
      </p:sp>
      <p:sp>
        <p:nvSpPr>
          <p:cNvPr id="42" name="TextBox 41">
            <a:extLst>
              <a:ext uri="{FF2B5EF4-FFF2-40B4-BE49-F238E27FC236}">
                <a16:creationId xmlns:a16="http://schemas.microsoft.com/office/drawing/2014/main" id="{3EA76640-8725-4F84-8C61-DB265ECA61BD}"/>
              </a:ext>
            </a:extLst>
          </p:cNvPr>
          <p:cNvSpPr txBox="1"/>
          <p:nvPr/>
        </p:nvSpPr>
        <p:spPr>
          <a:xfrm>
            <a:off x="5278957" y="6001819"/>
            <a:ext cx="50614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a:latin typeface="Consolas"/>
              </a:rPr>
              <a:t>Municipal/Industrial demands aggregated from gridded data</a:t>
            </a:r>
          </a:p>
        </p:txBody>
      </p:sp>
      <p:sp>
        <p:nvSpPr>
          <p:cNvPr id="43" name="TextBox 42">
            <a:extLst>
              <a:ext uri="{FF2B5EF4-FFF2-40B4-BE49-F238E27FC236}">
                <a16:creationId xmlns:a16="http://schemas.microsoft.com/office/drawing/2014/main" id="{09681398-4893-43B0-AC64-01C41135A602}"/>
              </a:ext>
            </a:extLst>
          </p:cNvPr>
          <p:cNvSpPr txBox="1"/>
          <p:nvPr/>
        </p:nvSpPr>
        <p:spPr>
          <a:xfrm>
            <a:off x="2917986" y="3190486"/>
            <a:ext cx="416629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400">
                <a:latin typeface="Consolas"/>
              </a:rPr>
              <a:t>Desalination potential based on GDP, water stress, distance of the region from coast and other proxy indicators</a:t>
            </a:r>
          </a:p>
        </p:txBody>
      </p:sp>
      <p:sp>
        <p:nvSpPr>
          <p:cNvPr id="44" name="Rectangle 43">
            <a:extLst>
              <a:ext uri="{FF2B5EF4-FFF2-40B4-BE49-F238E27FC236}">
                <a16:creationId xmlns:a16="http://schemas.microsoft.com/office/drawing/2014/main" id="{80EEE8D1-579D-41F2-85A9-A13BAA3BEEC6}"/>
              </a:ext>
            </a:extLst>
          </p:cNvPr>
          <p:cNvSpPr/>
          <p:nvPr/>
        </p:nvSpPr>
        <p:spPr>
          <a:xfrm>
            <a:off x="293970" y="3188113"/>
            <a:ext cx="2147685" cy="789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latin typeface="Consolas"/>
                <a:cs typeface="Arial"/>
              </a:rPr>
              <a:t>Desalination potential</a:t>
            </a:r>
          </a:p>
        </p:txBody>
      </p:sp>
      <p:sp>
        <p:nvSpPr>
          <p:cNvPr id="3" name="Slide Number Placeholder 2">
            <a:extLst>
              <a:ext uri="{FF2B5EF4-FFF2-40B4-BE49-F238E27FC236}">
                <a16:creationId xmlns:a16="http://schemas.microsoft.com/office/drawing/2014/main" id="{018E31B2-9FC9-C274-B811-D27C02A9991D}"/>
              </a:ext>
            </a:extLst>
          </p:cNvPr>
          <p:cNvSpPr>
            <a:spLocks noGrp="1"/>
          </p:cNvSpPr>
          <p:nvPr>
            <p:ph type="sldNum" sz="quarter" idx="16"/>
          </p:nvPr>
        </p:nvSpPr>
        <p:spPr/>
        <p:txBody>
          <a:bodyPr/>
          <a:lstStyle/>
          <a:p>
            <a:fld id="{838B0777-827F-8D42-90B1-61394C340E65}" type="slidenum">
              <a:rPr lang="en-GB" noProof="0" smtClean="0"/>
              <a:pPr/>
              <a:t>17</a:t>
            </a:fld>
            <a:endParaRPr lang="en-GB" noProof="0"/>
          </a:p>
        </p:txBody>
      </p:sp>
      <p:sp>
        <p:nvSpPr>
          <p:cNvPr id="22" name="TextBox 21">
            <a:extLst>
              <a:ext uri="{FF2B5EF4-FFF2-40B4-BE49-F238E27FC236}">
                <a16:creationId xmlns:a16="http://schemas.microsoft.com/office/drawing/2014/main" id="{C0EFCDA3-96C8-944C-C5E2-B003DAEFC0E8}"/>
              </a:ext>
            </a:extLst>
          </p:cNvPr>
          <p:cNvSpPr txBox="1"/>
          <p:nvPr/>
        </p:nvSpPr>
        <p:spPr>
          <a:xfrm>
            <a:off x="252056" y="6480010"/>
            <a:ext cx="431528" cy="246221"/>
          </a:xfrm>
          <a:prstGeom prst="rect">
            <a:avLst/>
          </a:prstGeom>
          <a:noFill/>
        </p:spPr>
        <p:txBody>
          <a:bodyPr wrap="none" rtlCol="0">
            <a:spAutoFit/>
          </a:bodyPr>
          <a:lstStyle/>
          <a:p>
            <a:r>
              <a:rPr lang="en-AE" sz="1000"/>
              <a:t>6/18</a:t>
            </a:r>
          </a:p>
        </p:txBody>
      </p:sp>
    </p:spTree>
    <p:extLst>
      <p:ext uri="{BB962C8B-B14F-4D97-AF65-F5344CB8AC3E}">
        <p14:creationId xmlns:p14="http://schemas.microsoft.com/office/powerpoint/2010/main" val="368213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par>
                                <p:cTn id="38" presetID="10" presetClass="entr" presetSubtype="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2" grpId="0" animBg="1"/>
      <p:bldP spid="38" grpId="0"/>
      <p:bldP spid="18" grpId="0"/>
      <p:bldP spid="19" grpId="0" animBg="1"/>
      <p:bldP spid="32" grpId="0" animBg="1"/>
      <p:bldP spid="33" grpId="0" animBg="1"/>
      <p:bldP spid="34" grpId="0" animBg="1"/>
      <p:bldP spid="35" grpId="0" animBg="1"/>
      <p:bldP spid="40" grpId="0"/>
      <p:bldP spid="41" grpId="0"/>
      <p:bldP spid="42" grpId="0"/>
      <p:bldP spid="43" grpId="0"/>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D6BCB-22E4-4FA9-88AA-509FC55DA746}"/>
              </a:ext>
            </a:extLst>
          </p:cNvPr>
          <p:cNvPicPr>
            <a:picLocks noChangeAspect="1"/>
          </p:cNvPicPr>
          <p:nvPr/>
        </p:nvPicPr>
        <p:blipFill>
          <a:blip r:embed="rId2"/>
          <a:stretch>
            <a:fillRect/>
          </a:stretch>
        </p:blipFill>
        <p:spPr>
          <a:xfrm>
            <a:off x="4102893" y="4754100"/>
            <a:ext cx="4024313" cy="1628775"/>
          </a:xfrm>
          <a:prstGeom prst="rect">
            <a:avLst/>
          </a:prstGeom>
        </p:spPr>
      </p:pic>
      <p:pic>
        <p:nvPicPr>
          <p:cNvPr id="5" name="Picture 4">
            <a:extLst>
              <a:ext uri="{FF2B5EF4-FFF2-40B4-BE49-F238E27FC236}">
                <a16:creationId xmlns:a16="http://schemas.microsoft.com/office/drawing/2014/main" id="{B5D7E868-45D9-4287-9E78-9A3323379584}"/>
              </a:ext>
            </a:extLst>
          </p:cNvPr>
          <p:cNvPicPr>
            <a:picLocks noChangeAspect="1"/>
          </p:cNvPicPr>
          <p:nvPr/>
        </p:nvPicPr>
        <p:blipFill>
          <a:blip r:embed="rId3"/>
          <a:stretch>
            <a:fillRect/>
          </a:stretch>
        </p:blipFill>
        <p:spPr>
          <a:xfrm>
            <a:off x="8187530" y="4754100"/>
            <a:ext cx="3990975" cy="1628775"/>
          </a:xfrm>
          <a:prstGeom prst="rect">
            <a:avLst/>
          </a:prstGeom>
        </p:spPr>
      </p:pic>
      <p:pic>
        <p:nvPicPr>
          <p:cNvPr id="9" name="Picture 8">
            <a:extLst>
              <a:ext uri="{FF2B5EF4-FFF2-40B4-BE49-F238E27FC236}">
                <a16:creationId xmlns:a16="http://schemas.microsoft.com/office/drawing/2014/main" id="{AF09998A-3AC7-4FC2-A31B-1E65F6B39E65}"/>
              </a:ext>
            </a:extLst>
          </p:cNvPr>
          <p:cNvPicPr>
            <a:picLocks noChangeAspect="1"/>
          </p:cNvPicPr>
          <p:nvPr/>
        </p:nvPicPr>
        <p:blipFill>
          <a:blip r:embed="rId4"/>
          <a:stretch>
            <a:fillRect/>
          </a:stretch>
        </p:blipFill>
        <p:spPr>
          <a:xfrm>
            <a:off x="4102893" y="1432447"/>
            <a:ext cx="8075613" cy="3276600"/>
          </a:xfrm>
          <a:prstGeom prst="rect">
            <a:avLst/>
          </a:prstGeom>
        </p:spPr>
      </p:pic>
      <p:sp>
        <p:nvSpPr>
          <p:cNvPr id="2" name="Title 1">
            <a:extLst>
              <a:ext uri="{FF2B5EF4-FFF2-40B4-BE49-F238E27FC236}">
                <a16:creationId xmlns:a16="http://schemas.microsoft.com/office/drawing/2014/main" id="{095314C3-0DCF-45CA-A691-90524E406668}"/>
              </a:ext>
            </a:extLst>
          </p:cNvPr>
          <p:cNvSpPr>
            <a:spLocks noGrp="1"/>
          </p:cNvSpPr>
          <p:nvPr>
            <p:ph type="title"/>
          </p:nvPr>
        </p:nvSpPr>
        <p:spPr>
          <a:xfrm>
            <a:off x="362713" y="234494"/>
            <a:ext cx="8911916" cy="522251"/>
          </a:xfrm>
        </p:spPr>
        <p:txBody>
          <a:bodyPr anchor="b">
            <a:normAutofit/>
          </a:bodyPr>
          <a:lstStyle/>
          <a:p>
            <a:r>
              <a:rPr lang="en-US"/>
              <a:t>Climate Feedback: Crop yields</a:t>
            </a:r>
          </a:p>
        </p:txBody>
      </p:sp>
      <p:sp>
        <p:nvSpPr>
          <p:cNvPr id="3" name="TextBox 2">
            <a:extLst>
              <a:ext uri="{FF2B5EF4-FFF2-40B4-BE49-F238E27FC236}">
                <a16:creationId xmlns:a16="http://schemas.microsoft.com/office/drawing/2014/main" id="{481CDDF6-76FD-4CA5-917A-16393C50F671}"/>
              </a:ext>
            </a:extLst>
          </p:cNvPr>
          <p:cNvSpPr txBox="1"/>
          <p:nvPr/>
        </p:nvSpPr>
        <p:spPr>
          <a:xfrm>
            <a:off x="221381" y="1501541"/>
            <a:ext cx="3619099" cy="2308324"/>
          </a:xfrm>
          <a:prstGeom prst="rect">
            <a:avLst/>
          </a:prstGeom>
          <a:noFill/>
        </p:spPr>
        <p:txBody>
          <a:bodyPr wrap="square" lIns="91440" tIns="45720" rIns="91440" bIns="45720" rtlCol="0" anchor="t">
            <a:spAutoFit/>
          </a:bodyPr>
          <a:lstStyle/>
          <a:p>
            <a:r>
              <a:rPr lang="en-US" dirty="0"/>
              <a:t>Very region-dependent, some regions will gain yield, other will have yield losses.</a:t>
            </a:r>
          </a:p>
          <a:p>
            <a:r>
              <a:rPr lang="en-US" dirty="0"/>
              <a:t>EPIC crop model (ISIMIP, </a:t>
            </a:r>
            <a:r>
              <a:rPr lang="en-US" dirty="0" err="1"/>
              <a:t>LPJmL</a:t>
            </a:r>
            <a:r>
              <a:rPr lang="en-US" dirty="0"/>
              <a:t> input) → </a:t>
            </a:r>
            <a:r>
              <a:rPr lang="en-US" dirty="0" err="1"/>
              <a:t>MESSAGEix</a:t>
            </a:r>
            <a:r>
              <a:rPr lang="en-US" dirty="0"/>
              <a:t>-GLOBIOM</a:t>
            </a:r>
          </a:p>
          <a:p>
            <a:endParaRPr lang="en-US" dirty="0"/>
          </a:p>
          <a:p>
            <a:r>
              <a:rPr lang="en-US" b="1" dirty="0"/>
              <a:t>→ affect SDG 2, 15 crop choices and SDG6 irrigation water withdrawals</a:t>
            </a:r>
          </a:p>
        </p:txBody>
      </p:sp>
      <p:sp>
        <p:nvSpPr>
          <p:cNvPr id="4" name="TextBox 3">
            <a:extLst>
              <a:ext uri="{FF2B5EF4-FFF2-40B4-BE49-F238E27FC236}">
                <a16:creationId xmlns:a16="http://schemas.microsoft.com/office/drawing/2014/main" id="{A251F42E-AA68-4AA2-9CCF-B3379878171D}"/>
              </a:ext>
            </a:extLst>
          </p:cNvPr>
          <p:cNvSpPr txBox="1"/>
          <p:nvPr/>
        </p:nvSpPr>
        <p:spPr>
          <a:xfrm>
            <a:off x="4410901" y="1161584"/>
            <a:ext cx="4957011" cy="338554"/>
          </a:xfrm>
          <a:prstGeom prst="rect">
            <a:avLst/>
          </a:prstGeom>
          <a:noFill/>
        </p:spPr>
        <p:txBody>
          <a:bodyPr wrap="square" rtlCol="0">
            <a:spAutoFit/>
          </a:bodyPr>
          <a:lstStyle/>
          <a:p>
            <a:r>
              <a:rPr lang="en-US" sz="1600"/>
              <a:t>Global resulting yields per crop category, SSP2</a:t>
            </a:r>
          </a:p>
        </p:txBody>
      </p:sp>
      <p:sp>
        <p:nvSpPr>
          <p:cNvPr id="6" name="TextBox 5">
            <a:extLst>
              <a:ext uri="{FF2B5EF4-FFF2-40B4-BE49-F238E27FC236}">
                <a16:creationId xmlns:a16="http://schemas.microsoft.com/office/drawing/2014/main" id="{B84C07FB-E155-4698-AE75-53536C506197}"/>
              </a:ext>
            </a:extLst>
          </p:cNvPr>
          <p:cNvSpPr txBox="1"/>
          <p:nvPr/>
        </p:nvSpPr>
        <p:spPr>
          <a:xfrm>
            <a:off x="10039149" y="1742173"/>
            <a:ext cx="731520" cy="307777"/>
          </a:xfrm>
          <a:prstGeom prst="rect">
            <a:avLst/>
          </a:prstGeom>
          <a:noFill/>
        </p:spPr>
        <p:txBody>
          <a:bodyPr wrap="square" rtlCol="0">
            <a:spAutoFit/>
          </a:bodyPr>
          <a:lstStyle/>
          <a:p>
            <a:r>
              <a:rPr lang="en-US" sz="1400">
                <a:solidFill>
                  <a:srgbClr val="00599D"/>
                </a:solidFill>
              </a:rPr>
              <a:t>RCP 2.6</a:t>
            </a:r>
            <a:endParaRPr lang="en-US">
              <a:solidFill>
                <a:srgbClr val="00599D"/>
              </a:solidFill>
            </a:endParaRPr>
          </a:p>
        </p:txBody>
      </p:sp>
      <p:sp>
        <p:nvSpPr>
          <p:cNvPr id="10" name="TextBox 9">
            <a:extLst>
              <a:ext uri="{FF2B5EF4-FFF2-40B4-BE49-F238E27FC236}">
                <a16:creationId xmlns:a16="http://schemas.microsoft.com/office/drawing/2014/main" id="{5A443858-D4FC-4B25-9F0F-C5EC01E03FB6}"/>
              </a:ext>
            </a:extLst>
          </p:cNvPr>
          <p:cNvSpPr txBox="1"/>
          <p:nvPr/>
        </p:nvSpPr>
        <p:spPr>
          <a:xfrm>
            <a:off x="11327330" y="2173706"/>
            <a:ext cx="731520" cy="307777"/>
          </a:xfrm>
          <a:prstGeom prst="rect">
            <a:avLst/>
          </a:prstGeom>
          <a:noFill/>
        </p:spPr>
        <p:txBody>
          <a:bodyPr wrap="square" rtlCol="0">
            <a:spAutoFit/>
          </a:bodyPr>
          <a:lstStyle/>
          <a:p>
            <a:r>
              <a:rPr lang="en-US" sz="1400">
                <a:solidFill>
                  <a:srgbClr val="00599D"/>
                </a:solidFill>
              </a:rPr>
              <a:t>RCP 6.0</a:t>
            </a:r>
            <a:endParaRPr lang="en-US">
              <a:solidFill>
                <a:srgbClr val="00599D"/>
              </a:solidFill>
            </a:endParaRPr>
          </a:p>
        </p:txBody>
      </p:sp>
      <p:sp>
        <p:nvSpPr>
          <p:cNvPr id="11" name="TextBox 10">
            <a:extLst>
              <a:ext uri="{FF2B5EF4-FFF2-40B4-BE49-F238E27FC236}">
                <a16:creationId xmlns:a16="http://schemas.microsoft.com/office/drawing/2014/main" id="{ABDBB7E4-F0FD-470D-8F0B-F9D39CB6BFAA}"/>
              </a:ext>
            </a:extLst>
          </p:cNvPr>
          <p:cNvSpPr txBox="1"/>
          <p:nvPr/>
        </p:nvSpPr>
        <p:spPr>
          <a:xfrm>
            <a:off x="10623081" y="2637320"/>
            <a:ext cx="731520" cy="307777"/>
          </a:xfrm>
          <a:prstGeom prst="rect">
            <a:avLst/>
          </a:prstGeom>
          <a:noFill/>
        </p:spPr>
        <p:txBody>
          <a:bodyPr wrap="square" rtlCol="0">
            <a:spAutoFit/>
          </a:bodyPr>
          <a:lstStyle/>
          <a:p>
            <a:r>
              <a:rPr lang="en-US" sz="1400">
                <a:solidFill>
                  <a:srgbClr val="00599D"/>
                </a:solidFill>
              </a:rPr>
              <a:t>No CF</a:t>
            </a:r>
            <a:endParaRPr lang="en-US">
              <a:solidFill>
                <a:srgbClr val="00599D"/>
              </a:solidFill>
            </a:endParaRPr>
          </a:p>
        </p:txBody>
      </p:sp>
    </p:spTree>
    <p:extLst>
      <p:ext uri="{BB962C8B-B14F-4D97-AF65-F5344CB8AC3E}">
        <p14:creationId xmlns:p14="http://schemas.microsoft.com/office/powerpoint/2010/main" val="16122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3AB9A7-A201-4470-AC7D-2EF4F954895E}"/>
              </a:ext>
            </a:extLst>
          </p:cNvPr>
          <p:cNvSpPr>
            <a:spLocks noGrp="1"/>
          </p:cNvSpPr>
          <p:nvPr>
            <p:ph type="title"/>
          </p:nvPr>
        </p:nvSpPr>
        <p:spPr/>
        <p:txBody>
          <a:bodyPr/>
          <a:lstStyle/>
          <a:p>
            <a:r>
              <a:rPr lang="en-US" dirty="0"/>
              <a:t>Climate Impacts:  AC cooling demand and gap</a:t>
            </a:r>
          </a:p>
        </p:txBody>
      </p:sp>
      <p:sp>
        <p:nvSpPr>
          <p:cNvPr id="4" name="TextBox 3">
            <a:extLst>
              <a:ext uri="{FF2B5EF4-FFF2-40B4-BE49-F238E27FC236}">
                <a16:creationId xmlns:a16="http://schemas.microsoft.com/office/drawing/2014/main" id="{7CF8A082-0AB7-4D66-AD22-3591054A4498}"/>
              </a:ext>
            </a:extLst>
          </p:cNvPr>
          <p:cNvSpPr txBox="1"/>
          <p:nvPr/>
        </p:nvSpPr>
        <p:spPr>
          <a:xfrm>
            <a:off x="500415" y="1044588"/>
            <a:ext cx="10963273" cy="1477328"/>
          </a:xfrm>
          <a:prstGeom prst="rect">
            <a:avLst/>
          </a:prstGeom>
          <a:noFill/>
        </p:spPr>
        <p:txBody>
          <a:bodyPr wrap="square" rtlCol="0">
            <a:spAutoFit/>
          </a:bodyPr>
          <a:lstStyle/>
          <a:p>
            <a:r>
              <a:rPr lang="en-US" dirty="0"/>
              <a:t>Cooling demand is likely to increase. South Asia and Africa have large % of population with not adequate cooling (Gap: unmet demand). Different climate affects GMT and CDD</a:t>
            </a:r>
          </a:p>
          <a:p>
            <a:endParaRPr lang="en-US" dirty="0"/>
          </a:p>
          <a:p>
            <a:r>
              <a:rPr lang="en-US" b="1" dirty="0"/>
              <a:t>→ interactions with SDG 7, energy access, higher energy requirements for RCP 6.0</a:t>
            </a:r>
          </a:p>
          <a:p>
            <a:endParaRPr lang="en-US" dirty="0"/>
          </a:p>
        </p:txBody>
      </p:sp>
      <p:pic>
        <p:nvPicPr>
          <p:cNvPr id="6" name="Picture 5" descr="Chart, bar chart&#10;&#10;Description automatically generated">
            <a:extLst>
              <a:ext uri="{FF2B5EF4-FFF2-40B4-BE49-F238E27FC236}">
                <a16:creationId xmlns:a16="http://schemas.microsoft.com/office/drawing/2014/main" id="{D956E2D4-3609-4579-A809-AC113D81D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52001"/>
            <a:ext cx="5712643" cy="3917241"/>
          </a:xfrm>
          <a:prstGeom prst="rect">
            <a:avLst/>
          </a:prstGeom>
        </p:spPr>
      </p:pic>
      <p:pic>
        <p:nvPicPr>
          <p:cNvPr id="9" name="Picture 8" descr="Chart, histogram&#10;&#10;Description automatically generated">
            <a:extLst>
              <a:ext uri="{FF2B5EF4-FFF2-40B4-BE49-F238E27FC236}">
                <a16:creationId xmlns:a16="http://schemas.microsoft.com/office/drawing/2014/main" id="{260986AC-1BDA-40DD-A903-5CC681423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307" y="2652000"/>
            <a:ext cx="5712643" cy="3917241"/>
          </a:xfrm>
          <a:prstGeom prst="rect">
            <a:avLst/>
          </a:prstGeom>
        </p:spPr>
      </p:pic>
      <p:cxnSp>
        <p:nvCxnSpPr>
          <p:cNvPr id="11" name="Straight Arrow Connector 10">
            <a:extLst>
              <a:ext uri="{FF2B5EF4-FFF2-40B4-BE49-F238E27FC236}">
                <a16:creationId xmlns:a16="http://schemas.microsoft.com/office/drawing/2014/main" id="{7377FF1A-3783-43B3-8F1F-C60030824A77}"/>
              </a:ext>
            </a:extLst>
          </p:cNvPr>
          <p:cNvCxnSpPr/>
          <p:nvPr/>
        </p:nvCxnSpPr>
        <p:spPr>
          <a:xfrm flipV="1">
            <a:off x="7305575" y="3388093"/>
            <a:ext cx="288758" cy="394635"/>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sp>
        <p:nvSpPr>
          <p:cNvPr id="12" name="TextBox 11">
            <a:extLst>
              <a:ext uri="{FF2B5EF4-FFF2-40B4-BE49-F238E27FC236}">
                <a16:creationId xmlns:a16="http://schemas.microsoft.com/office/drawing/2014/main" id="{ED05CF8E-C937-4B3B-86BF-002FA8B9D9D1}"/>
              </a:ext>
            </a:extLst>
          </p:cNvPr>
          <p:cNvSpPr txBox="1"/>
          <p:nvPr/>
        </p:nvSpPr>
        <p:spPr>
          <a:xfrm>
            <a:off x="7223760" y="3080316"/>
            <a:ext cx="741145" cy="307777"/>
          </a:xfrm>
          <a:prstGeom prst="rect">
            <a:avLst/>
          </a:prstGeom>
          <a:noFill/>
        </p:spPr>
        <p:txBody>
          <a:bodyPr wrap="square" rtlCol="0">
            <a:spAutoFit/>
          </a:bodyPr>
          <a:lstStyle/>
          <a:p>
            <a:r>
              <a:rPr lang="en-US" sz="1400">
                <a:solidFill>
                  <a:srgbClr val="EF6A6B"/>
                </a:solidFill>
              </a:rPr>
              <a:t>climate</a:t>
            </a:r>
          </a:p>
        </p:txBody>
      </p:sp>
      <p:sp>
        <p:nvSpPr>
          <p:cNvPr id="14" name="TextBox 13">
            <a:extLst>
              <a:ext uri="{FF2B5EF4-FFF2-40B4-BE49-F238E27FC236}">
                <a16:creationId xmlns:a16="http://schemas.microsoft.com/office/drawing/2014/main" id="{3DCD7D7C-0309-4F83-8851-6248876E04E8}"/>
              </a:ext>
            </a:extLst>
          </p:cNvPr>
          <p:cNvSpPr txBox="1"/>
          <p:nvPr/>
        </p:nvSpPr>
        <p:spPr>
          <a:xfrm>
            <a:off x="6089633" y="6545436"/>
            <a:ext cx="6097604" cy="307777"/>
          </a:xfrm>
          <a:prstGeom prst="rect">
            <a:avLst/>
          </a:prstGeom>
          <a:noFill/>
        </p:spPr>
        <p:txBody>
          <a:bodyPr wrap="square">
            <a:spAutoFit/>
          </a:bodyPr>
          <a:lstStyle/>
          <a:p>
            <a:pPr algn="r"/>
            <a:r>
              <a:rPr lang="en-US" sz="1400"/>
              <a:t>SSP2 projections from  </a:t>
            </a:r>
            <a:r>
              <a:rPr lang="en-US" sz="1400" err="1"/>
              <a:t>Mastrucci</a:t>
            </a:r>
            <a:r>
              <a:rPr lang="en-US" sz="1400"/>
              <a:t> et al. 2021, Climatic Change</a:t>
            </a:r>
          </a:p>
        </p:txBody>
      </p:sp>
    </p:spTree>
    <p:extLst>
      <p:ext uri="{BB962C8B-B14F-4D97-AF65-F5344CB8AC3E}">
        <p14:creationId xmlns:p14="http://schemas.microsoft.com/office/powerpoint/2010/main" val="414520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F9A6-813F-47C3-8D83-EDB479B51062}"/>
              </a:ext>
            </a:extLst>
          </p:cNvPr>
          <p:cNvSpPr>
            <a:spLocks noGrp="1"/>
          </p:cNvSpPr>
          <p:nvPr>
            <p:ph type="title"/>
          </p:nvPr>
        </p:nvSpPr>
        <p:spPr>
          <a:xfrm>
            <a:off x="362713" y="605525"/>
            <a:ext cx="8911916" cy="522251"/>
          </a:xfrm>
        </p:spPr>
        <p:txBody>
          <a:bodyPr/>
          <a:lstStyle/>
          <a:p>
            <a:r>
              <a:rPr lang="en-US" sz="3600" dirty="0">
                <a:solidFill>
                  <a:srgbClr val="00599D"/>
                </a:solidFill>
              </a:rPr>
              <a:t>Climate Feedback: Hydropower potential &amp; Thermal plants cooling</a:t>
            </a:r>
          </a:p>
        </p:txBody>
      </p:sp>
      <p:pic>
        <p:nvPicPr>
          <p:cNvPr id="5" name="Picture 4">
            <a:extLst>
              <a:ext uri="{FF2B5EF4-FFF2-40B4-BE49-F238E27FC236}">
                <a16:creationId xmlns:a16="http://schemas.microsoft.com/office/drawing/2014/main" id="{B0E40928-FE76-4B79-A8EA-C52473C52EF4}"/>
              </a:ext>
            </a:extLst>
          </p:cNvPr>
          <p:cNvPicPr>
            <a:picLocks noChangeAspect="1"/>
          </p:cNvPicPr>
          <p:nvPr/>
        </p:nvPicPr>
        <p:blipFill>
          <a:blip r:embed="rId2"/>
          <a:stretch>
            <a:fillRect/>
          </a:stretch>
        </p:blipFill>
        <p:spPr>
          <a:xfrm>
            <a:off x="6295814" y="2505704"/>
            <a:ext cx="5582429" cy="3810532"/>
          </a:xfrm>
          <a:prstGeom prst="rect">
            <a:avLst/>
          </a:prstGeom>
        </p:spPr>
      </p:pic>
      <p:sp>
        <p:nvSpPr>
          <p:cNvPr id="6" name="TextBox 5">
            <a:extLst>
              <a:ext uri="{FF2B5EF4-FFF2-40B4-BE49-F238E27FC236}">
                <a16:creationId xmlns:a16="http://schemas.microsoft.com/office/drawing/2014/main" id="{39D6BBB9-0D9B-47D6-9BAB-7AEC297A2033}"/>
              </a:ext>
            </a:extLst>
          </p:cNvPr>
          <p:cNvSpPr txBox="1"/>
          <p:nvPr/>
        </p:nvSpPr>
        <p:spPr>
          <a:xfrm>
            <a:off x="6231935" y="2521714"/>
            <a:ext cx="1159497" cy="369332"/>
          </a:xfrm>
          <a:prstGeom prst="rect">
            <a:avLst/>
          </a:prstGeom>
          <a:solidFill>
            <a:schemeClr val="bg1"/>
          </a:solidFill>
        </p:spPr>
        <p:txBody>
          <a:bodyPr wrap="square" rtlCol="0">
            <a:spAutoFit/>
          </a:bodyPr>
          <a:lstStyle/>
          <a:p>
            <a:r>
              <a:rPr lang="en-US" dirty="0"/>
              <a:t>RCP 6.0</a:t>
            </a:r>
          </a:p>
        </p:txBody>
      </p:sp>
      <p:pic>
        <p:nvPicPr>
          <p:cNvPr id="8" name="Picture 7">
            <a:extLst>
              <a:ext uri="{FF2B5EF4-FFF2-40B4-BE49-F238E27FC236}">
                <a16:creationId xmlns:a16="http://schemas.microsoft.com/office/drawing/2014/main" id="{12E4B36B-2F2E-4CF6-B389-4D15AEFBDB54}"/>
              </a:ext>
            </a:extLst>
          </p:cNvPr>
          <p:cNvPicPr>
            <a:picLocks noChangeAspect="1"/>
          </p:cNvPicPr>
          <p:nvPr/>
        </p:nvPicPr>
        <p:blipFill>
          <a:blip r:embed="rId3"/>
          <a:stretch>
            <a:fillRect/>
          </a:stretch>
        </p:blipFill>
        <p:spPr>
          <a:xfrm>
            <a:off x="297556" y="2505704"/>
            <a:ext cx="5896188" cy="3611308"/>
          </a:xfrm>
          <a:prstGeom prst="rect">
            <a:avLst/>
          </a:prstGeom>
        </p:spPr>
      </p:pic>
      <p:sp>
        <p:nvSpPr>
          <p:cNvPr id="9" name="TextBox 8">
            <a:extLst>
              <a:ext uri="{FF2B5EF4-FFF2-40B4-BE49-F238E27FC236}">
                <a16:creationId xmlns:a16="http://schemas.microsoft.com/office/drawing/2014/main" id="{9DD4C0B3-DAE3-47BF-A0BC-188FE020D139}"/>
              </a:ext>
            </a:extLst>
          </p:cNvPr>
          <p:cNvSpPr txBox="1"/>
          <p:nvPr/>
        </p:nvSpPr>
        <p:spPr>
          <a:xfrm>
            <a:off x="313757" y="2505704"/>
            <a:ext cx="1159497" cy="369332"/>
          </a:xfrm>
          <a:prstGeom prst="rect">
            <a:avLst/>
          </a:prstGeom>
          <a:solidFill>
            <a:schemeClr val="bg1"/>
          </a:solidFill>
        </p:spPr>
        <p:txBody>
          <a:bodyPr wrap="square" rtlCol="0">
            <a:spAutoFit/>
          </a:bodyPr>
          <a:lstStyle/>
          <a:p>
            <a:r>
              <a:rPr lang="en-US" dirty="0"/>
              <a:t>RCP 2.6</a:t>
            </a:r>
          </a:p>
        </p:txBody>
      </p:sp>
      <p:sp>
        <p:nvSpPr>
          <p:cNvPr id="11" name="TextBox 10">
            <a:extLst>
              <a:ext uri="{FF2B5EF4-FFF2-40B4-BE49-F238E27FC236}">
                <a16:creationId xmlns:a16="http://schemas.microsoft.com/office/drawing/2014/main" id="{87C5A490-F5F7-4124-974B-9678566DE368}"/>
              </a:ext>
            </a:extLst>
          </p:cNvPr>
          <p:cNvSpPr txBox="1"/>
          <p:nvPr/>
        </p:nvSpPr>
        <p:spPr>
          <a:xfrm>
            <a:off x="323244" y="6320046"/>
            <a:ext cx="10027762" cy="523220"/>
          </a:xfrm>
          <a:prstGeom prst="rect">
            <a:avLst/>
          </a:prstGeom>
          <a:noFill/>
        </p:spPr>
        <p:txBody>
          <a:bodyPr wrap="square">
            <a:spAutoFit/>
          </a:bodyPr>
          <a:lstStyle/>
          <a:p>
            <a:r>
              <a:rPr lang="en-US" sz="1400" dirty="0"/>
              <a:t>The differences in the multi-model mean (over GCMs GFLD-ESM2M, HadGEM2-ES, IPSL-CM5A-LR and MIROC5) of the historical period (1970–2000) compared with the future period (2070–2100). </a:t>
            </a:r>
            <a:r>
              <a:rPr lang="en-US" sz="1400" b="1" dirty="0" err="1"/>
              <a:t>Gernaat</a:t>
            </a:r>
            <a:r>
              <a:rPr lang="en-US" sz="1400" b="1" dirty="0"/>
              <a:t> et al., 2021 </a:t>
            </a:r>
            <a:r>
              <a:rPr lang="en-US" sz="1400" b="1" i="1" dirty="0"/>
              <a:t>Nature Climate Change</a:t>
            </a:r>
          </a:p>
        </p:txBody>
      </p:sp>
      <p:sp>
        <p:nvSpPr>
          <p:cNvPr id="3" name="TextBox 2">
            <a:extLst>
              <a:ext uri="{FF2B5EF4-FFF2-40B4-BE49-F238E27FC236}">
                <a16:creationId xmlns:a16="http://schemas.microsoft.com/office/drawing/2014/main" id="{CDA852F9-6867-4489-B6F5-D99937159E3E}"/>
              </a:ext>
            </a:extLst>
          </p:cNvPr>
          <p:cNvSpPr txBox="1"/>
          <p:nvPr/>
        </p:nvSpPr>
        <p:spPr>
          <a:xfrm>
            <a:off x="362713" y="1135781"/>
            <a:ext cx="9988293" cy="1200329"/>
          </a:xfrm>
          <a:prstGeom prst="rect">
            <a:avLst/>
          </a:prstGeom>
          <a:noFill/>
        </p:spPr>
        <p:txBody>
          <a:bodyPr wrap="square" rtlCol="0">
            <a:spAutoFit/>
          </a:bodyPr>
          <a:lstStyle/>
          <a:p>
            <a:r>
              <a:rPr lang="en-US" dirty="0"/>
              <a:t>Some regions can experience higher precipitation patterns in the coming decades under RCP 6.0, with a potential increase in hydropower capacity. Other areas will suffer of water scarcity and increased droughts.</a:t>
            </a:r>
          </a:p>
          <a:p>
            <a:r>
              <a:rPr lang="en-US" b="1" dirty="0"/>
              <a:t>→ Both benefits and trade-off with SDG 7 and SDG 13</a:t>
            </a:r>
          </a:p>
        </p:txBody>
      </p:sp>
    </p:spTree>
    <p:extLst>
      <p:ext uri="{BB962C8B-B14F-4D97-AF65-F5344CB8AC3E}">
        <p14:creationId xmlns:p14="http://schemas.microsoft.com/office/powerpoint/2010/main" val="19913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A0E2F7-436C-F248-D80E-29F0159BC816}"/>
              </a:ext>
            </a:extLst>
          </p:cNvPr>
          <p:cNvSpPr>
            <a:spLocks noGrp="1"/>
          </p:cNvSpPr>
          <p:nvPr>
            <p:ph type="body" sz="quarter" idx="14"/>
          </p:nvPr>
        </p:nvSpPr>
        <p:spPr>
          <a:xfrm>
            <a:off x="760148" y="992877"/>
            <a:ext cx="10369815" cy="2351435"/>
          </a:xfrm>
        </p:spPr>
        <p:txBody>
          <a:bodyPr>
            <a:noAutofit/>
          </a:bodyPr>
          <a:lstStyle/>
          <a:p>
            <a:pPr algn="ctr"/>
            <a:r>
              <a:rPr lang="en-US" sz="2600" dirty="0">
                <a:latin typeface="Tahoma" panose="020B0604030504040204" pitchFamily="34" charset="0"/>
                <a:ea typeface="Tahoma" panose="020B0604030504040204" pitchFamily="34" charset="0"/>
                <a:cs typeface="Tahoma" panose="020B0604030504040204" pitchFamily="34" charset="0"/>
              </a:rPr>
              <a:t>“Human-induced climate change, including more frequent and intense extreme events, has caused widespread adverse impacts and related losses and damages to nature and people, beyond natural climate variability. Some development and adaptation efforts have reduced vulnerability.“  IPCC AR6 WGII  SPM</a:t>
            </a:r>
            <a:endParaRPr lang="en-AE" sz="2600" dirty="0">
              <a:latin typeface="Tahoma" panose="020B0604030504040204" pitchFamily="34" charset="0"/>
              <a:ea typeface="Tahoma" panose="020B0604030504040204" pitchFamily="34" charset="0"/>
              <a:cs typeface="Tahoma" panose="020B0604030504040204" pitchFamily="34" charset="0"/>
            </a:endParaRPr>
          </a:p>
          <a:p>
            <a:pPr algn="ctr"/>
            <a:endParaRPr lang="en-AE" sz="2600" dirty="0">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34F36E54-DBCC-687E-F964-EFADF8EF8C32}"/>
              </a:ext>
            </a:extLst>
          </p:cNvPr>
          <p:cNvSpPr>
            <a:spLocks noGrp="1"/>
          </p:cNvSpPr>
          <p:nvPr>
            <p:ph type="sldNum" sz="quarter" idx="17"/>
          </p:nvPr>
        </p:nvSpPr>
        <p:spPr/>
        <p:txBody>
          <a:bodyPr/>
          <a:lstStyle/>
          <a:p>
            <a:fld id="{838B0777-827F-8D42-90B1-61394C340E65}" type="slidenum">
              <a:rPr lang="en-GB" smtClean="0"/>
              <a:pPr/>
              <a:t>3</a:t>
            </a:fld>
            <a:endParaRPr lang="en-GB"/>
          </a:p>
        </p:txBody>
      </p:sp>
      <p:sp>
        <p:nvSpPr>
          <p:cNvPr id="15" name="Google Shape;60;p7">
            <a:extLst>
              <a:ext uri="{FF2B5EF4-FFF2-40B4-BE49-F238E27FC236}">
                <a16:creationId xmlns:a16="http://schemas.microsoft.com/office/drawing/2014/main" id="{9386FF44-C944-3042-6030-A6C1D884A016}"/>
              </a:ext>
            </a:extLst>
          </p:cNvPr>
          <p:cNvSpPr txBox="1"/>
          <p:nvPr/>
        </p:nvSpPr>
        <p:spPr>
          <a:xfrm>
            <a:off x="356288" y="0"/>
            <a:ext cx="6901193" cy="1135737"/>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600"/>
              </a:spcAft>
            </a:pPr>
            <a:r>
              <a:rPr lang="en-US" sz="3600" dirty="0">
                <a:solidFill>
                  <a:schemeClr val="tx2"/>
                </a:solidFill>
                <a:latin typeface="Tahoma" panose="020B0604030504040204" pitchFamily="34" charset="0"/>
                <a:ea typeface="+mj-lt"/>
                <a:cs typeface="+mj-lt"/>
                <a:sym typeface="Calibri"/>
              </a:rPr>
              <a:t>Rationale</a:t>
            </a:r>
            <a:endParaRPr lang="en-US" sz="3600" dirty="0">
              <a:solidFill>
                <a:schemeClr val="tx2"/>
              </a:solidFill>
              <a:latin typeface="Tahoma" panose="020B0604030504040204" pitchFamily="34" charset="0"/>
              <a:ea typeface="+mj-lt"/>
              <a:cs typeface="+mj-lt"/>
            </a:endParaRPr>
          </a:p>
        </p:txBody>
      </p:sp>
      <p:graphicFrame>
        <p:nvGraphicFramePr>
          <p:cNvPr id="17" name="Table 17">
            <a:extLst>
              <a:ext uri="{FF2B5EF4-FFF2-40B4-BE49-F238E27FC236}">
                <a16:creationId xmlns:a16="http://schemas.microsoft.com/office/drawing/2014/main" id="{F768E3A2-38F6-49BF-2F11-1F60FBC9C8A0}"/>
              </a:ext>
            </a:extLst>
          </p:cNvPr>
          <p:cNvGraphicFramePr>
            <a:graphicFrameLocks noGrp="1"/>
          </p:cNvGraphicFramePr>
          <p:nvPr>
            <p:extLst>
              <p:ext uri="{D42A27DB-BD31-4B8C-83A1-F6EECF244321}">
                <p14:modId xmlns:p14="http://schemas.microsoft.com/office/powerpoint/2010/main" val="4136792305"/>
              </p:ext>
            </p:extLst>
          </p:nvPr>
        </p:nvGraphicFramePr>
        <p:xfrm>
          <a:off x="356288" y="3364335"/>
          <a:ext cx="11713837" cy="3361896"/>
        </p:xfrm>
        <a:graphic>
          <a:graphicData uri="http://schemas.openxmlformats.org/drawingml/2006/table">
            <a:tbl>
              <a:tblPr firstRow="1" bandRow="1">
                <a:tableStyleId>{2D5ABB26-0587-4C30-8999-92F81FD0307C}</a:tableStyleId>
              </a:tblPr>
              <a:tblGrid>
                <a:gridCol w="2813937">
                  <a:extLst>
                    <a:ext uri="{9D8B030D-6E8A-4147-A177-3AD203B41FA5}">
                      <a16:colId xmlns:a16="http://schemas.microsoft.com/office/drawing/2014/main" val="3600707113"/>
                    </a:ext>
                  </a:extLst>
                </a:gridCol>
                <a:gridCol w="8899900">
                  <a:extLst>
                    <a:ext uri="{9D8B030D-6E8A-4147-A177-3AD203B41FA5}">
                      <a16:colId xmlns:a16="http://schemas.microsoft.com/office/drawing/2014/main" val="1329833878"/>
                    </a:ext>
                  </a:extLst>
                </a:gridCol>
              </a:tblGrid>
              <a:tr h="1746456">
                <a:tc>
                  <a:txBody>
                    <a:bodyPr/>
                    <a:lstStyle/>
                    <a:p>
                      <a:r>
                        <a:rPr kumimoji="0" lang="en-AE" sz="2200" b="1" i="0" u="none" strike="noStrike" kern="0" cap="none" spc="0" normalizeH="0" baseline="0" noProof="0" dirty="0">
                          <a:ln>
                            <a:noFill/>
                          </a:ln>
                          <a:solidFill>
                            <a:schemeClr val="tx2"/>
                          </a:solidFill>
                          <a:effectLst/>
                          <a:uLnTx/>
                          <a:uFillTx/>
                          <a:latin typeface="Tahoma" panose="020B0604030504040204" pitchFamily="34" charset="0"/>
                          <a:ea typeface="Tahoma" panose="020B0604030504040204" pitchFamily="34" charset="0"/>
                          <a:cs typeface="Tahoma" panose="020B0604030504040204" pitchFamily="34" charset="0"/>
                        </a:rPr>
                        <a:t>Knowledge gap</a:t>
                      </a:r>
                      <a:r>
                        <a:rPr kumimoji="0" lang="en-AE" sz="2200" b="1" i="0" u="none" strike="noStrike" kern="0" cap="none" spc="0" normalizeH="0" baseline="0" dirty="0">
                          <a:ln>
                            <a:noFill/>
                          </a:ln>
                          <a:solidFill>
                            <a:schemeClr val="tx2"/>
                          </a:solidFill>
                          <a:effectLst/>
                          <a:uLnTx/>
                          <a:uFillTx/>
                          <a:latin typeface="Tahoma" panose="020B0604030504040204" pitchFamily="34" charset="0"/>
                          <a:ea typeface="Tahoma" panose="020B0604030504040204" pitchFamily="34" charset="0"/>
                          <a:cs typeface="Tahoma" panose="020B0604030504040204" pitchFamily="34" charset="0"/>
                        </a:rPr>
                        <a:t>:</a:t>
                      </a:r>
                    </a:p>
                  </a:txBody>
                  <a:tcPr/>
                </a:tc>
                <a:tc>
                  <a:txBody>
                    <a:bodyPr/>
                    <a:lstStyle/>
                    <a:p>
                      <a:r>
                        <a:rPr lang="en-AE" sz="2000" dirty="0">
                          <a:latin typeface="Tahoma" panose="020B0604030504040204" pitchFamily="34" charset="0"/>
                          <a:ea typeface="Tahoma" panose="020B0604030504040204" pitchFamily="34" charset="0"/>
                          <a:cs typeface="Tahoma" panose="020B0604030504040204" pitchFamily="34" charset="0"/>
                        </a:rPr>
                        <a:t>Implications of reaching Climate, Water, Energy, Land (CWEL) SDGs on impacts and vice versa</a:t>
                      </a:r>
                    </a:p>
                    <a:p>
                      <a:r>
                        <a:rPr lang="en-AE" sz="2000" dirty="0">
                          <a:latin typeface="Tahoma" panose="020B0604030504040204" pitchFamily="34" charset="0"/>
                          <a:ea typeface="Tahoma" panose="020B0604030504040204" pitchFamily="34" charset="0"/>
                          <a:cs typeface="Tahoma" panose="020B0604030504040204" pitchFamily="34" charset="0"/>
                        </a:rPr>
                        <a:t>Synergies &amp; trade-offs required for climate impacts and policy objectives across CWEL sectors</a:t>
                      </a:r>
                    </a:p>
                  </a:txBody>
                  <a:tcPr/>
                </a:tc>
                <a:extLst>
                  <a:ext uri="{0D108BD9-81ED-4DB2-BD59-A6C34878D82A}">
                    <a16:rowId xmlns:a16="http://schemas.microsoft.com/office/drawing/2014/main" val="964250310"/>
                  </a:ext>
                </a:extLst>
              </a:tr>
              <a:tr h="1129233">
                <a:tc>
                  <a:txBody>
                    <a:bodyPr/>
                    <a:lstStyle/>
                    <a:p>
                      <a:pPr marL="0" algn="l" defTabSz="914400" rtl="0" eaLnBrk="1" latinLnBrk="0" hangingPunct="1"/>
                      <a:r>
                        <a:rPr kumimoji="0" lang="en-AE" sz="2200" b="1" i="0" u="none" strike="noStrike" kern="0" cap="none" spc="0" normalizeH="0" baseline="0" dirty="0">
                          <a:ln>
                            <a:noFill/>
                          </a:ln>
                          <a:solidFill>
                            <a:schemeClr val="tx2"/>
                          </a:solidFill>
                          <a:effectLst/>
                          <a:uLnTx/>
                          <a:uFillTx/>
                          <a:latin typeface="Tahoma" panose="020B0604030504040204" pitchFamily="34" charset="0"/>
                          <a:ea typeface="Tahoma" panose="020B0604030504040204" pitchFamily="34" charset="0"/>
                          <a:cs typeface="Tahoma" panose="020B0604030504040204" pitchFamily="34" charset="0"/>
                        </a:rPr>
                        <a:t>This work: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Tahoma" panose="020B0604030504040204" pitchFamily="34" charset="0"/>
                          <a:ea typeface="Tahoma" panose="020B0604030504040204" pitchFamily="34" charset="0"/>
                          <a:cs typeface="Tahoma" panose="020B0604030504040204" pitchFamily="34" charset="0"/>
                        </a:rPr>
                        <a:t>Improves the representation of the </a:t>
                      </a:r>
                      <a:r>
                        <a:rPr lang="en-US" sz="2000" b="1" dirty="0">
                          <a:latin typeface="Tahoma" panose="020B0604030504040204" pitchFamily="34" charset="0"/>
                          <a:ea typeface="Tahoma" panose="020B0604030504040204" pitchFamily="34" charset="0"/>
                          <a:cs typeface="Tahoma" panose="020B0604030504040204" pitchFamily="34" charset="0"/>
                        </a:rPr>
                        <a:t>nexus</a:t>
                      </a:r>
                      <a:r>
                        <a:rPr lang="en-US" sz="2000" dirty="0">
                          <a:latin typeface="Tahoma" panose="020B0604030504040204" pitchFamily="34" charset="0"/>
                          <a:ea typeface="Tahoma" panose="020B0604030504040204" pitchFamily="34" charset="0"/>
                          <a:cs typeface="Tahoma" panose="020B0604030504040204" pitchFamily="34" charset="0"/>
                        </a:rPr>
                        <a:t> between water, energy, land and climate to identify realistic pathways that can achieve the goal to limit warming to well below 2°C and simultaneously other sustainable development goals </a:t>
                      </a:r>
                    </a:p>
                    <a:p>
                      <a:endParaRPr lang="en-AE" sz="20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199861057"/>
                  </a:ext>
                </a:extLst>
              </a:tr>
            </a:tbl>
          </a:graphicData>
        </a:graphic>
      </p:graphicFrame>
    </p:spTree>
    <p:extLst>
      <p:ext uri="{BB962C8B-B14F-4D97-AF65-F5344CB8AC3E}">
        <p14:creationId xmlns:p14="http://schemas.microsoft.com/office/powerpoint/2010/main" val="155300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C4F58-009F-C3B1-42C3-8A9278BE892D}"/>
              </a:ext>
            </a:extLst>
          </p:cNvPr>
          <p:cNvSpPr>
            <a:spLocks noGrp="1"/>
          </p:cNvSpPr>
          <p:nvPr>
            <p:ph type="title"/>
          </p:nvPr>
        </p:nvSpPr>
        <p:spPr/>
        <p:txBody>
          <a:bodyPr/>
          <a:lstStyle/>
          <a:p>
            <a:r>
              <a:rPr lang="en-AE" dirty="0">
                <a:solidFill>
                  <a:srgbClr val="00599D"/>
                </a:solidFill>
              </a:rPr>
              <a:t>Climate Feedback: Cooling Water Discharge</a:t>
            </a:r>
          </a:p>
        </p:txBody>
      </p:sp>
      <p:sp>
        <p:nvSpPr>
          <p:cNvPr id="4" name="AutoShape 2">
            <a:extLst>
              <a:ext uri="{FF2B5EF4-FFF2-40B4-BE49-F238E27FC236}">
                <a16:creationId xmlns:a16="http://schemas.microsoft.com/office/drawing/2014/main" id="{2B5E5EF6-57AD-8180-EEF3-47A94181E9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E"/>
          </a:p>
        </p:txBody>
      </p:sp>
      <p:pic>
        <p:nvPicPr>
          <p:cNvPr id="9" name="Picture 8" descr="A picture containing graphical user interface&#10;&#10;Description automatically generated">
            <a:extLst>
              <a:ext uri="{FF2B5EF4-FFF2-40B4-BE49-F238E27FC236}">
                <a16:creationId xmlns:a16="http://schemas.microsoft.com/office/drawing/2014/main" id="{B1A43B3A-5FB6-A55E-6B2C-6ACF47830A98}"/>
              </a:ext>
            </a:extLst>
          </p:cNvPr>
          <p:cNvPicPr>
            <a:picLocks noChangeAspect="1"/>
          </p:cNvPicPr>
          <p:nvPr/>
        </p:nvPicPr>
        <p:blipFill rotWithShape="1">
          <a:blip r:embed="rId2">
            <a:extLst>
              <a:ext uri="{28A0092B-C50C-407E-A947-70E740481C1C}">
                <a14:useLocalDpi xmlns:a14="http://schemas.microsoft.com/office/drawing/2010/main" val="0"/>
              </a:ext>
            </a:extLst>
          </a:blip>
          <a:srcRect b="6633"/>
          <a:stretch/>
        </p:blipFill>
        <p:spPr>
          <a:xfrm>
            <a:off x="4020652" y="866276"/>
            <a:ext cx="6665296" cy="5430248"/>
          </a:xfrm>
          <a:prstGeom prst="rect">
            <a:avLst/>
          </a:prstGeom>
        </p:spPr>
      </p:pic>
      <p:sp>
        <p:nvSpPr>
          <p:cNvPr id="3" name="TextBox 2">
            <a:extLst>
              <a:ext uri="{FF2B5EF4-FFF2-40B4-BE49-F238E27FC236}">
                <a16:creationId xmlns:a16="http://schemas.microsoft.com/office/drawing/2014/main" id="{5B8F9DDE-8076-D5E6-6200-789FCFF92081}"/>
              </a:ext>
            </a:extLst>
          </p:cNvPr>
          <p:cNvSpPr txBox="1"/>
          <p:nvPr/>
        </p:nvSpPr>
        <p:spPr>
          <a:xfrm>
            <a:off x="362713" y="6406055"/>
            <a:ext cx="5031121" cy="369332"/>
          </a:xfrm>
          <a:prstGeom prst="rect">
            <a:avLst/>
          </a:prstGeom>
          <a:noFill/>
        </p:spPr>
        <p:txBody>
          <a:bodyPr wrap="none" rtlCol="0">
            <a:spAutoFit/>
          </a:bodyPr>
          <a:lstStyle/>
          <a:p>
            <a:r>
              <a:rPr lang="en-US" dirty="0">
                <a:solidFill>
                  <a:schemeClr val="accent3"/>
                </a:solidFill>
              </a:rPr>
              <a:t>van </a:t>
            </a:r>
            <a:r>
              <a:rPr lang="en-US" dirty="0" err="1">
                <a:solidFill>
                  <a:schemeClr val="accent3"/>
                </a:solidFill>
              </a:rPr>
              <a:t>Villet</a:t>
            </a:r>
            <a:r>
              <a:rPr lang="en-US" dirty="0">
                <a:solidFill>
                  <a:schemeClr val="accent3"/>
                </a:solidFill>
              </a:rPr>
              <a:t> et al. 2016 , Global Environmental Change</a:t>
            </a:r>
            <a:endParaRPr lang="en-AE" dirty="0">
              <a:solidFill>
                <a:schemeClr val="accent3"/>
              </a:solidFill>
            </a:endParaRPr>
          </a:p>
        </p:txBody>
      </p:sp>
    </p:spTree>
    <p:extLst>
      <p:ext uri="{BB962C8B-B14F-4D97-AF65-F5344CB8AC3E}">
        <p14:creationId xmlns:p14="http://schemas.microsoft.com/office/powerpoint/2010/main" val="825954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100FCC7-962A-7EA1-D2ED-BB74FB7694DF}"/>
              </a:ext>
            </a:extLst>
          </p:cNvPr>
          <p:cNvSpPr>
            <a:spLocks noGrp="1"/>
          </p:cNvSpPr>
          <p:nvPr>
            <p:ph sz="quarter" idx="13"/>
          </p:nvPr>
        </p:nvSpPr>
        <p:spPr/>
        <p:txBody>
          <a:bodyPr/>
          <a:lstStyle/>
          <a:p>
            <a:endParaRPr lang="en-US"/>
          </a:p>
        </p:txBody>
      </p:sp>
      <p:sp>
        <p:nvSpPr>
          <p:cNvPr id="113" name="Google Shape;113;p10"/>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D7D99"/>
              </a:buClr>
              <a:buSzPts val="3600"/>
              <a:buFont typeface="Calibri"/>
              <a:buNone/>
            </a:pPr>
            <a:r>
              <a:rPr lang="en-US" sz="3600"/>
              <a:t>Results: SDG implications w and w/o climate feedbacks</a:t>
            </a:r>
            <a:endParaRPr sz="3600"/>
          </a:p>
        </p:txBody>
      </p:sp>
      <p:pic>
        <p:nvPicPr>
          <p:cNvPr id="114" name="Google Shape;114;p10"/>
          <p:cNvPicPr preferRelativeResize="0"/>
          <p:nvPr/>
        </p:nvPicPr>
        <p:blipFill rotWithShape="1">
          <a:blip r:embed="rId3">
            <a:alphaModFix/>
          </a:blip>
          <a:srcRect/>
          <a:stretch/>
        </p:blipFill>
        <p:spPr>
          <a:xfrm>
            <a:off x="11195746" y="508211"/>
            <a:ext cx="650850" cy="650864"/>
          </a:xfrm>
          <a:prstGeom prst="rect">
            <a:avLst/>
          </a:prstGeom>
          <a:noFill/>
          <a:ln>
            <a:noFill/>
          </a:ln>
        </p:spPr>
      </p:pic>
      <p:sp>
        <p:nvSpPr>
          <p:cNvPr id="116" name="Google Shape;116;p10"/>
          <p:cNvSpPr txBox="1"/>
          <p:nvPr/>
        </p:nvSpPr>
        <p:spPr>
          <a:xfrm>
            <a:off x="643075" y="1973900"/>
            <a:ext cx="3999300" cy="26475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Healthy diet and food waste compensate the increase in calories intake on overall food demand</a:t>
            </a:r>
            <a:endParaRPr sz="1600">
              <a:latin typeface="Calibri"/>
              <a:ea typeface="Calibri"/>
              <a:cs typeface="Calibri"/>
              <a:sym typeface="Calibri"/>
            </a:endParaRPr>
          </a:p>
          <a:p>
            <a:pPr marL="457200" lvl="0" indent="0" algn="l" rtl="0">
              <a:spcBef>
                <a:spcPts val="0"/>
              </a:spcBef>
              <a:spcAft>
                <a:spcPts val="0"/>
              </a:spcAft>
              <a:buNone/>
            </a:pP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Small and mostly negative food price changes, apart from central Asia</a:t>
            </a:r>
            <a:endParaRPr sz="1600">
              <a:latin typeface="Calibri"/>
              <a:ea typeface="Calibri"/>
              <a:cs typeface="Calibri"/>
              <a:sym typeface="Calibri"/>
            </a:endParaRPr>
          </a:p>
          <a:p>
            <a:pPr marL="457200" lvl="0" indent="0" algn="l" rtl="0">
              <a:spcBef>
                <a:spcPts val="0"/>
              </a:spcBef>
              <a:spcAft>
                <a:spcPts val="0"/>
              </a:spcAft>
              <a:buNone/>
            </a:pP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US" sz="1600">
                <a:solidFill>
                  <a:schemeClr val="dk1"/>
                </a:solidFill>
                <a:latin typeface="Calibri"/>
                <a:ea typeface="Calibri"/>
                <a:cs typeface="Calibri"/>
                <a:sym typeface="Calibri"/>
              </a:rPr>
              <a:t>Small changes with </a:t>
            </a:r>
            <a:r>
              <a:rPr lang="en-US" sz="1600">
                <a:latin typeface="Calibri"/>
                <a:ea typeface="Calibri"/>
                <a:cs typeface="Calibri"/>
                <a:sym typeface="Calibri"/>
              </a:rPr>
              <a:t>and w/o Climate Feedback (CF)</a:t>
            </a: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p:txBody>
      </p:sp>
      <p:sp>
        <p:nvSpPr>
          <p:cNvPr id="119" name="Google Shape;119;p10"/>
          <p:cNvSpPr txBox="1"/>
          <p:nvPr/>
        </p:nvSpPr>
        <p:spPr>
          <a:xfrm>
            <a:off x="835225" y="4621400"/>
            <a:ext cx="3615000" cy="163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600">
                <a:solidFill>
                  <a:schemeClr val="dk1"/>
                </a:solidFill>
                <a:latin typeface="Calibri"/>
                <a:ea typeface="Calibri"/>
                <a:cs typeface="Calibri"/>
                <a:sym typeface="Calibri"/>
              </a:rPr>
              <a:t>Note: short vs long term changes.</a:t>
            </a:r>
            <a:endParaRPr sz="16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600">
                <a:solidFill>
                  <a:schemeClr val="dk1"/>
                </a:solidFill>
                <a:latin typeface="Calibri"/>
                <a:ea typeface="Calibri"/>
                <a:cs typeface="Calibri"/>
                <a:sym typeface="Calibri"/>
              </a:rPr>
              <a:t>the same results for before or after 2050 show similar effect of CF on SDG indicators. The SDG impacts themself are however higher on the long term.</a:t>
            </a:r>
            <a:endParaRPr sz="1600">
              <a:solidFill>
                <a:schemeClr val="dk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22" name="Google Shape;122;p10"/>
          <p:cNvSpPr txBox="1"/>
          <p:nvPr/>
        </p:nvSpPr>
        <p:spPr>
          <a:xfrm>
            <a:off x="925075" y="1121625"/>
            <a:ext cx="9396000" cy="406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rgbClr val="2D7D99"/>
              </a:buClr>
              <a:buSzPts val="3600"/>
              <a:buFont typeface="Calibri"/>
              <a:buNone/>
            </a:pPr>
            <a:r>
              <a:rPr lang="en-US" sz="1600">
                <a:solidFill>
                  <a:schemeClr val="dk1"/>
                </a:solidFill>
                <a:latin typeface="Calibri"/>
                <a:ea typeface="Calibri"/>
                <a:cs typeface="Calibri"/>
                <a:sym typeface="Calibri"/>
              </a:rPr>
              <a:t>What are the major system changes required to achieve SDG objectives in SSP2 RCP6.0 ?</a:t>
            </a:r>
            <a:endParaRPr sz="100">
              <a:solidFill>
                <a:schemeClr val="dk1"/>
              </a:solidFill>
              <a:latin typeface="Calibri"/>
              <a:ea typeface="Calibri"/>
              <a:cs typeface="Calibri"/>
              <a:sym typeface="Calibri"/>
            </a:endParaRPr>
          </a:p>
        </p:txBody>
      </p:sp>
      <p:pic>
        <p:nvPicPr>
          <p:cNvPr id="14" name="image26.png">
            <a:extLst>
              <a:ext uri="{FF2B5EF4-FFF2-40B4-BE49-F238E27FC236}">
                <a16:creationId xmlns:a16="http://schemas.microsoft.com/office/drawing/2014/main" id="{AB521CC8-5885-4381-A3CD-D3C9A53F1CF3}"/>
              </a:ext>
            </a:extLst>
          </p:cNvPr>
          <p:cNvPicPr/>
          <p:nvPr/>
        </p:nvPicPr>
        <p:blipFill>
          <a:blip r:embed="rId4"/>
          <a:srcRect/>
          <a:stretch>
            <a:fillRect/>
          </a:stretch>
        </p:blipFill>
        <p:spPr>
          <a:xfrm>
            <a:off x="4719783" y="1578055"/>
            <a:ext cx="6908710" cy="4860964"/>
          </a:xfrm>
          <a:prstGeom prst="rect">
            <a:avLst/>
          </a:prstGeom>
          <a:ln/>
        </p:spPr>
      </p:pic>
      <p:sp>
        <p:nvSpPr>
          <p:cNvPr id="2" name="TextBox 1">
            <a:extLst>
              <a:ext uri="{FF2B5EF4-FFF2-40B4-BE49-F238E27FC236}">
                <a16:creationId xmlns:a16="http://schemas.microsoft.com/office/drawing/2014/main" id="{60E0298C-811F-2F4F-8306-26DEDB285666}"/>
              </a:ext>
            </a:extLst>
          </p:cNvPr>
          <p:cNvSpPr txBox="1"/>
          <p:nvPr/>
        </p:nvSpPr>
        <p:spPr>
          <a:xfrm>
            <a:off x="8921662" y="6480172"/>
            <a:ext cx="2706831" cy="307777"/>
          </a:xfrm>
          <a:prstGeom prst="rect">
            <a:avLst/>
          </a:prstGeom>
          <a:noFill/>
        </p:spPr>
        <p:txBody>
          <a:bodyPr wrap="none" rtlCol="0">
            <a:spAutoFit/>
          </a:bodyPr>
          <a:lstStyle/>
          <a:p>
            <a:r>
              <a:rPr lang="en-AE" sz="1400" dirty="0">
                <a:solidFill>
                  <a:srgbClr val="FF0000"/>
                </a:solidFill>
              </a:rPr>
              <a:t>Prelimary results, please don’t cite</a:t>
            </a:r>
          </a:p>
        </p:txBody>
      </p:sp>
      <p:sp>
        <p:nvSpPr>
          <p:cNvPr id="3" name="Slide Number Placeholder 2">
            <a:extLst>
              <a:ext uri="{FF2B5EF4-FFF2-40B4-BE49-F238E27FC236}">
                <a16:creationId xmlns:a16="http://schemas.microsoft.com/office/drawing/2014/main" id="{9D06474A-DB32-01B5-400F-7539338D4A33}"/>
              </a:ext>
            </a:extLst>
          </p:cNvPr>
          <p:cNvSpPr>
            <a:spLocks noGrp="1"/>
          </p:cNvSpPr>
          <p:nvPr>
            <p:ph type="sldNum" sz="quarter" idx="16"/>
          </p:nvPr>
        </p:nvSpPr>
        <p:spPr/>
        <p:txBody>
          <a:bodyPr/>
          <a:lstStyle/>
          <a:p>
            <a:fld id="{838B0777-827F-8D42-90B1-61394C340E65}" type="slidenum">
              <a:rPr lang="en-GB" noProof="0" smtClean="0"/>
              <a:pPr/>
              <a:t>22</a:t>
            </a:fld>
            <a:endParaRPr lang="en-GB" noProof="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1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49D63C-3E26-F5C9-646F-B16F208D4872}"/>
              </a:ext>
            </a:extLst>
          </p:cNvPr>
          <p:cNvSpPr>
            <a:spLocks noGrp="1"/>
          </p:cNvSpPr>
          <p:nvPr>
            <p:ph sz="quarter" idx="13"/>
          </p:nvPr>
        </p:nvSpPr>
        <p:spPr/>
        <p:txBody>
          <a:bodyPr/>
          <a:lstStyle/>
          <a:p>
            <a:endParaRPr lang="en-US"/>
          </a:p>
        </p:txBody>
      </p:sp>
      <p:sp>
        <p:nvSpPr>
          <p:cNvPr id="129" name="Google Shape;129;p11"/>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2D7D99"/>
              </a:buClr>
              <a:buSzPts val="3600"/>
              <a:buFont typeface="Calibri"/>
              <a:buNone/>
            </a:pPr>
            <a:r>
              <a:rPr lang="en-US" sz="3600"/>
              <a:t>SDG implications w and w/o climate feedbacks</a:t>
            </a:r>
            <a:endParaRPr sz="3600"/>
          </a:p>
        </p:txBody>
      </p:sp>
      <p:pic>
        <p:nvPicPr>
          <p:cNvPr id="131" name="Google Shape;131;p11"/>
          <p:cNvPicPr preferRelativeResize="0"/>
          <p:nvPr/>
        </p:nvPicPr>
        <p:blipFill rotWithShape="1">
          <a:blip r:embed="rId3">
            <a:alphaModFix/>
          </a:blip>
          <a:srcRect/>
          <a:stretch/>
        </p:blipFill>
        <p:spPr>
          <a:xfrm>
            <a:off x="10575637" y="221672"/>
            <a:ext cx="1095477" cy="926664"/>
          </a:xfrm>
          <a:prstGeom prst="rect">
            <a:avLst/>
          </a:prstGeom>
          <a:noFill/>
          <a:ln>
            <a:noFill/>
          </a:ln>
        </p:spPr>
      </p:pic>
      <p:sp>
        <p:nvSpPr>
          <p:cNvPr id="133" name="Google Shape;133;p11"/>
          <p:cNvSpPr txBox="1"/>
          <p:nvPr/>
        </p:nvSpPr>
        <p:spPr>
          <a:xfrm>
            <a:off x="643075" y="2105576"/>
            <a:ext cx="3999300" cy="2893069"/>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Expected positive effects on all indicators</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Climate Feedback affect mostly </a:t>
            </a:r>
            <a:r>
              <a:rPr lang="en-US" sz="1600" b="1">
                <a:latin typeface="Calibri"/>
                <a:ea typeface="Calibri"/>
                <a:cs typeface="Calibri"/>
                <a:sym typeface="Calibri"/>
              </a:rPr>
              <a:t>environmental flow </a:t>
            </a:r>
            <a:r>
              <a:rPr lang="en-US" sz="1600">
                <a:latin typeface="Calibri"/>
                <a:ea typeface="Calibri"/>
                <a:cs typeface="Calibri"/>
                <a:sym typeface="Calibri"/>
              </a:rPr>
              <a:t>and </a:t>
            </a:r>
            <a:r>
              <a:rPr lang="en-US" sz="1600" b="1">
                <a:latin typeface="Calibri"/>
                <a:ea typeface="Calibri"/>
                <a:cs typeface="Calibri"/>
                <a:sym typeface="Calibri"/>
              </a:rPr>
              <a:t>irrigation withdrawals</a:t>
            </a:r>
          </a:p>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Some regions show high vulnerability to climate impacts and show high water stress </a:t>
            </a:r>
            <a:r>
              <a:rPr lang="en-US" sz="1600" err="1">
                <a:latin typeface="Calibri"/>
                <a:ea typeface="Calibri"/>
                <a:cs typeface="Calibri"/>
                <a:sym typeface="Calibri"/>
              </a:rPr>
              <a:t>e.g</a:t>
            </a:r>
            <a:r>
              <a:rPr lang="en-US" sz="1600">
                <a:latin typeface="Calibri"/>
                <a:ea typeface="Calibri"/>
                <a:cs typeface="Calibri"/>
                <a:sym typeface="Calibri"/>
              </a:rPr>
              <a:t> Middle East &amp; South Asia</a:t>
            </a:r>
          </a:p>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Approx. 1900 million people provided with clean drinking water access globally</a:t>
            </a: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p:txBody>
      </p:sp>
      <p:pic>
        <p:nvPicPr>
          <p:cNvPr id="8" name="image29.png">
            <a:extLst>
              <a:ext uri="{FF2B5EF4-FFF2-40B4-BE49-F238E27FC236}">
                <a16:creationId xmlns:a16="http://schemas.microsoft.com/office/drawing/2014/main" id="{45163B4D-CCA5-4E62-9B45-C278EF935A00}"/>
              </a:ext>
            </a:extLst>
          </p:cNvPr>
          <p:cNvPicPr/>
          <p:nvPr/>
        </p:nvPicPr>
        <p:blipFill>
          <a:blip r:embed="rId4"/>
          <a:srcRect/>
          <a:stretch>
            <a:fillRect/>
          </a:stretch>
        </p:blipFill>
        <p:spPr>
          <a:xfrm>
            <a:off x="4790210" y="1402773"/>
            <a:ext cx="6608618" cy="4675909"/>
          </a:xfrm>
          <a:prstGeom prst="rect">
            <a:avLst/>
          </a:prstGeom>
          <a:ln/>
        </p:spPr>
      </p:pic>
      <p:sp>
        <p:nvSpPr>
          <p:cNvPr id="2" name="Slide Number Placeholder 1">
            <a:extLst>
              <a:ext uri="{FF2B5EF4-FFF2-40B4-BE49-F238E27FC236}">
                <a16:creationId xmlns:a16="http://schemas.microsoft.com/office/drawing/2014/main" id="{AD82F80C-2596-D311-A6E1-5946FFB3C9A3}"/>
              </a:ext>
            </a:extLst>
          </p:cNvPr>
          <p:cNvSpPr>
            <a:spLocks noGrp="1"/>
          </p:cNvSpPr>
          <p:nvPr>
            <p:ph type="sldNum" sz="quarter" idx="16"/>
          </p:nvPr>
        </p:nvSpPr>
        <p:spPr/>
        <p:txBody>
          <a:bodyPr/>
          <a:lstStyle/>
          <a:p>
            <a:fld id="{838B0777-827F-8D42-90B1-61394C340E65}" type="slidenum">
              <a:rPr lang="en-GB" noProof="0" smtClean="0"/>
              <a:pPr/>
              <a:t>23</a:t>
            </a:fld>
            <a:endParaRPr lang="en-GB" noProof="0"/>
          </a:p>
        </p:txBody>
      </p:sp>
      <p:sp>
        <p:nvSpPr>
          <p:cNvPr id="9" name="TextBox 8">
            <a:extLst>
              <a:ext uri="{FF2B5EF4-FFF2-40B4-BE49-F238E27FC236}">
                <a16:creationId xmlns:a16="http://schemas.microsoft.com/office/drawing/2014/main" id="{442CC158-4AF6-5E5A-E941-A1C69143753F}"/>
              </a:ext>
            </a:extLst>
          </p:cNvPr>
          <p:cNvSpPr txBox="1"/>
          <p:nvPr/>
        </p:nvSpPr>
        <p:spPr>
          <a:xfrm>
            <a:off x="8921662" y="6480172"/>
            <a:ext cx="2706831" cy="307777"/>
          </a:xfrm>
          <a:prstGeom prst="rect">
            <a:avLst/>
          </a:prstGeom>
          <a:noFill/>
        </p:spPr>
        <p:txBody>
          <a:bodyPr wrap="none" rtlCol="0">
            <a:spAutoFit/>
          </a:bodyPr>
          <a:lstStyle/>
          <a:p>
            <a:r>
              <a:rPr lang="en-AE" sz="1400" dirty="0">
                <a:solidFill>
                  <a:srgbClr val="FF0000"/>
                </a:solidFill>
              </a:rPr>
              <a:t>Prelimary results, please don’t cite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2" name="Google Shape;142;p12"/>
          <p:cNvPicPr preferRelativeResize="0"/>
          <p:nvPr/>
        </p:nvPicPr>
        <p:blipFill rotWithShape="1">
          <a:blip r:embed="rId3">
            <a:alphaModFix/>
          </a:blip>
          <a:srcRect/>
          <a:stretch/>
        </p:blipFill>
        <p:spPr>
          <a:xfrm>
            <a:off x="11195746" y="508175"/>
            <a:ext cx="650850" cy="650850"/>
          </a:xfrm>
          <a:prstGeom prst="rect">
            <a:avLst/>
          </a:prstGeom>
          <a:noFill/>
          <a:ln>
            <a:noFill/>
          </a:ln>
        </p:spPr>
      </p:pic>
      <p:sp>
        <p:nvSpPr>
          <p:cNvPr id="3" name="Content Placeholder 2">
            <a:extLst>
              <a:ext uri="{FF2B5EF4-FFF2-40B4-BE49-F238E27FC236}">
                <a16:creationId xmlns:a16="http://schemas.microsoft.com/office/drawing/2014/main" id="{453DAEE5-55AD-7B8F-7D61-9248065F05D1}"/>
              </a:ext>
            </a:extLst>
          </p:cNvPr>
          <p:cNvSpPr>
            <a:spLocks noGrp="1"/>
          </p:cNvSpPr>
          <p:nvPr>
            <p:ph sz="quarter" idx="13"/>
          </p:nvPr>
        </p:nvSpPr>
        <p:spPr/>
        <p:txBody>
          <a:bodyPr/>
          <a:lstStyle/>
          <a:p>
            <a:endParaRPr lang="en-US"/>
          </a:p>
        </p:txBody>
      </p:sp>
      <p:sp>
        <p:nvSpPr>
          <p:cNvPr id="143" name="Google Shape;143;p12"/>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2D7D99"/>
              </a:buClr>
              <a:buSzPts val="3600"/>
              <a:buFont typeface="Calibri"/>
              <a:buNone/>
            </a:pPr>
            <a:r>
              <a:rPr lang="en-US" sz="3600"/>
              <a:t>SDG implications w and w/o climate feedbacks</a:t>
            </a:r>
            <a:endParaRPr sz="3600"/>
          </a:p>
        </p:txBody>
      </p:sp>
      <p:sp>
        <p:nvSpPr>
          <p:cNvPr id="144" name="Google Shape;144;p12"/>
          <p:cNvSpPr txBox="1"/>
          <p:nvPr/>
        </p:nvSpPr>
        <p:spPr>
          <a:xfrm>
            <a:off x="778452" y="2555941"/>
            <a:ext cx="3999300" cy="26475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Improving energy and water access, and AC demand </a:t>
            </a:r>
            <a:r>
              <a:rPr lang="en-US" sz="1600" b="1">
                <a:latin typeface="Calibri"/>
                <a:ea typeface="Calibri"/>
                <a:cs typeface="Calibri"/>
                <a:sym typeface="Calibri"/>
              </a:rPr>
              <a:t>increases electricity production and prices</a:t>
            </a:r>
            <a:endParaRPr sz="1600" b="1">
              <a:latin typeface="Calibri"/>
              <a:ea typeface="Calibri"/>
              <a:cs typeface="Calibri"/>
              <a:sym typeface="Calibri"/>
            </a:endParaRPr>
          </a:p>
          <a:p>
            <a:pPr marL="457200" lvl="0" indent="0" algn="l" rtl="0">
              <a:spcBef>
                <a:spcPts val="0"/>
              </a:spcBef>
              <a:spcAft>
                <a:spcPts val="0"/>
              </a:spcAft>
              <a:buNone/>
            </a:pPr>
            <a:endParaRPr sz="1600" b="1">
              <a:latin typeface="Calibri"/>
              <a:ea typeface="Calibri"/>
              <a:cs typeface="Calibri"/>
              <a:sym typeface="Calibri"/>
            </a:endParaRPr>
          </a:p>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Variations lower than 3% and almost 0 globally</a:t>
            </a:r>
            <a:endParaRPr sz="1600">
              <a:latin typeface="Calibri"/>
              <a:ea typeface="Calibri"/>
              <a:cs typeface="Calibri"/>
              <a:sym typeface="Calibri"/>
            </a:endParaRPr>
          </a:p>
          <a:p>
            <a:pPr marL="457200" lvl="0" indent="0" algn="l" rtl="0">
              <a:spcBef>
                <a:spcPts val="0"/>
              </a:spcBef>
              <a:spcAft>
                <a:spcPts val="0"/>
              </a:spcAft>
              <a:buNone/>
            </a:pP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US" sz="1600">
                <a:solidFill>
                  <a:schemeClr val="dk1"/>
                </a:solidFill>
                <a:latin typeface="Calibri"/>
                <a:ea typeface="Calibri"/>
                <a:cs typeface="Calibri"/>
                <a:sym typeface="Calibri"/>
              </a:rPr>
              <a:t>Highest increases in </a:t>
            </a:r>
            <a:r>
              <a:rPr lang="en-US" sz="1600" b="1">
                <a:solidFill>
                  <a:schemeClr val="dk1"/>
                </a:solidFill>
                <a:latin typeface="Calibri"/>
                <a:ea typeface="Calibri"/>
                <a:cs typeface="Calibri"/>
                <a:sym typeface="Calibri"/>
              </a:rPr>
              <a:t>South Asia, Sub-Saharan Africa </a:t>
            </a:r>
            <a:r>
              <a:rPr lang="en-US" sz="1600">
                <a:solidFill>
                  <a:schemeClr val="dk1"/>
                </a:solidFill>
                <a:latin typeface="Calibri"/>
                <a:ea typeface="Calibri"/>
                <a:cs typeface="Calibri"/>
                <a:sym typeface="Calibri"/>
              </a:rPr>
              <a:t>and </a:t>
            </a:r>
            <a:r>
              <a:rPr lang="en-US" sz="1600" b="1">
                <a:solidFill>
                  <a:schemeClr val="dk1"/>
                </a:solidFill>
                <a:latin typeface="Calibri"/>
                <a:ea typeface="Calibri"/>
                <a:cs typeface="Calibri"/>
                <a:sym typeface="Calibri"/>
              </a:rPr>
              <a:t>Middle East</a:t>
            </a: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p:txBody>
      </p:sp>
      <p:pic>
        <p:nvPicPr>
          <p:cNvPr id="7" name="image28.png">
            <a:extLst>
              <a:ext uri="{FF2B5EF4-FFF2-40B4-BE49-F238E27FC236}">
                <a16:creationId xmlns:a16="http://schemas.microsoft.com/office/drawing/2014/main" id="{44547673-AB0F-49E5-9002-0E6316EF404B}"/>
              </a:ext>
            </a:extLst>
          </p:cNvPr>
          <p:cNvPicPr/>
          <p:nvPr/>
        </p:nvPicPr>
        <p:blipFill>
          <a:blip r:embed="rId4"/>
          <a:srcRect/>
          <a:stretch>
            <a:fillRect/>
          </a:stretch>
        </p:blipFill>
        <p:spPr>
          <a:xfrm>
            <a:off x="5351318" y="1787236"/>
            <a:ext cx="6062230" cy="4184910"/>
          </a:xfrm>
          <a:prstGeom prst="rect">
            <a:avLst/>
          </a:prstGeom>
          <a:ln/>
        </p:spPr>
      </p:pic>
      <p:sp>
        <p:nvSpPr>
          <p:cNvPr id="2" name="Slide Number Placeholder 1">
            <a:extLst>
              <a:ext uri="{FF2B5EF4-FFF2-40B4-BE49-F238E27FC236}">
                <a16:creationId xmlns:a16="http://schemas.microsoft.com/office/drawing/2014/main" id="{0626D610-33F6-F81E-086D-D0E9F8DA975E}"/>
              </a:ext>
            </a:extLst>
          </p:cNvPr>
          <p:cNvSpPr>
            <a:spLocks noGrp="1"/>
          </p:cNvSpPr>
          <p:nvPr>
            <p:ph type="sldNum" sz="quarter" idx="16"/>
          </p:nvPr>
        </p:nvSpPr>
        <p:spPr/>
        <p:txBody>
          <a:bodyPr/>
          <a:lstStyle/>
          <a:p>
            <a:fld id="{838B0777-827F-8D42-90B1-61394C340E65}" type="slidenum">
              <a:rPr lang="en-GB" noProof="0" smtClean="0"/>
              <a:pPr/>
              <a:t>24</a:t>
            </a:fld>
            <a:endParaRPr lang="en-GB" noProof="0"/>
          </a:p>
        </p:txBody>
      </p:sp>
      <p:sp>
        <p:nvSpPr>
          <p:cNvPr id="8" name="TextBox 7">
            <a:extLst>
              <a:ext uri="{FF2B5EF4-FFF2-40B4-BE49-F238E27FC236}">
                <a16:creationId xmlns:a16="http://schemas.microsoft.com/office/drawing/2014/main" id="{2A3351B0-A891-58CA-643A-381C4F6C4362}"/>
              </a:ext>
            </a:extLst>
          </p:cNvPr>
          <p:cNvSpPr txBox="1"/>
          <p:nvPr/>
        </p:nvSpPr>
        <p:spPr>
          <a:xfrm>
            <a:off x="8921662" y="6480172"/>
            <a:ext cx="2706831" cy="307777"/>
          </a:xfrm>
          <a:prstGeom prst="rect">
            <a:avLst/>
          </a:prstGeom>
          <a:noFill/>
        </p:spPr>
        <p:txBody>
          <a:bodyPr wrap="none" rtlCol="0">
            <a:spAutoFit/>
          </a:bodyPr>
          <a:lstStyle/>
          <a:p>
            <a:r>
              <a:rPr lang="en-AE" sz="1400" dirty="0">
                <a:solidFill>
                  <a:srgbClr val="FF0000"/>
                </a:solidFill>
              </a:rPr>
              <a:t>Prelimary results, please don’t cite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2" name="Google Shape;152;p13"/>
          <p:cNvPicPr preferRelativeResize="0"/>
          <p:nvPr/>
        </p:nvPicPr>
        <p:blipFill rotWithShape="1">
          <a:blip r:embed="rId3">
            <a:alphaModFix/>
          </a:blip>
          <a:srcRect/>
          <a:stretch/>
        </p:blipFill>
        <p:spPr>
          <a:xfrm>
            <a:off x="11195751" y="508175"/>
            <a:ext cx="650850" cy="650850"/>
          </a:xfrm>
          <a:prstGeom prst="rect">
            <a:avLst/>
          </a:prstGeom>
          <a:noFill/>
          <a:ln>
            <a:noFill/>
          </a:ln>
        </p:spPr>
      </p:pic>
      <p:sp>
        <p:nvSpPr>
          <p:cNvPr id="3" name="Content Placeholder 2">
            <a:extLst>
              <a:ext uri="{FF2B5EF4-FFF2-40B4-BE49-F238E27FC236}">
                <a16:creationId xmlns:a16="http://schemas.microsoft.com/office/drawing/2014/main" id="{DB77935F-3140-89EF-2CEB-B62E7B4BAB59}"/>
              </a:ext>
            </a:extLst>
          </p:cNvPr>
          <p:cNvSpPr>
            <a:spLocks noGrp="1"/>
          </p:cNvSpPr>
          <p:nvPr>
            <p:ph sz="quarter" idx="13"/>
          </p:nvPr>
        </p:nvSpPr>
        <p:spPr/>
        <p:txBody>
          <a:bodyPr/>
          <a:lstStyle/>
          <a:p>
            <a:endParaRPr lang="en-US"/>
          </a:p>
        </p:txBody>
      </p:sp>
      <p:sp>
        <p:nvSpPr>
          <p:cNvPr id="153" name="Google Shape;153;p13"/>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2D7D99"/>
              </a:buClr>
              <a:buSzPts val="3600"/>
              <a:buFont typeface="Calibri"/>
              <a:buNone/>
            </a:pPr>
            <a:r>
              <a:rPr lang="en-US" sz="3600"/>
              <a:t>SDG implications w and w/o climate feedbacks</a:t>
            </a:r>
            <a:endParaRPr sz="3600"/>
          </a:p>
        </p:txBody>
      </p:sp>
      <p:sp>
        <p:nvSpPr>
          <p:cNvPr id="154" name="Google Shape;154;p13"/>
          <p:cNvSpPr txBox="1"/>
          <p:nvPr/>
        </p:nvSpPr>
        <p:spPr>
          <a:xfrm>
            <a:off x="655900" y="2344457"/>
            <a:ext cx="3999300" cy="19086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Great variations especially for Central Asia, South Asia and Sub-Saharan Africa</a:t>
            </a:r>
            <a:endParaRPr sz="1600">
              <a:latin typeface="Calibri"/>
              <a:ea typeface="Calibri"/>
              <a:cs typeface="Calibri"/>
              <a:sym typeface="Calibri"/>
            </a:endParaRPr>
          </a:p>
          <a:p>
            <a:pPr marL="457200" lvl="0" indent="0" algn="l" rtl="0">
              <a:spcBef>
                <a:spcPts val="0"/>
              </a:spcBef>
              <a:spcAft>
                <a:spcPts val="0"/>
              </a:spcAft>
              <a:buNone/>
            </a:pP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Noticeable differences between IMAGE and MESSAGE-GLOBIOM, particularly in Biomass Production and Cropland</a:t>
            </a:r>
            <a:endParaRPr sz="1600" b="1">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p:txBody>
      </p:sp>
      <p:pic>
        <p:nvPicPr>
          <p:cNvPr id="7" name="image11.png">
            <a:extLst>
              <a:ext uri="{FF2B5EF4-FFF2-40B4-BE49-F238E27FC236}">
                <a16:creationId xmlns:a16="http://schemas.microsoft.com/office/drawing/2014/main" id="{EE49CFC6-7EA1-4407-93AB-ED35486EFBF2}"/>
              </a:ext>
            </a:extLst>
          </p:cNvPr>
          <p:cNvPicPr/>
          <p:nvPr/>
        </p:nvPicPr>
        <p:blipFill>
          <a:blip r:embed="rId4"/>
          <a:srcRect/>
          <a:stretch>
            <a:fillRect/>
          </a:stretch>
        </p:blipFill>
        <p:spPr>
          <a:xfrm>
            <a:off x="4897821" y="1555531"/>
            <a:ext cx="6638279" cy="4462344"/>
          </a:xfrm>
          <a:prstGeom prst="rect">
            <a:avLst/>
          </a:prstGeom>
          <a:ln/>
        </p:spPr>
      </p:pic>
      <p:sp>
        <p:nvSpPr>
          <p:cNvPr id="2" name="Slide Number Placeholder 1">
            <a:extLst>
              <a:ext uri="{FF2B5EF4-FFF2-40B4-BE49-F238E27FC236}">
                <a16:creationId xmlns:a16="http://schemas.microsoft.com/office/drawing/2014/main" id="{F16EC4F8-3609-9656-747F-0A5102B90633}"/>
              </a:ext>
            </a:extLst>
          </p:cNvPr>
          <p:cNvSpPr>
            <a:spLocks noGrp="1"/>
          </p:cNvSpPr>
          <p:nvPr>
            <p:ph type="sldNum" sz="quarter" idx="16"/>
          </p:nvPr>
        </p:nvSpPr>
        <p:spPr/>
        <p:txBody>
          <a:bodyPr/>
          <a:lstStyle/>
          <a:p>
            <a:fld id="{838B0777-827F-8D42-90B1-61394C340E65}" type="slidenum">
              <a:rPr lang="en-GB" noProof="0" smtClean="0"/>
              <a:pPr/>
              <a:t>25</a:t>
            </a:fld>
            <a:endParaRPr lang="en-GB" noProof="0"/>
          </a:p>
        </p:txBody>
      </p:sp>
      <p:sp>
        <p:nvSpPr>
          <p:cNvPr id="8" name="TextBox 7">
            <a:extLst>
              <a:ext uri="{FF2B5EF4-FFF2-40B4-BE49-F238E27FC236}">
                <a16:creationId xmlns:a16="http://schemas.microsoft.com/office/drawing/2014/main" id="{7B097D04-579A-F3E2-77CE-A5893BA495E1}"/>
              </a:ext>
            </a:extLst>
          </p:cNvPr>
          <p:cNvSpPr txBox="1"/>
          <p:nvPr/>
        </p:nvSpPr>
        <p:spPr>
          <a:xfrm>
            <a:off x="8921662" y="6480172"/>
            <a:ext cx="2706831" cy="307777"/>
          </a:xfrm>
          <a:prstGeom prst="rect">
            <a:avLst/>
          </a:prstGeom>
          <a:noFill/>
        </p:spPr>
        <p:txBody>
          <a:bodyPr wrap="none" rtlCol="0">
            <a:spAutoFit/>
          </a:bodyPr>
          <a:lstStyle/>
          <a:p>
            <a:r>
              <a:rPr lang="en-AE" sz="1400" dirty="0">
                <a:solidFill>
                  <a:srgbClr val="FF0000"/>
                </a:solidFill>
              </a:rPr>
              <a:t>Prelimary results, please don’t cite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3" name="Google Shape;113;p10"/>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D7D99"/>
              </a:buClr>
              <a:buSzPts val="3600"/>
              <a:buFont typeface="Calibri"/>
              <a:buNone/>
            </a:pPr>
            <a:r>
              <a:rPr lang="en-US" sz="3600"/>
              <a:t>SDG implications w and w/o climate feedbacks</a:t>
            </a:r>
            <a:endParaRPr sz="3600"/>
          </a:p>
        </p:txBody>
      </p:sp>
      <p:sp>
        <p:nvSpPr>
          <p:cNvPr id="116" name="Google Shape;116;p10"/>
          <p:cNvSpPr txBox="1"/>
          <p:nvPr/>
        </p:nvSpPr>
        <p:spPr>
          <a:xfrm>
            <a:off x="256776" y="1324995"/>
            <a:ext cx="11473670" cy="5262949"/>
          </a:xfrm>
          <a:prstGeom prst="rect">
            <a:avLst/>
          </a:prstGeom>
          <a:noFill/>
          <a:ln>
            <a:noFill/>
          </a:ln>
        </p:spPr>
        <p:txBody>
          <a:bodyPr spcFirstLastPara="1" wrap="square" lIns="91425" tIns="91425" rIns="91425" bIns="91425" anchor="t" anchorCtr="0">
            <a:spAutoFit/>
          </a:bodyPr>
          <a:lstStyle/>
          <a:p>
            <a:pPr marL="400050" lvl="0" indent="-285750" algn="just" rtl="0">
              <a:spcBef>
                <a:spcPts val="0"/>
              </a:spcBef>
              <a:spcAft>
                <a:spcPts val="0"/>
              </a:spcAft>
              <a:buSzPts val="1800"/>
              <a:buFont typeface="Arial" panose="020B0604020202020204" pitchFamily="34" charset="0"/>
              <a:buChar char="•"/>
            </a:pPr>
            <a:r>
              <a:rPr lang="en-US" sz="2200" dirty="0">
                <a:solidFill>
                  <a:schemeClr val="dk1"/>
                </a:solidFill>
                <a:latin typeface="Calibri"/>
                <a:ea typeface="Calibri"/>
                <a:cs typeface="Calibri"/>
                <a:sym typeface="Calibri"/>
              </a:rPr>
              <a:t>In the context of SDG scenarios, Climate feedbacks effects are much lower than SDG policy effects</a:t>
            </a:r>
          </a:p>
          <a:p>
            <a:pPr marL="400050" lvl="0" indent="-285750" algn="just" rtl="0">
              <a:spcBef>
                <a:spcPts val="0"/>
              </a:spcBef>
              <a:spcAft>
                <a:spcPts val="0"/>
              </a:spcAft>
              <a:buSzPts val="1800"/>
              <a:buFont typeface="Arial" panose="020B0604020202020204" pitchFamily="34" charset="0"/>
              <a:buChar char="•"/>
            </a:pPr>
            <a:r>
              <a:rPr lang="en-US" sz="2200" dirty="0">
                <a:latin typeface="Calibri"/>
                <a:ea typeface="Calibri"/>
                <a:cs typeface="Calibri"/>
                <a:sym typeface="Calibri"/>
              </a:rPr>
              <a:t>Including climate feedbacks in the model does change the results with larger variations (between 5-20%) for </a:t>
            </a:r>
            <a:r>
              <a:rPr lang="en-US" sz="2200" b="1" dirty="0">
                <a:latin typeface="Calibri"/>
                <a:ea typeface="Calibri"/>
                <a:cs typeface="Calibri"/>
                <a:sym typeface="Calibri"/>
              </a:rPr>
              <a:t>electricity production</a:t>
            </a:r>
            <a:r>
              <a:rPr lang="en-US" sz="2200" dirty="0">
                <a:latin typeface="Calibri"/>
                <a:ea typeface="Calibri"/>
                <a:cs typeface="Calibri"/>
                <a:sym typeface="Calibri"/>
              </a:rPr>
              <a:t>, </a:t>
            </a:r>
            <a:r>
              <a:rPr lang="en-US" sz="2200" b="1" dirty="0">
                <a:latin typeface="Calibri"/>
                <a:ea typeface="Calibri"/>
                <a:cs typeface="Calibri"/>
                <a:sym typeface="Calibri"/>
              </a:rPr>
              <a:t>AFOLU emissions</a:t>
            </a:r>
            <a:r>
              <a:rPr lang="en-US" sz="2200" dirty="0">
                <a:latin typeface="Calibri"/>
                <a:ea typeface="Calibri"/>
                <a:cs typeface="Calibri"/>
                <a:sym typeface="Calibri"/>
              </a:rPr>
              <a:t> and </a:t>
            </a:r>
            <a:r>
              <a:rPr lang="en-US" sz="2200" b="1" dirty="0">
                <a:latin typeface="Calibri"/>
                <a:ea typeface="Calibri"/>
                <a:cs typeface="Calibri"/>
                <a:sym typeface="Calibri"/>
              </a:rPr>
              <a:t>irrigation water withdrawals</a:t>
            </a:r>
          </a:p>
          <a:p>
            <a:pPr marL="400050" indent="-285750" algn="just">
              <a:buSzPts val="1800"/>
              <a:buFont typeface="Arial" panose="020B0604020202020204" pitchFamily="34" charset="0"/>
              <a:buChar char="•"/>
            </a:pPr>
            <a:r>
              <a:rPr lang="en-US" sz="2200" b="1" i="0" dirty="0">
                <a:solidFill>
                  <a:srgbClr val="000000"/>
                </a:solidFill>
                <a:effectLst/>
                <a:latin typeface="Calibri" panose="020F0502020204030204" pitchFamily="34" charset="0"/>
              </a:rPr>
              <a:t>Electrification of households</a:t>
            </a:r>
            <a:r>
              <a:rPr lang="en-US" sz="2200" b="0" i="0" dirty="0">
                <a:solidFill>
                  <a:srgbClr val="000000"/>
                </a:solidFill>
                <a:effectLst/>
                <a:latin typeface="Calibri" panose="020F0502020204030204" pitchFamily="34" charset="0"/>
              </a:rPr>
              <a:t> and clean cooking services increase the energy demand in the developing regions and some poor regions. It </a:t>
            </a:r>
            <a:r>
              <a:rPr lang="en-US" sz="2200" b="1" i="0" dirty="0">
                <a:solidFill>
                  <a:srgbClr val="000000"/>
                </a:solidFill>
                <a:effectLst/>
                <a:latin typeface="Calibri" panose="020F0502020204030204" pitchFamily="34" charset="0"/>
              </a:rPr>
              <a:t>requires household incomes to increase 50-80% </a:t>
            </a:r>
            <a:r>
              <a:rPr lang="en-US" sz="2200" b="0" i="0" dirty="0">
                <a:solidFill>
                  <a:srgbClr val="000000"/>
                </a:solidFill>
                <a:effectLst/>
                <a:latin typeface="Calibri" panose="020F0502020204030204" pitchFamily="34" charset="0"/>
              </a:rPr>
              <a:t>across scenario</a:t>
            </a:r>
          </a:p>
          <a:p>
            <a:pPr marL="400050" lvl="0" indent="-285750" algn="just" rtl="0">
              <a:spcBef>
                <a:spcPts val="0"/>
              </a:spcBef>
              <a:spcAft>
                <a:spcPts val="0"/>
              </a:spcAft>
              <a:buSzPts val="1800"/>
              <a:buFont typeface="Arial" panose="020B0604020202020204" pitchFamily="34" charset="0"/>
              <a:buChar char="•"/>
            </a:pPr>
            <a:r>
              <a:rPr lang="en-US" sz="2200" b="1" dirty="0">
                <a:latin typeface="Calibri"/>
                <a:ea typeface="Calibri"/>
                <a:cs typeface="Calibri"/>
                <a:sym typeface="Calibri"/>
              </a:rPr>
              <a:t>South Asia, Central Asia, Middle East and Sub-Saharan Africa</a:t>
            </a:r>
            <a:r>
              <a:rPr lang="en-US" sz="2200" dirty="0">
                <a:latin typeface="Calibri"/>
                <a:ea typeface="Calibri"/>
                <a:cs typeface="Calibri"/>
                <a:sym typeface="Calibri"/>
              </a:rPr>
              <a:t> are the regions that shows largest benefits from the SDG agenda, but are also the most vulnerable to climate feedback</a:t>
            </a:r>
          </a:p>
          <a:p>
            <a:pPr lvl="1" algn="just"/>
            <a:endParaRPr lang="en-US" sz="2200" dirty="0">
              <a:latin typeface="Calibri"/>
              <a:ea typeface="Calibri"/>
              <a:cs typeface="Calibri"/>
              <a:sym typeface="Calibri"/>
            </a:endParaRPr>
          </a:p>
          <a:p>
            <a:pPr marL="0" lvl="0" indent="0" algn="just" rtl="0">
              <a:spcBef>
                <a:spcPts val="0"/>
              </a:spcBef>
              <a:spcAft>
                <a:spcPts val="0"/>
              </a:spcAft>
              <a:buNone/>
            </a:pPr>
            <a:r>
              <a:rPr lang="en-US" sz="2200" b="1" dirty="0">
                <a:solidFill>
                  <a:schemeClr val="accent1"/>
                </a:solidFill>
                <a:latin typeface="Calibri"/>
                <a:ea typeface="Calibri"/>
                <a:cs typeface="Calibri"/>
                <a:sym typeface="Calibri"/>
              </a:rPr>
              <a:t>Limitations: </a:t>
            </a:r>
          </a:p>
          <a:p>
            <a:pPr marL="285750" indent="-285750" algn="just">
              <a:buFont typeface="Arial" panose="020B0604020202020204" pitchFamily="34" charset="0"/>
              <a:buChar char="•"/>
            </a:pPr>
            <a:r>
              <a:rPr lang="en-US" sz="2200" dirty="0">
                <a:latin typeface="Calibri"/>
                <a:ea typeface="Calibri"/>
                <a:cs typeface="Calibri"/>
                <a:sym typeface="Calibri"/>
              </a:rPr>
              <a:t>Identify causalities between CF and changes in SDG targets is complicated due to the large number of sectors and dimensions</a:t>
            </a:r>
          </a:p>
          <a:p>
            <a:pPr marL="285750" indent="-285750" algn="just">
              <a:buFont typeface="Arial" panose="020B0604020202020204" pitchFamily="34" charset="0"/>
              <a:buChar char="•"/>
            </a:pPr>
            <a:r>
              <a:rPr lang="en-US" sz="2200" dirty="0">
                <a:latin typeface="Calibri"/>
                <a:ea typeface="Calibri"/>
                <a:cs typeface="Calibri"/>
                <a:sym typeface="Calibri"/>
              </a:rPr>
              <a:t>Model sensitivity to climate uncertainty</a:t>
            </a:r>
          </a:p>
          <a:p>
            <a:pPr marL="285750" indent="-285750" algn="just">
              <a:buFont typeface="Arial" panose="020B0604020202020204" pitchFamily="34" charset="0"/>
              <a:buChar char="•"/>
            </a:pPr>
            <a:endParaRPr lang="en-US" sz="2200" dirty="0">
              <a:latin typeface="Calibri"/>
              <a:ea typeface="Calibri"/>
              <a:cs typeface="Calibri"/>
              <a:sym typeface="Calibri"/>
            </a:endParaRPr>
          </a:p>
        </p:txBody>
      </p:sp>
      <p:sp>
        <p:nvSpPr>
          <p:cNvPr id="9" name="Google Shape;122;p10">
            <a:extLst>
              <a:ext uri="{FF2B5EF4-FFF2-40B4-BE49-F238E27FC236}">
                <a16:creationId xmlns:a16="http://schemas.microsoft.com/office/drawing/2014/main" id="{3523274D-6CE5-4E10-BD01-84EA3E700075}"/>
              </a:ext>
            </a:extLst>
          </p:cNvPr>
          <p:cNvSpPr txBox="1"/>
          <p:nvPr/>
        </p:nvSpPr>
        <p:spPr>
          <a:xfrm>
            <a:off x="256776" y="614061"/>
            <a:ext cx="10762517" cy="710934"/>
          </a:xfrm>
          <a:prstGeom prst="rect">
            <a:avLst/>
          </a:prstGeom>
          <a:noFill/>
          <a:ln>
            <a:noFill/>
          </a:ln>
        </p:spPr>
        <p:txBody>
          <a:bodyPr spcFirstLastPara="1" wrap="square" lIns="91425" tIns="91425" rIns="91425" bIns="91425" anchor="t" anchorCtr="0">
            <a:spAutoFit/>
          </a:bodyPr>
          <a:lstStyle/>
          <a:p>
            <a:pPr>
              <a:lnSpc>
                <a:spcPct val="90000"/>
              </a:lnSpc>
              <a:buClr>
                <a:srgbClr val="2D7D99"/>
              </a:buClr>
              <a:buSzPts val="3600"/>
            </a:pPr>
            <a:r>
              <a:rPr lang="en-US" b="1" i="1" u="none" strike="noStrike">
                <a:solidFill>
                  <a:schemeClr val="accent1"/>
                </a:solidFill>
                <a:effectLst/>
                <a:latin typeface="Calibri"/>
                <a:cs typeface="Calibri"/>
              </a:rPr>
              <a:t>What are the implications </a:t>
            </a:r>
            <a:r>
              <a:rPr lang="en-US" b="1" i="1">
                <a:solidFill>
                  <a:schemeClr val="accent1"/>
                </a:solidFill>
                <a:latin typeface="Calibri"/>
                <a:cs typeface="Calibri"/>
              </a:rPr>
              <a:t>of meeting nexus SDGs (2,6,7,13,15), </a:t>
            </a:r>
            <a:r>
              <a:rPr lang="en-US" b="1" i="1" u="none" strike="noStrike">
                <a:solidFill>
                  <a:schemeClr val="accent1"/>
                </a:solidFill>
                <a:effectLst/>
                <a:latin typeface="Calibri"/>
                <a:cs typeface="Calibri"/>
              </a:rPr>
              <a:t>and how are these affected by climate change impacts (</a:t>
            </a:r>
            <a:r>
              <a:rPr lang="en-US" b="1" i="1" u="none" strike="noStrike" err="1">
                <a:solidFill>
                  <a:schemeClr val="accent1"/>
                </a:solidFill>
                <a:effectLst/>
                <a:latin typeface="Calibri"/>
                <a:cs typeface="Calibri"/>
              </a:rPr>
              <a:t>rcp</a:t>
            </a:r>
            <a:r>
              <a:rPr lang="en-US" b="1" i="1" u="none" strike="noStrike">
                <a:solidFill>
                  <a:schemeClr val="accent1"/>
                </a:solidFill>
                <a:effectLst/>
                <a:latin typeface="Calibri"/>
                <a:cs typeface="Calibri"/>
              </a:rPr>
              <a:t> 6.0) ?</a:t>
            </a:r>
            <a:endParaRPr lang="en-US">
              <a:solidFill>
                <a:schemeClr val="accent1"/>
              </a:solidFill>
              <a:latin typeface="Calibri"/>
              <a:ea typeface="Calibri"/>
              <a:cs typeface="Calibri"/>
              <a:sym typeface="Calibri"/>
            </a:endParaRPr>
          </a:p>
          <a:p>
            <a:pPr marL="0" lvl="0" indent="0" algn="l" rtl="0">
              <a:lnSpc>
                <a:spcPct val="90000"/>
              </a:lnSpc>
              <a:spcBef>
                <a:spcPts val="0"/>
              </a:spcBef>
              <a:spcAft>
                <a:spcPts val="0"/>
              </a:spcAft>
              <a:buClr>
                <a:srgbClr val="2D7D99"/>
              </a:buClr>
              <a:buSzPts val="3600"/>
              <a:buFont typeface="Calibri"/>
              <a:buNone/>
            </a:pPr>
            <a:endParaRPr sz="200">
              <a:solidFill>
                <a:schemeClr val="accent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E6C260BD-DC2E-B073-B871-5E486185FBCA}"/>
              </a:ext>
            </a:extLst>
          </p:cNvPr>
          <p:cNvSpPr>
            <a:spLocks noGrp="1"/>
          </p:cNvSpPr>
          <p:nvPr>
            <p:ph type="sldNum" sz="quarter" idx="16"/>
          </p:nvPr>
        </p:nvSpPr>
        <p:spPr/>
        <p:txBody>
          <a:bodyPr/>
          <a:lstStyle/>
          <a:p>
            <a:fld id="{838B0777-827F-8D42-90B1-61394C340E65}" type="slidenum">
              <a:rPr lang="en-GB" noProof="0" smtClean="0"/>
              <a:pPr/>
              <a:t>26</a:t>
            </a:fld>
            <a:endParaRPr lang="en-GB" noProof="0"/>
          </a:p>
        </p:txBody>
      </p:sp>
    </p:spTree>
    <p:extLst>
      <p:ext uri="{BB962C8B-B14F-4D97-AF65-F5344CB8AC3E}">
        <p14:creationId xmlns:p14="http://schemas.microsoft.com/office/powerpoint/2010/main" val="91893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 name="Text Box 40"/>
          <p:cNvSpPr txBox="1">
            <a:spLocks noChangeArrowheads="1"/>
          </p:cNvSpPr>
          <p:nvPr/>
        </p:nvSpPr>
        <p:spPr bwMode="auto">
          <a:xfrm>
            <a:off x="2226802" y="3115923"/>
            <a:ext cx="1542410" cy="261610"/>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sz="1100" dirty="0">
                <a:cs typeface="Arial" pitchFamily="34" charset="0"/>
              </a:rPr>
              <a:t>air pollution emission </a:t>
            </a:r>
          </a:p>
        </p:txBody>
      </p:sp>
      <p:sp>
        <p:nvSpPr>
          <p:cNvPr id="57" name="Arc 97"/>
          <p:cNvSpPr>
            <a:spLocks/>
          </p:cNvSpPr>
          <p:nvPr/>
        </p:nvSpPr>
        <p:spPr bwMode="auto">
          <a:xfrm flipH="1" flipV="1">
            <a:off x="3433424" y="4004713"/>
            <a:ext cx="1300977" cy="1275409"/>
          </a:xfrm>
          <a:custGeom>
            <a:avLst/>
            <a:gdLst>
              <a:gd name="G0" fmla="+- 21600 0 0"/>
              <a:gd name="G1" fmla="+- 21600 0 0"/>
              <a:gd name="G2" fmla="+- 21600 0 0"/>
              <a:gd name="T0" fmla="*/ 1119 w 43200"/>
              <a:gd name="T1" fmla="*/ 28462 h 43145"/>
              <a:gd name="T2" fmla="*/ 23143 w 43200"/>
              <a:gd name="T3" fmla="*/ 43145 h 43145"/>
              <a:gd name="T4" fmla="*/ 21600 w 43200"/>
              <a:gd name="T5" fmla="*/ 21600 h 43145"/>
            </a:gdLst>
            <a:ahLst/>
            <a:cxnLst>
              <a:cxn ang="0">
                <a:pos x="T0" y="T1"/>
              </a:cxn>
              <a:cxn ang="0">
                <a:pos x="T2" y="T3"/>
              </a:cxn>
              <a:cxn ang="0">
                <a:pos x="T4" y="T5"/>
              </a:cxn>
            </a:cxnLst>
            <a:rect l="0" t="0" r="r" b="b"/>
            <a:pathLst>
              <a:path w="43200" h="43145" fill="none" extrusionOk="0">
                <a:moveTo>
                  <a:pt x="1118" y="28462"/>
                </a:moveTo>
                <a:cubicBezTo>
                  <a:pt x="377" y="26250"/>
                  <a:pt x="0" y="23932"/>
                  <a:pt x="0" y="21600"/>
                </a:cubicBezTo>
                <a:cubicBezTo>
                  <a:pt x="0" y="9670"/>
                  <a:pt x="9670" y="0"/>
                  <a:pt x="21600" y="0"/>
                </a:cubicBezTo>
                <a:cubicBezTo>
                  <a:pt x="33529" y="0"/>
                  <a:pt x="43200" y="9670"/>
                  <a:pt x="43200" y="21600"/>
                </a:cubicBezTo>
                <a:cubicBezTo>
                  <a:pt x="43200" y="32930"/>
                  <a:pt x="34444" y="42335"/>
                  <a:pt x="23142" y="43144"/>
                </a:cubicBezTo>
              </a:path>
              <a:path w="43200" h="43145" stroke="0" extrusionOk="0">
                <a:moveTo>
                  <a:pt x="1118" y="28462"/>
                </a:moveTo>
                <a:cubicBezTo>
                  <a:pt x="377" y="26250"/>
                  <a:pt x="0" y="23932"/>
                  <a:pt x="0" y="21600"/>
                </a:cubicBezTo>
                <a:cubicBezTo>
                  <a:pt x="0" y="9670"/>
                  <a:pt x="9670" y="0"/>
                  <a:pt x="21600" y="0"/>
                </a:cubicBezTo>
                <a:cubicBezTo>
                  <a:pt x="33529" y="0"/>
                  <a:pt x="43200" y="9670"/>
                  <a:pt x="43200" y="21600"/>
                </a:cubicBezTo>
                <a:cubicBezTo>
                  <a:pt x="43200" y="32930"/>
                  <a:pt x="34444" y="42335"/>
                  <a:pt x="23142" y="43144"/>
                </a:cubicBezTo>
                <a:lnTo>
                  <a:pt x="21600" y="21600"/>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3200"/>
          </a:p>
        </p:txBody>
      </p:sp>
      <p:sp>
        <p:nvSpPr>
          <p:cNvPr id="3079" name="Text Box 6"/>
          <p:cNvSpPr txBox="1">
            <a:spLocks noChangeArrowheads="1"/>
          </p:cNvSpPr>
          <p:nvPr/>
        </p:nvSpPr>
        <p:spPr bwMode="auto">
          <a:xfrm>
            <a:off x="4572744" y="1282940"/>
            <a:ext cx="1209055" cy="800100"/>
          </a:xfrm>
          <a:prstGeom prst="rect">
            <a:avLst/>
          </a:prstGeom>
          <a:solidFill>
            <a:srgbClr val="FFCC00"/>
          </a:solidFill>
          <a:ln w="9525">
            <a:solidFill>
              <a:srgbClr val="000000"/>
            </a:solidFill>
            <a:miter lim="800000"/>
            <a:headEnd/>
            <a:tailEnd/>
          </a:ln>
        </p:spPr>
        <p:txBody>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endParaRPr lang="en-US" altLang="ja-JP" sz="1600" dirty="0">
              <a:ea typeface="ＭＳ 明朝" pitchFamily="49" charset="-128"/>
              <a:cs typeface="Arial" pitchFamily="34" charset="0"/>
            </a:endParaRPr>
          </a:p>
          <a:p>
            <a:pPr eaLnBrk="1" hangingPunct="1"/>
            <a:endParaRPr lang="en-US" altLang="ja-JP" sz="600" dirty="0">
              <a:ea typeface="ＭＳ 明朝" pitchFamily="49" charset="-128"/>
              <a:cs typeface="Arial" pitchFamily="34" charset="0"/>
            </a:endParaRPr>
          </a:p>
          <a:p>
            <a:pPr eaLnBrk="1" hangingPunct="1"/>
            <a:r>
              <a:rPr lang="en-US" altLang="ja-JP" sz="1600" dirty="0">
                <a:ea typeface="ＭＳ 明朝" pitchFamily="49" charset="-128"/>
                <a:cs typeface="Arial" pitchFamily="34" charset="0"/>
              </a:rPr>
              <a:t>Population</a:t>
            </a:r>
          </a:p>
          <a:p>
            <a:pPr eaLnBrk="1" hangingPunct="1"/>
            <a:endParaRPr lang="en-US" altLang="ja-JP" sz="1600" dirty="0">
              <a:ea typeface="ＭＳ 明朝" pitchFamily="49" charset="-128"/>
              <a:cs typeface="Arial" pitchFamily="34" charset="0"/>
            </a:endParaRPr>
          </a:p>
          <a:p>
            <a:pPr algn="r" eaLnBrk="1" hangingPunct="1"/>
            <a:endParaRPr lang="en-US" sz="1600" dirty="0">
              <a:ea typeface="ＭＳ 明朝" pitchFamily="49" charset="-128"/>
              <a:cs typeface="Arial" pitchFamily="34" charset="0"/>
            </a:endParaRPr>
          </a:p>
        </p:txBody>
      </p:sp>
      <p:sp>
        <p:nvSpPr>
          <p:cNvPr id="3080" name="Text Box 7"/>
          <p:cNvSpPr txBox="1">
            <a:spLocks noChangeArrowheads="1"/>
          </p:cNvSpPr>
          <p:nvPr/>
        </p:nvSpPr>
        <p:spPr bwMode="auto">
          <a:xfrm>
            <a:off x="5781798" y="1282940"/>
            <a:ext cx="1199608" cy="800100"/>
          </a:xfrm>
          <a:prstGeom prst="rect">
            <a:avLst/>
          </a:prstGeom>
          <a:solidFill>
            <a:srgbClr val="FFCC99"/>
          </a:solidFill>
          <a:ln w="9525">
            <a:solidFill>
              <a:srgbClr val="000000"/>
            </a:solidFill>
            <a:miter lim="800000"/>
            <a:headEnd/>
            <a:tailEnd/>
          </a:ln>
        </p:spPr>
        <p:txBody>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endParaRPr lang="en-US" altLang="ja-JP" sz="1600" dirty="0">
              <a:ea typeface="ＭＳ 明朝" pitchFamily="49" charset="-128"/>
              <a:cs typeface="Arial" pitchFamily="34" charset="0"/>
            </a:endParaRPr>
          </a:p>
          <a:p>
            <a:pPr eaLnBrk="1" hangingPunct="1"/>
            <a:endParaRPr lang="en-US" altLang="ja-JP" sz="600" dirty="0">
              <a:ea typeface="ＭＳ 明朝" pitchFamily="49" charset="-128"/>
              <a:cs typeface="Arial" pitchFamily="34" charset="0"/>
            </a:endParaRPr>
          </a:p>
          <a:p>
            <a:pPr eaLnBrk="1" hangingPunct="1"/>
            <a:r>
              <a:rPr lang="en-US" altLang="ja-JP" sz="1600" dirty="0">
                <a:ea typeface="ＭＳ 明朝" pitchFamily="49" charset="-128"/>
                <a:cs typeface="Arial" pitchFamily="34" charset="0"/>
              </a:rPr>
              <a:t>Economy</a:t>
            </a:r>
          </a:p>
        </p:txBody>
      </p:sp>
      <p:sp>
        <p:nvSpPr>
          <p:cNvPr id="3081" name="Text Box 8"/>
          <p:cNvSpPr txBox="1">
            <a:spLocks noChangeArrowheads="1"/>
          </p:cNvSpPr>
          <p:nvPr/>
        </p:nvSpPr>
        <p:spPr bwMode="auto">
          <a:xfrm>
            <a:off x="9915054" y="1536941"/>
            <a:ext cx="1357855" cy="995204"/>
          </a:xfrm>
          <a:prstGeom prst="rect">
            <a:avLst/>
          </a:prstGeom>
          <a:solidFill>
            <a:schemeClr val="accent3">
              <a:lumMod val="60000"/>
              <a:lumOff val="40000"/>
            </a:schemeClr>
          </a:solidFill>
          <a:ln w="9525">
            <a:solidFill>
              <a:srgbClr val="000000"/>
            </a:solidFill>
            <a:miter lim="800000"/>
            <a:headEnd/>
            <a:tailEnd/>
          </a:ln>
        </p:spPr>
        <p:txBody>
          <a:bodyPr anchor="ctr" anchorCtr="0"/>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altLang="ja-JP" sz="1600" b="1" dirty="0">
                <a:ea typeface="ＭＳ 明朝" pitchFamily="49" charset="-128"/>
                <a:cs typeface="Arial" pitchFamily="34" charset="0"/>
              </a:rPr>
              <a:t>G4M</a:t>
            </a:r>
          </a:p>
          <a:p>
            <a:pPr eaLnBrk="1" hangingPunct="1"/>
            <a:r>
              <a:rPr lang="en-US" altLang="ja-JP" sz="1100" dirty="0">
                <a:ea typeface="ＭＳ 明朝" pitchFamily="49" charset="-128"/>
                <a:cs typeface="Arial" pitchFamily="34" charset="0"/>
              </a:rPr>
              <a:t>spatially explicit forest management model</a:t>
            </a:r>
          </a:p>
        </p:txBody>
      </p:sp>
      <p:sp>
        <p:nvSpPr>
          <p:cNvPr id="3082" name="Text Box 9"/>
          <p:cNvSpPr txBox="1">
            <a:spLocks noChangeArrowheads="1"/>
          </p:cNvSpPr>
          <p:nvPr/>
        </p:nvSpPr>
        <p:spPr bwMode="auto">
          <a:xfrm>
            <a:off x="8205819" y="1854441"/>
            <a:ext cx="1333500" cy="1353557"/>
          </a:xfrm>
          <a:prstGeom prst="rect">
            <a:avLst/>
          </a:prstGeom>
          <a:solidFill>
            <a:srgbClr val="CCFFCC"/>
          </a:solidFill>
          <a:ln w="9525">
            <a:solidFill>
              <a:srgbClr val="000000"/>
            </a:solidFill>
            <a:miter lim="800000"/>
            <a:headEnd/>
            <a:tailEnd/>
          </a:ln>
        </p:spPr>
        <p:txBody>
          <a:bodyPr anchor="ctr" anchorCtr="0"/>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altLang="ja-JP" sz="1600" b="1" dirty="0">
                <a:ea typeface="ＭＳ 明朝" pitchFamily="49" charset="-128"/>
                <a:cs typeface="Arial" pitchFamily="34" charset="0"/>
              </a:rPr>
              <a:t>GLOBIOM</a:t>
            </a:r>
          </a:p>
          <a:p>
            <a:pPr eaLnBrk="1" hangingPunct="1"/>
            <a:r>
              <a:rPr lang="en-US" altLang="ja-JP" sz="1100" dirty="0">
                <a:ea typeface="ＭＳ 明朝" pitchFamily="49" charset="-128"/>
                <a:cs typeface="Arial" pitchFamily="34" charset="0"/>
              </a:rPr>
              <a:t>integrated agricultural, bioenergy and forestry model</a:t>
            </a:r>
            <a:endParaRPr lang="en-US" sz="1600" dirty="0">
              <a:ea typeface="ＭＳ 明朝" pitchFamily="49" charset="-128"/>
              <a:cs typeface="Arial" pitchFamily="34" charset="0"/>
            </a:endParaRPr>
          </a:p>
        </p:txBody>
      </p:sp>
      <p:sp>
        <p:nvSpPr>
          <p:cNvPr id="3084" name="Text Box 11"/>
          <p:cNvSpPr txBox="1">
            <a:spLocks noChangeArrowheads="1"/>
          </p:cNvSpPr>
          <p:nvPr/>
        </p:nvSpPr>
        <p:spPr bwMode="auto">
          <a:xfrm>
            <a:off x="4176495" y="3215744"/>
            <a:ext cx="2995037" cy="1431811"/>
          </a:xfrm>
          <a:prstGeom prst="rect">
            <a:avLst/>
          </a:prstGeom>
          <a:solidFill>
            <a:schemeClr val="accent4">
              <a:lumMod val="20000"/>
              <a:lumOff val="80000"/>
            </a:schemeClr>
          </a:solidFill>
          <a:ln w="9525">
            <a:solidFill>
              <a:srgbClr val="000000"/>
            </a:solidFill>
            <a:miter lim="800000"/>
            <a:headEnd/>
            <a:tailEnd/>
          </a:ln>
        </p:spPr>
        <p:txBody>
          <a:bodyPr anchor="ctr" anchorCtr="0"/>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altLang="ja-JP" sz="1600" b="1" dirty="0" err="1">
                <a:ea typeface="ＭＳ 明朝" pitchFamily="49" charset="-128"/>
                <a:cs typeface="Arial" pitchFamily="34" charset="0"/>
              </a:rPr>
              <a:t>MESSAGE</a:t>
            </a:r>
            <a:r>
              <a:rPr lang="en-US" altLang="ja-JP" sz="1600" b="1" i="1" dirty="0" err="1">
                <a:ea typeface="ＭＳ 明朝" pitchFamily="49" charset="-128"/>
                <a:cs typeface="Arial" pitchFamily="34" charset="0"/>
              </a:rPr>
              <a:t>ix</a:t>
            </a:r>
            <a:endParaRPr lang="en-US" altLang="ja-JP" sz="1600" b="1" i="1" dirty="0">
              <a:ea typeface="ＭＳ 明朝" pitchFamily="49" charset="-128"/>
              <a:cs typeface="Arial" pitchFamily="34" charset="0"/>
            </a:endParaRPr>
          </a:p>
          <a:p>
            <a:pPr eaLnBrk="1" hangingPunct="1"/>
            <a:r>
              <a:rPr lang="en-US" altLang="ja-JP" sz="1100" dirty="0">
                <a:ea typeface="ＭＳ 明朝" pitchFamily="49" charset="-128"/>
                <a:cs typeface="Arial" pitchFamily="34" charset="0"/>
              </a:rPr>
              <a:t>systems engineering model </a:t>
            </a:r>
            <a:br>
              <a:rPr lang="en-US" altLang="ja-JP" sz="1100" dirty="0">
                <a:ea typeface="ＭＳ 明朝" pitchFamily="49" charset="-128"/>
                <a:cs typeface="Arial" pitchFamily="34" charset="0"/>
              </a:rPr>
            </a:br>
            <a:r>
              <a:rPr lang="en-US" altLang="ja-JP" sz="1100" dirty="0">
                <a:ea typeface="ＭＳ 明朝" pitchFamily="49" charset="-128"/>
                <a:cs typeface="Arial" pitchFamily="34" charset="0"/>
              </a:rPr>
              <a:t>(all GHGs and all energy sectors)</a:t>
            </a:r>
            <a:endParaRPr lang="en-US" sz="1100" dirty="0">
              <a:ea typeface="ＭＳ 明朝" pitchFamily="49" charset="-128"/>
              <a:cs typeface="Arial" pitchFamily="34" charset="0"/>
            </a:endParaRPr>
          </a:p>
        </p:txBody>
      </p:sp>
      <p:sp>
        <p:nvSpPr>
          <p:cNvPr id="3559437" name="Line 13"/>
          <p:cNvSpPr>
            <a:spLocks noChangeShapeType="1"/>
          </p:cNvSpPr>
          <p:nvPr/>
        </p:nvSpPr>
        <p:spPr bwMode="auto">
          <a:xfrm>
            <a:off x="5779022" y="2089869"/>
            <a:ext cx="0" cy="1123588"/>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sz="3200">
              <a:cs typeface="Arial" pitchFamily="34" charset="0"/>
            </a:endParaRPr>
          </a:p>
        </p:txBody>
      </p:sp>
      <p:cxnSp>
        <p:nvCxnSpPr>
          <p:cNvPr id="3087" name="AutoShape 14"/>
          <p:cNvCxnSpPr>
            <a:cxnSpLocks noChangeShapeType="1"/>
          </p:cNvCxnSpPr>
          <p:nvPr/>
        </p:nvCxnSpPr>
        <p:spPr bwMode="auto">
          <a:xfrm flipV="1">
            <a:off x="7185788" y="3209466"/>
            <a:ext cx="1375506" cy="369108"/>
          </a:xfrm>
          <a:prstGeom prst="bentConnector3">
            <a:avLst>
              <a:gd name="adj1" fmla="val 99532"/>
            </a:avLst>
          </a:prstGeom>
          <a:noFill/>
          <a:ln w="19050">
            <a:solidFill>
              <a:srgbClr val="000000"/>
            </a:solidFill>
            <a:miter lim="800000"/>
            <a:headEnd type="none" w="med" len="med"/>
            <a:tailEnd type="triangle"/>
          </a:ln>
          <a:extLst>
            <a:ext uri="{909E8E84-426E-40DD-AFC4-6F175D3DCCD1}">
              <a14:hiddenFill xmlns:a14="http://schemas.microsoft.com/office/drawing/2010/main">
                <a:noFill/>
              </a14:hiddenFill>
            </a:ext>
          </a:extLst>
        </p:spPr>
      </p:cxnSp>
      <p:sp>
        <p:nvSpPr>
          <p:cNvPr id="3091" name="Text Box 18"/>
          <p:cNvSpPr txBox="1">
            <a:spLocks noChangeArrowheads="1"/>
          </p:cNvSpPr>
          <p:nvPr/>
        </p:nvSpPr>
        <p:spPr bwMode="auto">
          <a:xfrm>
            <a:off x="6996745" y="1426577"/>
            <a:ext cx="17145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altLang="ja-JP" sz="1100" dirty="0">
                <a:ea typeface="ＭＳ 明朝" pitchFamily="49" charset="-128"/>
                <a:cs typeface="Arial" pitchFamily="34" charset="0"/>
              </a:rPr>
              <a:t>socio-economic drivers</a:t>
            </a:r>
            <a:endParaRPr lang="en-US" sz="1800" dirty="0">
              <a:ea typeface="ＭＳ 明朝" pitchFamily="49" charset="-128"/>
              <a:cs typeface="Arial" pitchFamily="34" charset="0"/>
            </a:endParaRPr>
          </a:p>
        </p:txBody>
      </p:sp>
      <p:sp>
        <p:nvSpPr>
          <p:cNvPr id="3093" name="Text Box 20"/>
          <p:cNvSpPr txBox="1">
            <a:spLocks noChangeArrowheads="1"/>
          </p:cNvSpPr>
          <p:nvPr/>
        </p:nvSpPr>
        <p:spPr bwMode="auto">
          <a:xfrm>
            <a:off x="9636163" y="3451163"/>
            <a:ext cx="2011680" cy="100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altLang="ja-JP" sz="1100" dirty="0">
                <a:ea typeface="ＭＳ 明朝" pitchFamily="49" charset="-128"/>
                <a:cs typeface="Arial" pitchFamily="34" charset="0"/>
              </a:rPr>
              <a:t>consistency of land-cover changes (spatially explicit maps of agricultural, urban, and forest land)</a:t>
            </a:r>
            <a:endParaRPr lang="en-US" sz="1100" dirty="0">
              <a:ea typeface="ＭＳ 明朝" pitchFamily="49" charset="-128"/>
              <a:cs typeface="Arial" pitchFamily="34" charset="0"/>
            </a:endParaRPr>
          </a:p>
        </p:txBody>
      </p:sp>
      <p:cxnSp>
        <p:nvCxnSpPr>
          <p:cNvPr id="3094" name="AutoShape 21"/>
          <p:cNvCxnSpPr>
            <a:cxnSpLocks noChangeShapeType="1"/>
          </p:cNvCxnSpPr>
          <p:nvPr/>
        </p:nvCxnSpPr>
        <p:spPr bwMode="auto">
          <a:xfrm flipV="1">
            <a:off x="2121688" y="3367601"/>
            <a:ext cx="2055830" cy="1"/>
          </a:xfrm>
          <a:prstGeom prst="bentConnector3">
            <a:avLst>
              <a:gd name="adj1" fmla="val 50000"/>
            </a:avLst>
          </a:prstGeom>
          <a:noFill/>
          <a:ln w="254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097" name="Text Box 24"/>
          <p:cNvSpPr txBox="1">
            <a:spLocks noChangeArrowheads="1"/>
          </p:cNvSpPr>
          <p:nvPr/>
        </p:nvSpPr>
        <p:spPr bwMode="auto">
          <a:xfrm>
            <a:off x="7341867" y="3181225"/>
            <a:ext cx="1090488" cy="35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altLang="ja-JP" sz="1100" dirty="0">
                <a:ea typeface="ＭＳ 明朝" pitchFamily="49" charset="-128"/>
                <a:cs typeface="Arial" pitchFamily="34" charset="0"/>
              </a:rPr>
              <a:t>carbon and  biomass price</a:t>
            </a:r>
          </a:p>
        </p:txBody>
      </p:sp>
      <p:sp>
        <p:nvSpPr>
          <p:cNvPr id="3100" name="Text Box 27"/>
          <p:cNvSpPr txBox="1">
            <a:spLocks noChangeArrowheads="1"/>
          </p:cNvSpPr>
          <p:nvPr/>
        </p:nvSpPr>
        <p:spPr bwMode="auto">
          <a:xfrm>
            <a:off x="7171532" y="3957769"/>
            <a:ext cx="2429132" cy="62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altLang="ja-JP" sz="1100" dirty="0">
                <a:ea typeface="ＭＳ 明朝" pitchFamily="49" charset="-128"/>
                <a:cs typeface="Arial" pitchFamily="34" charset="0"/>
              </a:rPr>
              <a:t>agricultural and forest bioenergy potentials, land-use emissions and mitigation potential</a:t>
            </a:r>
          </a:p>
        </p:txBody>
      </p:sp>
      <p:sp>
        <p:nvSpPr>
          <p:cNvPr id="3105" name="Text Box 32"/>
          <p:cNvSpPr txBox="1">
            <a:spLocks noChangeArrowheads="1"/>
          </p:cNvSpPr>
          <p:nvPr/>
        </p:nvSpPr>
        <p:spPr bwMode="auto">
          <a:xfrm>
            <a:off x="4942589" y="1332191"/>
            <a:ext cx="17716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eaLnBrk="1" hangingPunct="1"/>
            <a:r>
              <a:rPr lang="en-US" sz="1100" dirty="0">
                <a:cs typeface="Arial" pitchFamily="34" charset="0"/>
              </a:rPr>
              <a:t>National level Projections</a:t>
            </a:r>
          </a:p>
        </p:txBody>
      </p:sp>
      <p:sp>
        <p:nvSpPr>
          <p:cNvPr id="3106" name="Text Box 33"/>
          <p:cNvSpPr txBox="1">
            <a:spLocks noChangeArrowheads="1"/>
          </p:cNvSpPr>
          <p:nvPr/>
        </p:nvSpPr>
        <p:spPr bwMode="auto">
          <a:xfrm>
            <a:off x="1698471" y="1269749"/>
            <a:ext cx="1222991" cy="1084634"/>
          </a:xfrm>
          <a:prstGeom prst="rect">
            <a:avLst/>
          </a:prstGeom>
          <a:solidFill>
            <a:schemeClr val="accent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0">
            <a:no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sz="1600" b="1" dirty="0">
                <a:cs typeface="Arial" pitchFamily="34" charset="0"/>
              </a:rPr>
              <a:t>MAGICC</a:t>
            </a:r>
          </a:p>
          <a:p>
            <a:pPr eaLnBrk="1" hangingPunct="1"/>
            <a:r>
              <a:rPr lang="en-US" sz="1200" dirty="0">
                <a:cs typeface="Arial" pitchFamily="34" charset="0"/>
              </a:rPr>
              <a:t>simple climate model</a:t>
            </a:r>
          </a:p>
        </p:txBody>
      </p:sp>
      <p:sp>
        <p:nvSpPr>
          <p:cNvPr id="3107" name="Text Box 34"/>
          <p:cNvSpPr txBox="1">
            <a:spLocks noChangeArrowheads="1"/>
          </p:cNvSpPr>
          <p:nvPr/>
        </p:nvSpPr>
        <p:spPr bwMode="auto">
          <a:xfrm>
            <a:off x="887308" y="3225181"/>
            <a:ext cx="1300976" cy="1200329"/>
          </a:xfrm>
          <a:prstGeom prst="rect">
            <a:avLst/>
          </a:prstGeom>
          <a:solidFill>
            <a:srgbClr val="FFCCCC"/>
          </a:solidFill>
          <a:ln w="952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0">
            <a:no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sz="1600" b="1" dirty="0">
                <a:cs typeface="Arial" pitchFamily="34" charset="0"/>
              </a:rPr>
              <a:t>GAINS</a:t>
            </a:r>
          </a:p>
          <a:p>
            <a:pPr eaLnBrk="1" hangingPunct="1"/>
            <a:r>
              <a:rPr lang="en-US" sz="1400" dirty="0">
                <a:cs typeface="Arial" pitchFamily="34" charset="0"/>
              </a:rPr>
              <a:t>GHG and air pollution mitigation model</a:t>
            </a:r>
          </a:p>
        </p:txBody>
      </p:sp>
      <p:sp>
        <p:nvSpPr>
          <p:cNvPr id="3112" name="Text Box 39"/>
          <p:cNvSpPr txBox="1">
            <a:spLocks noChangeArrowheads="1"/>
          </p:cNvSpPr>
          <p:nvPr/>
        </p:nvSpPr>
        <p:spPr bwMode="auto">
          <a:xfrm>
            <a:off x="2711360" y="2789925"/>
            <a:ext cx="194796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sz="1100" dirty="0">
                <a:cs typeface="Arial" pitchFamily="34" charset="0"/>
              </a:rPr>
              <a:t>GHG and aerosol emissions</a:t>
            </a:r>
          </a:p>
        </p:txBody>
      </p:sp>
      <p:sp>
        <p:nvSpPr>
          <p:cNvPr id="58" name="Freeform 99"/>
          <p:cNvSpPr>
            <a:spLocks/>
          </p:cNvSpPr>
          <p:nvPr/>
        </p:nvSpPr>
        <p:spPr bwMode="auto">
          <a:xfrm flipH="1">
            <a:off x="3969863" y="5232769"/>
            <a:ext cx="77182" cy="78275"/>
          </a:xfrm>
          <a:custGeom>
            <a:avLst/>
            <a:gdLst>
              <a:gd name="T0" fmla="*/ 0 w 234"/>
              <a:gd name="T1" fmla="*/ 107 h 231"/>
              <a:gd name="T2" fmla="*/ 234 w 234"/>
              <a:gd name="T3" fmla="*/ 0 h 231"/>
              <a:gd name="T4" fmla="*/ 172 w 234"/>
              <a:gd name="T5" fmla="*/ 113 h 231"/>
              <a:gd name="T6" fmla="*/ 225 w 234"/>
              <a:gd name="T7" fmla="*/ 231 h 231"/>
              <a:gd name="T8" fmla="*/ 0 w 234"/>
              <a:gd name="T9" fmla="*/ 107 h 231"/>
            </a:gdLst>
            <a:ahLst/>
            <a:cxnLst>
              <a:cxn ang="0">
                <a:pos x="T0" y="T1"/>
              </a:cxn>
              <a:cxn ang="0">
                <a:pos x="T2" y="T3"/>
              </a:cxn>
              <a:cxn ang="0">
                <a:pos x="T4" y="T5"/>
              </a:cxn>
              <a:cxn ang="0">
                <a:pos x="T6" y="T7"/>
              </a:cxn>
              <a:cxn ang="0">
                <a:pos x="T8" y="T9"/>
              </a:cxn>
            </a:cxnLst>
            <a:rect l="0" t="0" r="r" b="b"/>
            <a:pathLst>
              <a:path w="234" h="231">
                <a:moveTo>
                  <a:pt x="0" y="107"/>
                </a:moveTo>
                <a:lnTo>
                  <a:pt x="234" y="0"/>
                </a:lnTo>
                <a:lnTo>
                  <a:pt x="172" y="113"/>
                </a:lnTo>
                <a:lnTo>
                  <a:pt x="225" y="231"/>
                </a:lnTo>
                <a:lnTo>
                  <a:pt x="0" y="107"/>
                </a:lnTo>
                <a:close/>
              </a:path>
            </a:pathLst>
          </a:custGeom>
          <a:solidFill>
            <a:schemeClr val="tx1"/>
          </a:solidFill>
          <a:ln w="14288">
            <a:solidFill>
              <a:srgbClr val="000000"/>
            </a:solidFill>
            <a:prstDash val="solid"/>
            <a:round/>
            <a:headEnd/>
            <a:tailEnd/>
          </a:ln>
          <a:scene3d>
            <a:camera prst="orthographicFront">
              <a:rot lat="0" lon="10800000" rev="0"/>
            </a:camera>
            <a:lightRig rig="threePt" dir="t"/>
          </a:scene3d>
        </p:spPr>
        <p:txBody>
          <a:bodyPr/>
          <a:lstStyle/>
          <a:p>
            <a:pPr>
              <a:defRPr/>
            </a:pPr>
            <a:endParaRPr lang="en-US" sz="3200"/>
          </a:p>
        </p:txBody>
      </p:sp>
      <p:sp>
        <p:nvSpPr>
          <p:cNvPr id="59" name="Rectangle 124"/>
          <p:cNvSpPr>
            <a:spLocks noChangeArrowheads="1"/>
          </p:cNvSpPr>
          <p:nvPr/>
        </p:nvSpPr>
        <p:spPr bwMode="auto">
          <a:xfrm flipH="1">
            <a:off x="2974809" y="3936966"/>
            <a:ext cx="5209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100" dirty="0">
                <a:solidFill>
                  <a:srgbClr val="000000"/>
                </a:solidFill>
                <a:latin typeface="sans"/>
              </a:rPr>
              <a:t>demand</a:t>
            </a:r>
          </a:p>
          <a:p>
            <a:pPr>
              <a:defRPr/>
            </a:pPr>
            <a:r>
              <a:rPr lang="en-US" sz="1100" dirty="0">
                <a:solidFill>
                  <a:srgbClr val="000000"/>
                </a:solidFill>
                <a:latin typeface="sans"/>
              </a:rPr>
              <a:t>response</a:t>
            </a:r>
            <a:endParaRPr lang="en-US" sz="1100" dirty="0">
              <a:effectLst>
                <a:outerShdw blurRad="38100" dist="38100" dir="2700000" algn="tl">
                  <a:srgbClr val="C0C0C0"/>
                </a:outerShdw>
              </a:effectLst>
            </a:endParaRPr>
          </a:p>
        </p:txBody>
      </p:sp>
      <p:sp>
        <p:nvSpPr>
          <p:cNvPr id="61" name="Rectangle 127"/>
          <p:cNvSpPr>
            <a:spLocks noChangeArrowheads="1"/>
          </p:cNvSpPr>
          <p:nvPr/>
        </p:nvSpPr>
        <p:spPr bwMode="auto">
          <a:xfrm flipH="1">
            <a:off x="4012728" y="4713381"/>
            <a:ext cx="50174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100" dirty="0">
                <a:solidFill>
                  <a:srgbClr val="000000"/>
                </a:solidFill>
                <a:latin typeface="sans"/>
              </a:rPr>
              <a:t>iteration</a:t>
            </a:r>
            <a:endParaRPr lang="en-US" sz="3600" dirty="0">
              <a:effectLst>
                <a:outerShdw blurRad="38100" dist="38100" dir="2700000" algn="tl">
                  <a:srgbClr val="C0C0C0"/>
                </a:outerShdw>
              </a:effectLst>
            </a:endParaRPr>
          </a:p>
        </p:txBody>
      </p:sp>
      <p:sp>
        <p:nvSpPr>
          <p:cNvPr id="63" name="Text Box 11"/>
          <p:cNvSpPr txBox="1">
            <a:spLocks noChangeArrowheads="1"/>
          </p:cNvSpPr>
          <p:nvPr/>
        </p:nvSpPr>
        <p:spPr bwMode="auto">
          <a:xfrm>
            <a:off x="2716630" y="4606359"/>
            <a:ext cx="1245369" cy="1217178"/>
          </a:xfrm>
          <a:prstGeom prst="rect">
            <a:avLst/>
          </a:prstGeom>
          <a:solidFill>
            <a:schemeClr val="accent4">
              <a:lumMod val="20000"/>
              <a:lumOff val="80000"/>
            </a:schemeClr>
          </a:solidFill>
          <a:ln w="9525">
            <a:solidFill>
              <a:srgbClr val="000000"/>
            </a:solidFill>
            <a:miter lim="800000"/>
            <a:headEnd/>
            <a:tailEnd/>
          </a:ln>
        </p:spPr>
        <p:txBody>
          <a:bodyPr anchor="ctr" anchorCtr="0"/>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altLang="ja-JP" sz="1600" b="1" dirty="0">
                <a:ea typeface="ＭＳ 明朝" pitchFamily="49" charset="-128"/>
                <a:cs typeface="Arial" pitchFamily="34" charset="0"/>
              </a:rPr>
              <a:t>MACRO</a:t>
            </a:r>
          </a:p>
          <a:p>
            <a:pPr eaLnBrk="1" hangingPunct="1"/>
            <a:r>
              <a:rPr lang="en-US" altLang="ja-JP" sz="1100" dirty="0">
                <a:ea typeface="ＭＳ 明朝" pitchFamily="49" charset="-128"/>
                <a:cs typeface="Arial" pitchFamily="34" charset="0"/>
              </a:rPr>
              <a:t>Aggregated macro-economic model</a:t>
            </a:r>
            <a:endParaRPr lang="en-US" sz="1100" dirty="0">
              <a:ea typeface="ＭＳ 明朝" pitchFamily="49" charset="-128"/>
              <a:cs typeface="Arial" pitchFamily="34" charset="0"/>
            </a:endParaRPr>
          </a:p>
        </p:txBody>
      </p:sp>
      <p:sp>
        <p:nvSpPr>
          <p:cNvPr id="64" name="Freeform 99"/>
          <p:cNvSpPr>
            <a:spLocks/>
          </p:cNvSpPr>
          <p:nvPr/>
        </p:nvSpPr>
        <p:spPr bwMode="auto">
          <a:xfrm flipH="1">
            <a:off x="4065546" y="3957031"/>
            <a:ext cx="77182" cy="78275"/>
          </a:xfrm>
          <a:custGeom>
            <a:avLst/>
            <a:gdLst>
              <a:gd name="T0" fmla="*/ 0 w 234"/>
              <a:gd name="T1" fmla="*/ 107 h 231"/>
              <a:gd name="T2" fmla="*/ 234 w 234"/>
              <a:gd name="T3" fmla="*/ 0 h 231"/>
              <a:gd name="T4" fmla="*/ 172 w 234"/>
              <a:gd name="T5" fmla="*/ 113 h 231"/>
              <a:gd name="T6" fmla="*/ 225 w 234"/>
              <a:gd name="T7" fmla="*/ 231 h 231"/>
              <a:gd name="T8" fmla="*/ 0 w 234"/>
              <a:gd name="T9" fmla="*/ 107 h 231"/>
            </a:gdLst>
            <a:ahLst/>
            <a:cxnLst>
              <a:cxn ang="0">
                <a:pos x="T0" y="T1"/>
              </a:cxn>
              <a:cxn ang="0">
                <a:pos x="T2" y="T3"/>
              </a:cxn>
              <a:cxn ang="0">
                <a:pos x="T4" y="T5"/>
              </a:cxn>
              <a:cxn ang="0">
                <a:pos x="T6" y="T7"/>
              </a:cxn>
              <a:cxn ang="0">
                <a:pos x="T8" y="T9"/>
              </a:cxn>
            </a:cxnLst>
            <a:rect l="0" t="0" r="r" b="b"/>
            <a:pathLst>
              <a:path w="234" h="231">
                <a:moveTo>
                  <a:pt x="0" y="107"/>
                </a:moveTo>
                <a:lnTo>
                  <a:pt x="234" y="0"/>
                </a:lnTo>
                <a:lnTo>
                  <a:pt x="172" y="113"/>
                </a:lnTo>
                <a:lnTo>
                  <a:pt x="225" y="231"/>
                </a:lnTo>
                <a:lnTo>
                  <a:pt x="0" y="107"/>
                </a:lnTo>
                <a:close/>
              </a:path>
            </a:pathLst>
          </a:custGeom>
          <a:solidFill>
            <a:schemeClr val="tx1"/>
          </a:solidFill>
          <a:ln w="14288">
            <a:solidFill>
              <a:srgbClr val="000000"/>
            </a:solidFill>
            <a:prstDash val="solid"/>
            <a:round/>
            <a:headEnd/>
            <a:tailEnd/>
          </a:ln>
        </p:spPr>
        <p:txBody>
          <a:bodyPr/>
          <a:lstStyle/>
          <a:p>
            <a:pPr>
              <a:defRPr/>
            </a:pPr>
            <a:endParaRPr lang="en-US" sz="3200"/>
          </a:p>
        </p:txBody>
      </p:sp>
      <p:sp>
        <p:nvSpPr>
          <p:cNvPr id="68" name="Rectangle 124"/>
          <p:cNvSpPr>
            <a:spLocks noChangeArrowheads="1"/>
          </p:cNvSpPr>
          <p:nvPr/>
        </p:nvSpPr>
        <p:spPr bwMode="auto">
          <a:xfrm flipH="1">
            <a:off x="4420346" y="5134877"/>
            <a:ext cx="4328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100" dirty="0">
                <a:solidFill>
                  <a:srgbClr val="000000"/>
                </a:solidFill>
                <a:latin typeface="sans"/>
              </a:rPr>
              <a:t>service </a:t>
            </a:r>
          </a:p>
          <a:p>
            <a:pPr>
              <a:defRPr/>
            </a:pPr>
            <a:r>
              <a:rPr lang="en-US" sz="1100" dirty="0">
                <a:solidFill>
                  <a:srgbClr val="000000"/>
                </a:solidFill>
                <a:latin typeface="sans"/>
              </a:rPr>
              <a:t>prices</a:t>
            </a:r>
            <a:endParaRPr lang="en-US" sz="3600" dirty="0">
              <a:effectLst>
                <a:outerShdw blurRad="38100" dist="38100" dir="2700000" algn="tl">
                  <a:srgbClr val="C0C0C0"/>
                </a:outerShdw>
              </a:effectLst>
            </a:endParaRPr>
          </a:p>
        </p:txBody>
      </p:sp>
      <p:cxnSp>
        <p:nvCxnSpPr>
          <p:cNvPr id="81" name="AutoShape 14"/>
          <p:cNvCxnSpPr>
            <a:cxnSpLocks noChangeShapeType="1"/>
            <a:stCxn id="3082" idx="0"/>
            <a:endCxn id="3080" idx="3"/>
          </p:cNvCxnSpPr>
          <p:nvPr/>
        </p:nvCxnSpPr>
        <p:spPr bwMode="auto">
          <a:xfrm rot="16200000" flipV="1">
            <a:off x="7841263" y="823134"/>
            <a:ext cx="171451" cy="1891163"/>
          </a:xfrm>
          <a:prstGeom prst="bentConnector2">
            <a:avLst/>
          </a:prstGeom>
          <a:noFill/>
          <a:ln w="19050">
            <a:solidFill>
              <a:srgbClr val="000000"/>
            </a:solidFill>
            <a:miter lim="800000"/>
            <a:headEnd type="triangle" w="med" len="med"/>
            <a:tailEnd/>
          </a:ln>
          <a:extLst>
            <a:ext uri="{909E8E84-426E-40DD-AFC4-6F175D3DCCD1}">
              <a14:hiddenFill xmlns:a14="http://schemas.microsoft.com/office/drawing/2010/main">
                <a:noFill/>
              </a14:hiddenFill>
            </a:ext>
          </a:extLst>
        </p:spPr>
      </p:cxnSp>
      <p:cxnSp>
        <p:nvCxnSpPr>
          <p:cNvPr id="98" name="AutoShape 14"/>
          <p:cNvCxnSpPr>
            <a:cxnSpLocks noChangeShapeType="1"/>
          </p:cNvCxnSpPr>
          <p:nvPr/>
        </p:nvCxnSpPr>
        <p:spPr bwMode="auto">
          <a:xfrm rot="10800000" flipV="1">
            <a:off x="7192509" y="3231702"/>
            <a:ext cx="2005276" cy="744730"/>
          </a:xfrm>
          <a:prstGeom prst="bentConnector3">
            <a:avLst>
              <a:gd name="adj1" fmla="val 377"/>
            </a:avLst>
          </a:prstGeom>
          <a:noFill/>
          <a:ln w="19050">
            <a:solidFill>
              <a:srgbClr val="000000"/>
            </a:solidFill>
            <a:miter lim="800000"/>
            <a:headEnd type="none" w="med" len="med"/>
            <a:tailEnd type="triangle"/>
          </a:ln>
          <a:extLst>
            <a:ext uri="{909E8E84-426E-40DD-AFC4-6F175D3DCCD1}">
              <a14:hiddenFill xmlns:a14="http://schemas.microsoft.com/office/drawing/2010/main">
                <a:noFill/>
              </a14:hiddenFill>
            </a:ext>
          </a:extLst>
        </p:spPr>
      </p:cxnSp>
      <p:sp>
        <p:nvSpPr>
          <p:cNvPr id="116" name="Text Box 18"/>
          <p:cNvSpPr txBox="1">
            <a:spLocks noChangeArrowheads="1"/>
          </p:cNvSpPr>
          <p:nvPr/>
        </p:nvSpPr>
        <p:spPr bwMode="auto">
          <a:xfrm>
            <a:off x="5764766" y="2322113"/>
            <a:ext cx="848011" cy="56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eaLnBrk="1" hangingPunct="1"/>
            <a:r>
              <a:rPr lang="en-US" altLang="ja-JP" sz="1100" dirty="0">
                <a:ea typeface="ＭＳ 明朝" pitchFamily="49" charset="-128"/>
                <a:cs typeface="Arial" pitchFamily="34" charset="0"/>
              </a:rPr>
              <a:t>socio-</a:t>
            </a:r>
          </a:p>
          <a:p>
            <a:pPr algn="l" eaLnBrk="1" hangingPunct="1"/>
            <a:r>
              <a:rPr lang="en-US" altLang="ja-JP" sz="1100" dirty="0">
                <a:ea typeface="ＭＳ 明朝" pitchFamily="49" charset="-128"/>
                <a:cs typeface="Arial" pitchFamily="34" charset="0"/>
              </a:rPr>
              <a:t>economic </a:t>
            </a:r>
          </a:p>
          <a:p>
            <a:pPr algn="l" eaLnBrk="1" hangingPunct="1"/>
            <a:r>
              <a:rPr lang="en-US" altLang="ja-JP" sz="1100" dirty="0">
                <a:ea typeface="ＭＳ 明朝" pitchFamily="49" charset="-128"/>
                <a:cs typeface="Arial" pitchFamily="34" charset="0"/>
              </a:rPr>
              <a:t>drivers</a:t>
            </a:r>
            <a:endParaRPr lang="en-US" sz="1800" dirty="0">
              <a:ea typeface="ＭＳ 明朝" pitchFamily="49" charset="-128"/>
              <a:cs typeface="Arial" pitchFamily="34" charset="0"/>
            </a:endParaRPr>
          </a:p>
        </p:txBody>
      </p:sp>
      <p:sp>
        <p:nvSpPr>
          <p:cNvPr id="40" name="Text Box 8"/>
          <p:cNvSpPr txBox="1">
            <a:spLocks noChangeArrowheads="1"/>
          </p:cNvSpPr>
          <p:nvPr/>
        </p:nvSpPr>
        <p:spPr bwMode="auto">
          <a:xfrm>
            <a:off x="9915054" y="2646007"/>
            <a:ext cx="1357855" cy="805159"/>
          </a:xfrm>
          <a:prstGeom prst="rect">
            <a:avLst/>
          </a:prstGeom>
          <a:solidFill>
            <a:srgbClr val="00B050"/>
          </a:solidFill>
          <a:ln w="9525">
            <a:solidFill>
              <a:srgbClr val="000000"/>
            </a:solidFill>
            <a:miter lim="800000"/>
            <a:headEnd/>
            <a:tailEnd/>
          </a:ln>
        </p:spPr>
        <p:txBody>
          <a:bodyPr anchor="ctr" anchorCtr="0"/>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altLang="ja-JP" sz="1600" b="1" dirty="0">
                <a:ea typeface="ＭＳ 明朝" pitchFamily="49" charset="-128"/>
                <a:cs typeface="Arial" pitchFamily="34" charset="0"/>
              </a:rPr>
              <a:t>EPIC</a:t>
            </a:r>
          </a:p>
          <a:p>
            <a:pPr eaLnBrk="1" hangingPunct="1"/>
            <a:r>
              <a:rPr lang="en-US" altLang="ja-JP" sz="1100" dirty="0">
                <a:ea typeface="ＭＳ 明朝" pitchFamily="49" charset="-128"/>
                <a:cs typeface="Arial" pitchFamily="34" charset="0"/>
              </a:rPr>
              <a:t>agricultural </a:t>
            </a:r>
            <a:br>
              <a:rPr lang="en-US" altLang="ja-JP" sz="1100" dirty="0">
                <a:ea typeface="ＭＳ 明朝" pitchFamily="49" charset="-128"/>
                <a:cs typeface="Arial" pitchFamily="34" charset="0"/>
              </a:rPr>
            </a:br>
            <a:r>
              <a:rPr lang="en-US" altLang="ja-JP" sz="1100" dirty="0">
                <a:ea typeface="ＭＳ 明朝" pitchFamily="49" charset="-128"/>
                <a:cs typeface="Arial" pitchFamily="34" charset="0"/>
              </a:rPr>
              <a:t>crop model</a:t>
            </a:r>
          </a:p>
        </p:txBody>
      </p:sp>
      <p:cxnSp>
        <p:nvCxnSpPr>
          <p:cNvPr id="42" name="AutoShape 21"/>
          <p:cNvCxnSpPr>
            <a:cxnSpLocks noChangeShapeType="1"/>
          </p:cNvCxnSpPr>
          <p:nvPr/>
        </p:nvCxnSpPr>
        <p:spPr bwMode="auto">
          <a:xfrm rot="10800000">
            <a:off x="9539319" y="2034546"/>
            <a:ext cx="375734" cy="1"/>
          </a:xfrm>
          <a:prstGeom prst="bentConnector3">
            <a:avLst>
              <a:gd name="adj1" fmla="val 50000"/>
            </a:avLst>
          </a:prstGeom>
          <a:noFill/>
          <a:ln w="25400">
            <a:solidFill>
              <a:srgbClr val="000000"/>
            </a:solidFill>
            <a:miter lim="800000"/>
            <a:headEnd type="triangl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4" name="AutoShape 21"/>
          <p:cNvCxnSpPr>
            <a:cxnSpLocks noChangeShapeType="1"/>
          </p:cNvCxnSpPr>
          <p:nvPr/>
        </p:nvCxnSpPr>
        <p:spPr bwMode="auto">
          <a:xfrm rot="10800000">
            <a:off x="9539319" y="3048585"/>
            <a:ext cx="375734" cy="1"/>
          </a:xfrm>
          <a:prstGeom prst="bentConnector3">
            <a:avLst>
              <a:gd name="adj1" fmla="val 50000"/>
            </a:avLst>
          </a:prstGeom>
          <a:noFill/>
          <a:ln w="254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7" name="Text Box 11"/>
          <p:cNvSpPr txBox="1">
            <a:spLocks noChangeArrowheads="1"/>
          </p:cNvSpPr>
          <p:nvPr/>
        </p:nvSpPr>
        <p:spPr bwMode="auto">
          <a:xfrm>
            <a:off x="4020673" y="5683057"/>
            <a:ext cx="1232203" cy="1071353"/>
          </a:xfrm>
          <a:prstGeom prst="rect">
            <a:avLst/>
          </a:prstGeom>
          <a:solidFill>
            <a:schemeClr val="accent4">
              <a:lumMod val="20000"/>
              <a:lumOff val="80000"/>
            </a:schemeClr>
          </a:solidFill>
          <a:ln w="9525">
            <a:solidFill>
              <a:schemeClr val="tx1"/>
            </a:solidFill>
            <a:miter lim="800000"/>
            <a:headEnd/>
            <a:tailEnd/>
          </a:ln>
        </p:spPr>
        <p:txBody>
          <a:bodyPr anchor="ctr" anchorCtr="0"/>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altLang="ja-JP" sz="1600" b="1" dirty="0">
                <a:ea typeface="ＭＳ 明朝" pitchFamily="49" charset="-128"/>
                <a:cs typeface="Arial" pitchFamily="34" charset="0"/>
              </a:rPr>
              <a:t>Buildings</a:t>
            </a:r>
          </a:p>
          <a:p>
            <a:pPr eaLnBrk="1" hangingPunct="1"/>
            <a:r>
              <a:rPr lang="en-US" altLang="ja-JP" sz="1100" dirty="0">
                <a:ea typeface="ＭＳ 明朝" pitchFamily="49" charset="-128"/>
                <a:cs typeface="Arial" pitchFamily="34" charset="0"/>
              </a:rPr>
              <a:t>buildings stock, appliances, energy access</a:t>
            </a:r>
            <a:endParaRPr lang="en-US" sz="1100" dirty="0">
              <a:ea typeface="ＭＳ 明朝" pitchFamily="49" charset="-128"/>
              <a:cs typeface="Arial" pitchFamily="34" charset="0"/>
            </a:endParaRPr>
          </a:p>
        </p:txBody>
      </p:sp>
      <p:sp>
        <p:nvSpPr>
          <p:cNvPr id="48" name="Text Box 11"/>
          <p:cNvSpPr txBox="1">
            <a:spLocks noChangeArrowheads="1"/>
          </p:cNvSpPr>
          <p:nvPr/>
        </p:nvSpPr>
        <p:spPr bwMode="auto">
          <a:xfrm>
            <a:off x="5342160" y="5685421"/>
            <a:ext cx="1194726" cy="1071353"/>
          </a:xfrm>
          <a:prstGeom prst="rect">
            <a:avLst/>
          </a:prstGeom>
          <a:solidFill>
            <a:schemeClr val="accent4">
              <a:lumMod val="20000"/>
              <a:lumOff val="80000"/>
            </a:schemeClr>
          </a:solidFill>
          <a:ln w="9525">
            <a:solidFill>
              <a:schemeClr val="tx1"/>
            </a:solidFill>
            <a:miter lim="800000"/>
            <a:headEnd/>
            <a:tailEnd/>
          </a:ln>
        </p:spPr>
        <p:txBody>
          <a:bodyPr anchor="ctr" anchorCtr="0"/>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altLang="ja-JP" sz="1600" b="1" dirty="0">
                <a:ea typeface="ＭＳ 明朝" pitchFamily="49" charset="-128"/>
                <a:cs typeface="Arial" pitchFamily="34" charset="0"/>
              </a:rPr>
              <a:t>Materials </a:t>
            </a:r>
            <a:r>
              <a:rPr lang="en-US" altLang="ja-JP" sz="1100" dirty="0">
                <a:ea typeface="ＭＳ 明朝" pitchFamily="49" charset="-128"/>
                <a:cs typeface="Arial" pitchFamily="34" charset="0"/>
              </a:rPr>
              <a:t>production and recycling of key materials</a:t>
            </a:r>
            <a:endParaRPr lang="en-US" sz="900" dirty="0">
              <a:ea typeface="ＭＳ 明朝" pitchFamily="49" charset="-128"/>
              <a:cs typeface="Arial" pitchFamily="34" charset="0"/>
            </a:endParaRPr>
          </a:p>
        </p:txBody>
      </p:sp>
      <p:cxnSp>
        <p:nvCxnSpPr>
          <p:cNvPr id="50" name="AutoShape 21"/>
          <p:cNvCxnSpPr>
            <a:cxnSpLocks noChangeShapeType="1"/>
          </p:cNvCxnSpPr>
          <p:nvPr/>
        </p:nvCxnSpPr>
        <p:spPr bwMode="auto">
          <a:xfrm flipH="1">
            <a:off x="4942809" y="4655774"/>
            <a:ext cx="0" cy="1027282"/>
          </a:xfrm>
          <a:prstGeom prst="straightConnector1">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3" name="AutoShape 21"/>
          <p:cNvCxnSpPr>
            <a:cxnSpLocks noChangeShapeType="1"/>
          </p:cNvCxnSpPr>
          <p:nvPr/>
        </p:nvCxnSpPr>
        <p:spPr bwMode="auto">
          <a:xfrm flipH="1">
            <a:off x="5798146" y="4662798"/>
            <a:ext cx="0" cy="1027282"/>
          </a:xfrm>
          <a:prstGeom prst="straightConnector1">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4" name="AutoShape 21"/>
          <p:cNvCxnSpPr>
            <a:cxnSpLocks noChangeShapeType="1"/>
          </p:cNvCxnSpPr>
          <p:nvPr/>
        </p:nvCxnSpPr>
        <p:spPr bwMode="auto">
          <a:xfrm flipH="1">
            <a:off x="5988602" y="4644422"/>
            <a:ext cx="0" cy="1027282"/>
          </a:xfrm>
          <a:prstGeom prst="straightConnector1">
            <a:avLst/>
          </a:prstGeom>
          <a:noFill/>
          <a:ln w="25400">
            <a:solidFill>
              <a:schemeClr val="tx1"/>
            </a:solidFill>
            <a:miter lim="800000"/>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5" name="AutoShape 21"/>
          <p:cNvCxnSpPr>
            <a:cxnSpLocks noChangeShapeType="1"/>
          </p:cNvCxnSpPr>
          <p:nvPr/>
        </p:nvCxnSpPr>
        <p:spPr bwMode="auto">
          <a:xfrm flipH="1">
            <a:off x="5118233" y="4650098"/>
            <a:ext cx="0" cy="1027282"/>
          </a:xfrm>
          <a:prstGeom prst="straightConnector1">
            <a:avLst/>
          </a:prstGeom>
          <a:noFill/>
          <a:ln w="25400">
            <a:solidFill>
              <a:schemeClr val="tx1"/>
            </a:solidFill>
            <a:miter lim="800000"/>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3" name="AutoShape 21">
            <a:extLst>
              <a:ext uri="{FF2B5EF4-FFF2-40B4-BE49-F238E27FC236}">
                <a16:creationId xmlns:a16="http://schemas.microsoft.com/office/drawing/2014/main" id="{8CDE007A-42D1-4FA1-87DE-8EE234A3024F}"/>
              </a:ext>
            </a:extLst>
          </p:cNvPr>
          <p:cNvCxnSpPr>
            <a:cxnSpLocks noChangeShapeType="1"/>
          </p:cNvCxnSpPr>
          <p:nvPr/>
        </p:nvCxnSpPr>
        <p:spPr bwMode="auto">
          <a:xfrm flipH="1">
            <a:off x="6820126" y="4671763"/>
            <a:ext cx="0" cy="1027282"/>
          </a:xfrm>
          <a:prstGeom prst="straightConnector1">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5" name="AutoShape 21">
            <a:extLst>
              <a:ext uri="{FF2B5EF4-FFF2-40B4-BE49-F238E27FC236}">
                <a16:creationId xmlns:a16="http://schemas.microsoft.com/office/drawing/2014/main" id="{A6B3047D-5E87-4CFA-882A-43F7D2274210}"/>
              </a:ext>
            </a:extLst>
          </p:cNvPr>
          <p:cNvCxnSpPr>
            <a:cxnSpLocks noChangeShapeType="1"/>
          </p:cNvCxnSpPr>
          <p:nvPr/>
        </p:nvCxnSpPr>
        <p:spPr bwMode="auto">
          <a:xfrm flipH="1">
            <a:off x="7010582" y="4653387"/>
            <a:ext cx="0" cy="1027282"/>
          </a:xfrm>
          <a:prstGeom prst="straightConnector1">
            <a:avLst/>
          </a:prstGeom>
          <a:noFill/>
          <a:ln w="25400">
            <a:solidFill>
              <a:schemeClr val="tx1"/>
            </a:solidFill>
            <a:miter lim="800000"/>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9" name="AutoShape 14">
            <a:extLst>
              <a:ext uri="{FF2B5EF4-FFF2-40B4-BE49-F238E27FC236}">
                <a16:creationId xmlns:a16="http://schemas.microsoft.com/office/drawing/2014/main" id="{7AE5A45C-17B1-461F-82EA-13CAFC73D342}"/>
              </a:ext>
            </a:extLst>
          </p:cNvPr>
          <p:cNvCxnSpPr>
            <a:cxnSpLocks noChangeShapeType="1"/>
          </p:cNvCxnSpPr>
          <p:nvPr/>
        </p:nvCxnSpPr>
        <p:spPr bwMode="auto">
          <a:xfrm rot="16200000" flipV="1">
            <a:off x="3349208" y="1324570"/>
            <a:ext cx="861361" cy="2920987"/>
          </a:xfrm>
          <a:prstGeom prst="bentConnector3">
            <a:avLst>
              <a:gd name="adj1" fmla="val 20451"/>
            </a:avLst>
          </a:prstGeom>
          <a:noFill/>
          <a:ln w="19050">
            <a:solidFill>
              <a:srgbClr val="000000"/>
            </a:solidFill>
            <a:miter lim="800000"/>
            <a:headEnd type="none" w="med" len="med"/>
            <a:tailEnd type="triangle"/>
          </a:ln>
          <a:extLst>
            <a:ext uri="{909E8E84-426E-40DD-AFC4-6F175D3DCCD1}">
              <a14:hiddenFill xmlns:a14="http://schemas.microsoft.com/office/drawing/2010/main">
                <a:noFill/>
              </a14:hiddenFill>
            </a:ext>
          </a:extLst>
        </p:spPr>
      </p:cxnSp>
      <p:cxnSp>
        <p:nvCxnSpPr>
          <p:cNvPr id="65" name="AutoShape 21">
            <a:extLst>
              <a:ext uri="{FF2B5EF4-FFF2-40B4-BE49-F238E27FC236}">
                <a16:creationId xmlns:a16="http://schemas.microsoft.com/office/drawing/2014/main" id="{37B57886-3724-44F2-97A1-49D352315B7F}"/>
              </a:ext>
            </a:extLst>
          </p:cNvPr>
          <p:cNvCxnSpPr>
            <a:cxnSpLocks noChangeShapeType="1"/>
          </p:cNvCxnSpPr>
          <p:nvPr/>
        </p:nvCxnSpPr>
        <p:spPr bwMode="auto">
          <a:xfrm rot="10800000" flipV="1">
            <a:off x="2207138" y="3768789"/>
            <a:ext cx="1944134" cy="0"/>
          </a:xfrm>
          <a:prstGeom prst="bentConnector3">
            <a:avLst>
              <a:gd name="adj1" fmla="val 50000"/>
            </a:avLst>
          </a:prstGeom>
          <a:noFill/>
          <a:ln w="254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7" name="Text Box 40">
            <a:extLst>
              <a:ext uri="{FF2B5EF4-FFF2-40B4-BE49-F238E27FC236}">
                <a16:creationId xmlns:a16="http://schemas.microsoft.com/office/drawing/2014/main" id="{D0BE244B-E479-4DEA-9968-D353142BD4F0}"/>
              </a:ext>
            </a:extLst>
          </p:cNvPr>
          <p:cNvSpPr txBox="1">
            <a:spLocks noChangeArrowheads="1"/>
          </p:cNvSpPr>
          <p:nvPr/>
        </p:nvSpPr>
        <p:spPr bwMode="auto">
          <a:xfrm>
            <a:off x="2237798" y="3503994"/>
            <a:ext cx="1200970" cy="261610"/>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sz="1100" dirty="0">
                <a:cs typeface="Arial" pitchFamily="34" charset="0"/>
              </a:rPr>
              <a:t>energy structure</a:t>
            </a:r>
          </a:p>
        </p:txBody>
      </p:sp>
      <p:sp>
        <p:nvSpPr>
          <p:cNvPr id="46" name="Text Box 11">
            <a:extLst>
              <a:ext uri="{FF2B5EF4-FFF2-40B4-BE49-F238E27FC236}">
                <a16:creationId xmlns:a16="http://schemas.microsoft.com/office/drawing/2014/main" id="{C79F4A3E-79DF-9CAA-7ABE-E53E49E39B18}"/>
              </a:ext>
            </a:extLst>
          </p:cNvPr>
          <p:cNvSpPr txBox="1">
            <a:spLocks noChangeArrowheads="1"/>
          </p:cNvSpPr>
          <p:nvPr/>
        </p:nvSpPr>
        <p:spPr bwMode="auto">
          <a:xfrm>
            <a:off x="6627100" y="5690034"/>
            <a:ext cx="1194726" cy="1071353"/>
          </a:xfrm>
          <a:prstGeom prst="rect">
            <a:avLst/>
          </a:prstGeom>
          <a:solidFill>
            <a:schemeClr val="accent4">
              <a:lumMod val="20000"/>
              <a:lumOff val="80000"/>
            </a:schemeClr>
          </a:solidFill>
          <a:ln w="9525">
            <a:solidFill>
              <a:schemeClr val="tx1"/>
            </a:solidFill>
            <a:miter lim="800000"/>
            <a:headEnd/>
            <a:tailEnd/>
          </a:ln>
        </p:spPr>
        <p:txBody>
          <a:bodyPr anchor="ctr" anchorCtr="0"/>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altLang="ja-JP" sz="1600" b="1" dirty="0">
                <a:ea typeface="ＭＳ 明朝" pitchFamily="49" charset="-128"/>
                <a:cs typeface="Arial" pitchFamily="34" charset="0"/>
              </a:rPr>
              <a:t>Water </a:t>
            </a:r>
            <a:endParaRPr lang="en-US" altLang="ja-JP" sz="1100" b="1" dirty="0">
              <a:ea typeface="ＭＳ 明朝" pitchFamily="49" charset="-128"/>
              <a:cs typeface="Arial" pitchFamily="34" charset="0"/>
            </a:endParaRPr>
          </a:p>
          <a:p>
            <a:pPr eaLnBrk="1" hangingPunct="1"/>
            <a:r>
              <a:rPr lang="en-US" sz="1100" dirty="0">
                <a:ea typeface="ＭＳ 明朝" pitchFamily="49" charset="-128"/>
                <a:cs typeface="Arial" pitchFamily="34" charset="0"/>
              </a:rPr>
              <a:t>infrastructure, supply and demand constraints</a:t>
            </a:r>
            <a:endParaRPr lang="en-US" sz="900" dirty="0">
              <a:ea typeface="ＭＳ 明朝" pitchFamily="49" charset="-128"/>
              <a:cs typeface="Arial" pitchFamily="34" charset="0"/>
            </a:endParaRPr>
          </a:p>
        </p:txBody>
      </p:sp>
      <p:pic>
        <p:nvPicPr>
          <p:cNvPr id="51" name="Picture 2" descr="Logo">
            <a:extLst>
              <a:ext uri="{FF2B5EF4-FFF2-40B4-BE49-F238E27FC236}">
                <a16:creationId xmlns:a16="http://schemas.microsoft.com/office/drawing/2014/main" id="{2C5E6EBC-8FA6-C547-7886-F497FEDE39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36" r="18210" b="33129"/>
          <a:stretch/>
        </p:blipFill>
        <p:spPr bwMode="auto">
          <a:xfrm>
            <a:off x="11188889" y="5798584"/>
            <a:ext cx="917908" cy="907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53D03AB-5097-46B3-EA75-9B3D5F7F3B9D}"/>
              </a:ext>
            </a:extLst>
          </p:cNvPr>
          <p:cNvSpPr/>
          <p:nvPr/>
        </p:nvSpPr>
        <p:spPr>
          <a:xfrm>
            <a:off x="6581775" y="5590493"/>
            <a:ext cx="1308098" cy="121670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52" name="Rectangle 51">
            <a:extLst>
              <a:ext uri="{FF2B5EF4-FFF2-40B4-BE49-F238E27FC236}">
                <a16:creationId xmlns:a16="http://schemas.microsoft.com/office/drawing/2014/main" id="{600483E6-F7D1-FC35-D95C-2389B10EAEAA}"/>
              </a:ext>
            </a:extLst>
          </p:cNvPr>
          <p:cNvSpPr/>
          <p:nvPr/>
        </p:nvSpPr>
        <p:spPr>
          <a:xfrm>
            <a:off x="8113882" y="1814071"/>
            <a:ext cx="1522281" cy="145973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56" name="Rectangle 55">
            <a:extLst>
              <a:ext uri="{FF2B5EF4-FFF2-40B4-BE49-F238E27FC236}">
                <a16:creationId xmlns:a16="http://schemas.microsoft.com/office/drawing/2014/main" id="{96A5B600-0E71-B177-760C-A84F67FD93E3}"/>
              </a:ext>
            </a:extLst>
          </p:cNvPr>
          <p:cNvSpPr/>
          <p:nvPr/>
        </p:nvSpPr>
        <p:spPr>
          <a:xfrm>
            <a:off x="4111357" y="3099218"/>
            <a:ext cx="3133665" cy="163272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5" name="TextBox 4">
            <a:extLst>
              <a:ext uri="{FF2B5EF4-FFF2-40B4-BE49-F238E27FC236}">
                <a16:creationId xmlns:a16="http://schemas.microsoft.com/office/drawing/2014/main" id="{70BD7BFB-C9F7-F5CE-AA99-A390D2AD72D0}"/>
              </a:ext>
            </a:extLst>
          </p:cNvPr>
          <p:cNvSpPr txBox="1"/>
          <p:nvPr/>
        </p:nvSpPr>
        <p:spPr>
          <a:xfrm>
            <a:off x="9197785" y="4910790"/>
            <a:ext cx="1083438" cy="369332"/>
          </a:xfrm>
          <a:prstGeom prst="rect">
            <a:avLst/>
          </a:prstGeom>
          <a:solidFill>
            <a:schemeClr val="accent5">
              <a:lumMod val="75000"/>
            </a:schemeClr>
          </a:solidFill>
        </p:spPr>
        <p:txBody>
          <a:bodyPr wrap="none" rtlCol="0">
            <a:spAutoFit/>
          </a:bodyPr>
          <a:lstStyle/>
          <a:p>
            <a:r>
              <a:rPr lang="en-AE" dirty="0"/>
              <a:t>This work</a:t>
            </a:r>
          </a:p>
        </p:txBody>
      </p:sp>
      <p:cxnSp>
        <p:nvCxnSpPr>
          <p:cNvPr id="12" name="Straight Connector 11">
            <a:extLst>
              <a:ext uri="{FF2B5EF4-FFF2-40B4-BE49-F238E27FC236}">
                <a16:creationId xmlns:a16="http://schemas.microsoft.com/office/drawing/2014/main" id="{3AB27CB7-1012-DBCA-DA03-56E71FB247DC}"/>
              </a:ext>
            </a:extLst>
          </p:cNvPr>
          <p:cNvCxnSpPr>
            <a:cxnSpLocks/>
            <a:stCxn id="5" idx="1"/>
          </p:cNvCxnSpPr>
          <p:nvPr/>
        </p:nvCxnSpPr>
        <p:spPr>
          <a:xfrm flipH="1">
            <a:off x="8432355" y="5095456"/>
            <a:ext cx="765430" cy="3942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18842E-6F92-D066-DE34-804F40819262}"/>
              </a:ext>
            </a:extLst>
          </p:cNvPr>
          <p:cNvCxnSpPr>
            <a:cxnSpLocks/>
            <a:endCxn id="4" idx="0"/>
          </p:cNvCxnSpPr>
          <p:nvPr/>
        </p:nvCxnSpPr>
        <p:spPr>
          <a:xfrm flipH="1">
            <a:off x="7235824" y="5134877"/>
            <a:ext cx="1196531" cy="4556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3F49A22-D68A-7D6B-D018-2D6BEDF3444E}"/>
              </a:ext>
            </a:extLst>
          </p:cNvPr>
          <p:cNvCxnSpPr>
            <a:cxnSpLocks/>
          </p:cNvCxnSpPr>
          <p:nvPr/>
        </p:nvCxnSpPr>
        <p:spPr>
          <a:xfrm flipH="1" flipV="1">
            <a:off x="7288168" y="4747768"/>
            <a:ext cx="1165222" cy="3871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D63FB95-B9FA-F028-660B-24A826B3D3EE}"/>
              </a:ext>
            </a:extLst>
          </p:cNvPr>
          <p:cNvCxnSpPr>
            <a:cxnSpLocks/>
            <a:stCxn id="5" idx="0"/>
          </p:cNvCxnSpPr>
          <p:nvPr/>
        </p:nvCxnSpPr>
        <p:spPr>
          <a:xfrm flipH="1" flipV="1">
            <a:off x="9475370" y="3290502"/>
            <a:ext cx="264134" cy="16202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Google Shape;60;p7">
            <a:extLst>
              <a:ext uri="{FF2B5EF4-FFF2-40B4-BE49-F238E27FC236}">
                <a16:creationId xmlns:a16="http://schemas.microsoft.com/office/drawing/2014/main" id="{2E60B841-EDDF-50B9-2053-7F73BA75EC36}"/>
              </a:ext>
            </a:extLst>
          </p:cNvPr>
          <p:cNvSpPr txBox="1"/>
          <p:nvPr/>
        </p:nvSpPr>
        <p:spPr>
          <a:xfrm>
            <a:off x="9403" y="46870"/>
            <a:ext cx="10715227" cy="1135737"/>
          </a:xfrm>
          <a:prstGeom prst="rect">
            <a:avLst/>
          </a:prstGeom>
        </p:spPr>
        <p:txBody>
          <a:bodyPr spcFirstLastPara="1" vert="horz" lIns="91440" tIns="45720" rIns="91440" bIns="45720" rtlCol="0" anchor="ctr" anchorCtr="0">
            <a:noAutofit/>
          </a:bodyPr>
          <a:lstStyle/>
          <a:p>
            <a:pPr lvl="0">
              <a:lnSpc>
                <a:spcPct val="90000"/>
              </a:lnSpc>
              <a:spcBef>
                <a:spcPct val="0"/>
              </a:spcBef>
              <a:spcAft>
                <a:spcPts val="600"/>
              </a:spcAft>
            </a:pPr>
            <a:r>
              <a:rPr lang="en-US" altLang="ja-JP" sz="3600" dirty="0" err="1">
                <a:solidFill>
                  <a:schemeClr val="tx2"/>
                </a:solidFill>
                <a:latin typeface="Tahoma" panose="020B0604030504040204" pitchFamily="34" charset="0"/>
                <a:ea typeface="+mj-lt"/>
                <a:cs typeface="+mj-lt"/>
              </a:rPr>
              <a:t>MESSAGEix</a:t>
            </a:r>
            <a:r>
              <a:rPr lang="en-US" altLang="ja-JP" sz="3600" dirty="0">
                <a:solidFill>
                  <a:schemeClr val="tx2"/>
                </a:solidFill>
                <a:latin typeface="Tahoma" panose="020B0604030504040204" pitchFamily="34" charset="0"/>
                <a:ea typeface="+mj-lt"/>
                <a:cs typeface="+mj-lt"/>
              </a:rPr>
              <a:t>-GLOBIOM </a:t>
            </a:r>
          </a:p>
          <a:p>
            <a:pPr lvl="0">
              <a:lnSpc>
                <a:spcPct val="90000"/>
              </a:lnSpc>
              <a:spcBef>
                <a:spcPct val="0"/>
              </a:spcBef>
              <a:spcAft>
                <a:spcPts val="600"/>
              </a:spcAft>
            </a:pPr>
            <a:r>
              <a:rPr lang="en-US" altLang="ja-JP" sz="2400" dirty="0">
                <a:latin typeface="Tahoma" panose="020B0604030504040204" pitchFamily="34" charset="0"/>
                <a:ea typeface="+mj-lt"/>
                <a:cs typeface="+mj-lt"/>
              </a:rPr>
              <a:t>Global Integrated Assessment Model</a:t>
            </a:r>
            <a:endParaRPr lang="en-US" sz="2400" dirty="0">
              <a:latin typeface="Tahoma" panose="020B0604030504040204" pitchFamily="34" charset="0"/>
              <a:ea typeface="+mj-lt"/>
              <a:cs typeface="+mj-lt"/>
            </a:endParaRPr>
          </a:p>
        </p:txBody>
      </p:sp>
      <p:sp>
        <p:nvSpPr>
          <p:cNvPr id="73" name="Text Box 8">
            <a:extLst>
              <a:ext uri="{FF2B5EF4-FFF2-40B4-BE49-F238E27FC236}">
                <a16:creationId xmlns:a16="http://schemas.microsoft.com/office/drawing/2014/main" id="{1D915481-FD96-A459-D56C-51E317AD0E4C}"/>
              </a:ext>
            </a:extLst>
          </p:cNvPr>
          <p:cNvSpPr txBox="1">
            <a:spLocks noChangeArrowheads="1"/>
          </p:cNvSpPr>
          <p:nvPr/>
        </p:nvSpPr>
        <p:spPr bwMode="auto">
          <a:xfrm>
            <a:off x="8241520" y="5796784"/>
            <a:ext cx="1357855" cy="805159"/>
          </a:xfrm>
          <a:prstGeom prst="rect">
            <a:avLst/>
          </a:prstGeom>
          <a:solidFill>
            <a:schemeClr val="accent2">
              <a:lumMod val="60000"/>
              <a:lumOff val="40000"/>
            </a:schemeClr>
          </a:solidFill>
          <a:ln w="9525">
            <a:noFill/>
            <a:miter lim="800000"/>
            <a:headEnd/>
            <a:tailEnd/>
          </a:ln>
        </p:spPr>
        <p:txBody>
          <a:bodyPr anchor="ctr" anchorCtr="0"/>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altLang="ja-JP" sz="1600" b="1" dirty="0" err="1">
                <a:ea typeface="ＭＳ 明朝" pitchFamily="49" charset="-128"/>
                <a:cs typeface="Arial" pitchFamily="34" charset="0"/>
              </a:rPr>
              <a:t>LPJmL</a:t>
            </a:r>
            <a:endParaRPr lang="en-US" altLang="ja-JP" sz="1600" b="1" dirty="0">
              <a:ea typeface="ＭＳ 明朝" pitchFamily="49" charset="-128"/>
              <a:cs typeface="Arial" pitchFamily="34" charset="0"/>
            </a:endParaRPr>
          </a:p>
          <a:p>
            <a:pPr eaLnBrk="1" hangingPunct="1"/>
            <a:r>
              <a:rPr lang="en-US" altLang="ja-JP" sz="1100" dirty="0">
                <a:ea typeface="ＭＳ 明朝" pitchFamily="49" charset="-128"/>
                <a:cs typeface="Arial" pitchFamily="34" charset="0"/>
              </a:rPr>
              <a:t>Global hydrological model</a:t>
            </a:r>
          </a:p>
        </p:txBody>
      </p:sp>
      <p:cxnSp>
        <p:nvCxnSpPr>
          <p:cNvPr id="74" name="AutoShape 21">
            <a:extLst>
              <a:ext uri="{FF2B5EF4-FFF2-40B4-BE49-F238E27FC236}">
                <a16:creationId xmlns:a16="http://schemas.microsoft.com/office/drawing/2014/main" id="{B522CF04-0BF9-FD2F-E916-E43E1C6CE797}"/>
              </a:ext>
            </a:extLst>
          </p:cNvPr>
          <p:cNvCxnSpPr>
            <a:cxnSpLocks noChangeShapeType="1"/>
          </p:cNvCxnSpPr>
          <p:nvPr/>
        </p:nvCxnSpPr>
        <p:spPr bwMode="auto">
          <a:xfrm rot="10800000">
            <a:off x="7865785" y="6199362"/>
            <a:ext cx="375734" cy="1"/>
          </a:xfrm>
          <a:prstGeom prst="bentConnector3">
            <a:avLst>
              <a:gd name="adj1" fmla="val 50000"/>
            </a:avLst>
          </a:prstGeom>
          <a:noFill/>
          <a:ln w="254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5" name="Rectangle 74">
            <a:extLst>
              <a:ext uri="{FF2B5EF4-FFF2-40B4-BE49-F238E27FC236}">
                <a16:creationId xmlns:a16="http://schemas.microsoft.com/office/drawing/2014/main" id="{E649F304-6EA3-C313-4863-EEB593EFE3E6}"/>
              </a:ext>
            </a:extLst>
          </p:cNvPr>
          <p:cNvSpPr/>
          <p:nvPr/>
        </p:nvSpPr>
        <p:spPr>
          <a:xfrm>
            <a:off x="8117363" y="5671704"/>
            <a:ext cx="1622127" cy="10432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cxnSp>
        <p:nvCxnSpPr>
          <p:cNvPr id="77" name="Straight Connector 76">
            <a:extLst>
              <a:ext uri="{FF2B5EF4-FFF2-40B4-BE49-F238E27FC236}">
                <a16:creationId xmlns:a16="http://schemas.microsoft.com/office/drawing/2014/main" id="{AFFFC61D-1B59-F031-0263-2F097AD5CE2F}"/>
              </a:ext>
            </a:extLst>
          </p:cNvPr>
          <p:cNvCxnSpPr>
            <a:cxnSpLocks/>
            <a:endCxn id="75" idx="0"/>
          </p:cNvCxnSpPr>
          <p:nvPr/>
        </p:nvCxnSpPr>
        <p:spPr>
          <a:xfrm>
            <a:off x="8432355" y="5144241"/>
            <a:ext cx="496072" cy="52746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86DC3E4-2A08-42FC-283C-ABCF5303F9BA}"/>
              </a:ext>
            </a:extLst>
          </p:cNvPr>
          <p:cNvSpPr txBox="1"/>
          <p:nvPr/>
        </p:nvSpPr>
        <p:spPr>
          <a:xfrm>
            <a:off x="-4628" y="6382149"/>
            <a:ext cx="4016997" cy="276999"/>
          </a:xfrm>
          <a:prstGeom prst="rect">
            <a:avLst/>
          </a:prstGeom>
          <a:noFill/>
        </p:spPr>
        <p:txBody>
          <a:bodyPr wrap="none" rtlCol="0">
            <a:spAutoFit/>
          </a:bodyPr>
          <a:lstStyle/>
          <a:p>
            <a:r>
              <a:rPr lang="en-US" sz="1200" b="1" dirty="0">
                <a:solidFill>
                  <a:schemeClr val="accent3"/>
                </a:solidFill>
              </a:rPr>
              <a:t>Documentation: </a:t>
            </a:r>
            <a:r>
              <a:rPr lang="en-US" sz="1200" dirty="0">
                <a:solidFill>
                  <a:schemeClr val="accent3"/>
                </a:solidFill>
              </a:rPr>
              <a:t>https://</a:t>
            </a:r>
            <a:r>
              <a:rPr lang="en-US" sz="1200" dirty="0" err="1">
                <a:solidFill>
                  <a:schemeClr val="accent3"/>
                </a:solidFill>
              </a:rPr>
              <a:t>docs.messageix.org</a:t>
            </a:r>
            <a:r>
              <a:rPr lang="en-US" sz="1200" dirty="0">
                <a:solidFill>
                  <a:schemeClr val="accent3"/>
                </a:solidFill>
              </a:rPr>
              <a:t>/projects/global/</a:t>
            </a:r>
            <a:endParaRPr lang="en-AE" sz="1200" dirty="0">
              <a:solidFill>
                <a:schemeClr val="accent3"/>
              </a:solidFill>
            </a:endParaRPr>
          </a:p>
        </p:txBody>
      </p:sp>
    </p:spTree>
    <p:extLst>
      <p:ext uri="{BB962C8B-B14F-4D97-AF65-F5344CB8AC3E}">
        <p14:creationId xmlns:p14="http://schemas.microsoft.com/office/powerpoint/2010/main" val="41504803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2" grpId="0" animBg="1"/>
      <p:bldP spid="56" grpId="0" animBg="1"/>
      <p:bldP spid="7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map, text&#10;&#10;Description automatically generated">
            <a:extLst>
              <a:ext uri="{FF2B5EF4-FFF2-40B4-BE49-F238E27FC236}">
                <a16:creationId xmlns:a16="http://schemas.microsoft.com/office/drawing/2014/main" id="{EC91E679-8907-9D46-81FD-555D8B505DB5}"/>
              </a:ext>
            </a:extLst>
          </p:cNvPr>
          <p:cNvPicPr>
            <a:picLocks noChangeAspect="1"/>
          </p:cNvPicPr>
          <p:nvPr/>
        </p:nvPicPr>
        <p:blipFill rotWithShape="1">
          <a:blip r:embed="rId3">
            <a:extLst>
              <a:ext uri="{28A0092B-C50C-407E-A947-70E740481C1C}">
                <a14:useLocalDpi xmlns:a14="http://schemas.microsoft.com/office/drawing/2010/main" val="0"/>
              </a:ext>
            </a:extLst>
          </a:blip>
          <a:srcRect t="6632" b="13001"/>
          <a:stretch/>
        </p:blipFill>
        <p:spPr>
          <a:xfrm>
            <a:off x="6235339" y="703397"/>
            <a:ext cx="4591747" cy="1854945"/>
          </a:xfrm>
          <a:prstGeom prst="rect">
            <a:avLst/>
          </a:prstGeom>
        </p:spPr>
      </p:pic>
      <p:sp>
        <p:nvSpPr>
          <p:cNvPr id="2" name="Title 1">
            <a:extLst>
              <a:ext uri="{FF2B5EF4-FFF2-40B4-BE49-F238E27FC236}">
                <a16:creationId xmlns:a16="http://schemas.microsoft.com/office/drawing/2014/main" id="{816F88FD-98DC-0047-9956-F0855979DA81}"/>
              </a:ext>
            </a:extLst>
          </p:cNvPr>
          <p:cNvSpPr>
            <a:spLocks noGrp="1"/>
          </p:cNvSpPr>
          <p:nvPr>
            <p:ph type="title"/>
          </p:nvPr>
        </p:nvSpPr>
        <p:spPr/>
        <p:txBody>
          <a:bodyPr>
            <a:noAutofit/>
          </a:bodyPr>
          <a:lstStyle/>
          <a:p>
            <a:r>
              <a:rPr lang="en-PK" sz="3600">
                <a:solidFill>
                  <a:srgbClr val="00599D"/>
                </a:solidFill>
              </a:rPr>
              <a:t>Choosing appropriate scale</a:t>
            </a:r>
          </a:p>
        </p:txBody>
      </p:sp>
      <p:pic>
        <p:nvPicPr>
          <p:cNvPr id="14" name="Picture 13" descr="Map&#10;&#10;Description automatically generated">
            <a:extLst>
              <a:ext uri="{FF2B5EF4-FFF2-40B4-BE49-F238E27FC236}">
                <a16:creationId xmlns:a16="http://schemas.microsoft.com/office/drawing/2014/main" id="{5DDA60E2-37E1-0A46-89E5-9B4530CE46AD}"/>
              </a:ext>
            </a:extLst>
          </p:cNvPr>
          <p:cNvPicPr>
            <a:picLocks noChangeAspect="1"/>
          </p:cNvPicPr>
          <p:nvPr/>
        </p:nvPicPr>
        <p:blipFill rotWithShape="1">
          <a:blip r:embed="rId4">
            <a:extLst>
              <a:ext uri="{28A0092B-C50C-407E-A947-70E740481C1C}">
                <a14:useLocalDpi xmlns:a14="http://schemas.microsoft.com/office/drawing/2010/main" val="0"/>
              </a:ext>
            </a:extLst>
          </a:blip>
          <a:srcRect b="13881"/>
          <a:stretch/>
        </p:blipFill>
        <p:spPr>
          <a:xfrm>
            <a:off x="6519600" y="4055501"/>
            <a:ext cx="4265658" cy="2012623"/>
          </a:xfrm>
          <a:prstGeom prst="rect">
            <a:avLst/>
          </a:prstGeom>
        </p:spPr>
      </p:pic>
      <p:sp>
        <p:nvSpPr>
          <p:cNvPr id="23" name="Right Arrow 22">
            <a:extLst>
              <a:ext uri="{FF2B5EF4-FFF2-40B4-BE49-F238E27FC236}">
                <a16:creationId xmlns:a16="http://schemas.microsoft.com/office/drawing/2014/main" id="{0120CE45-F857-B245-B34E-69D0445A7D7B}"/>
              </a:ext>
            </a:extLst>
          </p:cNvPr>
          <p:cNvSpPr/>
          <p:nvPr/>
        </p:nvSpPr>
        <p:spPr>
          <a:xfrm rot="16200000">
            <a:off x="8771787" y="3375874"/>
            <a:ext cx="4943474" cy="2205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4" name="TextBox 23">
            <a:extLst>
              <a:ext uri="{FF2B5EF4-FFF2-40B4-BE49-F238E27FC236}">
                <a16:creationId xmlns:a16="http://schemas.microsoft.com/office/drawing/2014/main" id="{A71A9745-2E70-AA46-A54B-1116C47176CF}"/>
              </a:ext>
            </a:extLst>
          </p:cNvPr>
          <p:cNvSpPr txBox="1"/>
          <p:nvPr/>
        </p:nvSpPr>
        <p:spPr>
          <a:xfrm rot="16200000">
            <a:off x="10060544" y="3401069"/>
            <a:ext cx="2952155" cy="369332"/>
          </a:xfrm>
          <a:prstGeom prst="rect">
            <a:avLst/>
          </a:prstGeom>
          <a:noFill/>
        </p:spPr>
        <p:txBody>
          <a:bodyPr wrap="none" rtlCol="0">
            <a:spAutoFit/>
          </a:bodyPr>
          <a:lstStyle/>
          <a:p>
            <a:r>
              <a:rPr lang="en-PK"/>
              <a:t>Spatial resolution, complexity</a:t>
            </a:r>
          </a:p>
        </p:txBody>
      </p:sp>
      <p:pic>
        <p:nvPicPr>
          <p:cNvPr id="12" name="Picture 11" descr="Map&#10;&#10;Description automatically generated with low confidence">
            <a:extLst>
              <a:ext uri="{FF2B5EF4-FFF2-40B4-BE49-F238E27FC236}">
                <a16:creationId xmlns:a16="http://schemas.microsoft.com/office/drawing/2014/main" id="{3B915159-DA62-914C-984E-52D665D57D9D}"/>
              </a:ext>
            </a:extLst>
          </p:cNvPr>
          <p:cNvPicPr>
            <a:picLocks noChangeAspect="1"/>
          </p:cNvPicPr>
          <p:nvPr/>
        </p:nvPicPr>
        <p:blipFill rotWithShape="1">
          <a:blip r:embed="rId5">
            <a:extLst>
              <a:ext uri="{28A0092B-C50C-407E-A947-70E740481C1C}">
                <a14:useLocalDpi xmlns:a14="http://schemas.microsoft.com/office/drawing/2010/main" val="0"/>
              </a:ext>
            </a:extLst>
          </a:blip>
          <a:srcRect t="6831" b="12802"/>
          <a:stretch/>
        </p:blipFill>
        <p:spPr>
          <a:xfrm>
            <a:off x="6477771" y="2501527"/>
            <a:ext cx="4265658" cy="1854945"/>
          </a:xfrm>
          <a:prstGeom prst="rect">
            <a:avLst/>
          </a:prstGeom>
        </p:spPr>
      </p:pic>
      <p:sp>
        <p:nvSpPr>
          <p:cNvPr id="25" name="TextBox 24">
            <a:extLst>
              <a:ext uri="{FF2B5EF4-FFF2-40B4-BE49-F238E27FC236}">
                <a16:creationId xmlns:a16="http://schemas.microsoft.com/office/drawing/2014/main" id="{4D88A53E-EB2A-5A44-A4F6-8395A0BCDF79}"/>
              </a:ext>
            </a:extLst>
          </p:cNvPr>
          <p:cNvSpPr txBox="1"/>
          <p:nvPr/>
        </p:nvSpPr>
        <p:spPr>
          <a:xfrm>
            <a:off x="248241" y="1163549"/>
            <a:ext cx="5465989" cy="5509200"/>
          </a:xfrm>
          <a:prstGeom prst="rect">
            <a:avLst/>
          </a:prstGeom>
          <a:noFill/>
        </p:spPr>
        <p:txBody>
          <a:bodyPr wrap="square" rtlCol="0">
            <a:spAutoFit/>
          </a:bodyPr>
          <a:lstStyle/>
          <a:p>
            <a:pPr marL="285750" indent="-285750">
              <a:buFont typeface="Arial" panose="020B0604020202020204" pitchFamily="34" charset="0"/>
              <a:buChar char="•"/>
            </a:pPr>
            <a:r>
              <a:rPr lang="en-PK" sz="2200">
                <a:latin typeface="Tahoma" panose="020B0604030504040204" pitchFamily="34" charset="0"/>
                <a:ea typeface="Tahoma" panose="020B0604030504040204" pitchFamily="34" charset="0"/>
                <a:cs typeface="Tahoma" panose="020B0604030504040204" pitchFamily="34" charset="0"/>
              </a:rPr>
              <a:t>Existing MESSAGEix-GLOBIOM on 11 region</a:t>
            </a:r>
          </a:p>
          <a:p>
            <a:pPr marL="285750" indent="-285750">
              <a:buFont typeface="Arial" panose="020B0604020202020204" pitchFamily="34" charset="0"/>
              <a:buChar char="•"/>
            </a:pPr>
            <a:endParaRPr lang="en-PK" sz="220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PK" sz="2200">
                <a:latin typeface="Tahoma" panose="020B0604030504040204" pitchFamily="34" charset="0"/>
                <a:ea typeface="Tahoma" panose="020B0604030504040204" pitchFamily="34" charset="0"/>
                <a:cs typeface="Tahoma" panose="020B0604030504040204" pitchFamily="34" charset="0"/>
              </a:rPr>
              <a:t>Water system loses significant information on such aggregation </a:t>
            </a:r>
          </a:p>
          <a:p>
            <a:pPr marL="285750" indent="-285750">
              <a:buFont typeface="Arial" panose="020B0604020202020204" pitchFamily="34" charset="0"/>
              <a:buChar char="•"/>
            </a:pPr>
            <a:endParaRPr lang="en-PK" sz="220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PK" sz="2200">
                <a:latin typeface="Tahoma" panose="020B0604030504040204" pitchFamily="34" charset="0"/>
                <a:ea typeface="Tahoma" panose="020B0604030504040204" pitchFamily="34" charset="0"/>
                <a:cs typeface="Tahoma" panose="020B0604030504040204" pitchFamily="34" charset="0"/>
              </a:rPr>
              <a:t>Choice of appropriate global basins representation to retain key hydrological information</a:t>
            </a:r>
          </a:p>
          <a:p>
            <a:pPr marL="285750" indent="-285750">
              <a:buFont typeface="Arial" panose="020B0604020202020204" pitchFamily="34" charset="0"/>
              <a:buChar char="•"/>
            </a:pPr>
            <a:endParaRPr lang="en-PK" sz="220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PK" sz="2200">
                <a:latin typeface="Tahoma" panose="020B0604030504040204" pitchFamily="34" charset="0"/>
                <a:ea typeface="Tahoma" panose="020B0604030504040204" pitchFamily="34" charset="0"/>
                <a:cs typeface="Tahoma" panose="020B0604030504040204" pitchFamily="34" charset="0"/>
              </a:rPr>
              <a:t>Spatial intersection of global basins with MESSAGE regions. </a:t>
            </a:r>
          </a:p>
          <a:p>
            <a:pPr marL="285750" indent="-285750">
              <a:buFont typeface="Arial" panose="020B0604020202020204" pitchFamily="34" charset="0"/>
              <a:buChar char="•"/>
            </a:pPr>
            <a:endParaRPr lang="en-PK" sz="220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PK" sz="2200">
                <a:latin typeface="Tahoma" panose="020B0604030504040204" pitchFamily="34" charset="0"/>
                <a:ea typeface="Tahoma" panose="020B0604030504040204" pitchFamily="34" charset="0"/>
                <a:cs typeface="Tahoma" panose="020B0604030504040204" pitchFamily="34" charset="0"/>
              </a:rPr>
              <a:t>~2</a:t>
            </a:r>
            <a:r>
              <a:rPr lang="en-US" sz="2200" dirty="0">
                <a:latin typeface="Tahoma" panose="020B0604030504040204" pitchFamily="34" charset="0"/>
                <a:ea typeface="Tahoma" panose="020B0604030504040204" pitchFamily="34" charset="0"/>
                <a:cs typeface="Tahoma" panose="020B0604030504040204" pitchFamily="34" charset="0"/>
              </a:rPr>
              <a:t>10</a:t>
            </a:r>
            <a:r>
              <a:rPr lang="en-PK" sz="2200">
                <a:latin typeface="Tahoma" panose="020B0604030504040204" pitchFamily="34" charset="0"/>
                <a:ea typeface="Tahoma" panose="020B0604030504040204" pitchFamily="34" charset="0"/>
                <a:cs typeface="Tahoma" panose="020B0604030504040204" pitchFamily="34" charset="0"/>
              </a:rPr>
              <a:t> basins </a:t>
            </a:r>
          </a:p>
          <a:p>
            <a:endParaRPr lang="en-PK" sz="220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PK" sz="2200">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182C4BBC-E04A-4F44-A001-B8C5886501AC}"/>
              </a:ext>
            </a:extLst>
          </p:cNvPr>
          <p:cNvSpPr txBox="1"/>
          <p:nvPr/>
        </p:nvSpPr>
        <p:spPr>
          <a:xfrm>
            <a:off x="5818462" y="6303417"/>
            <a:ext cx="6472028" cy="369332"/>
          </a:xfrm>
          <a:prstGeom prst="rect">
            <a:avLst/>
          </a:prstGeom>
          <a:noFill/>
        </p:spPr>
        <p:txBody>
          <a:bodyPr wrap="none" rtlCol="0">
            <a:spAutoFit/>
          </a:bodyPr>
          <a:lstStyle/>
          <a:p>
            <a:r>
              <a:rPr lang="en-PK">
                <a:solidFill>
                  <a:schemeClr val="accent3"/>
                </a:solidFill>
              </a:rPr>
              <a:t>HydroSHEDS Global Basin Database</a:t>
            </a:r>
            <a:r>
              <a:rPr lang="en-US" dirty="0">
                <a:solidFill>
                  <a:schemeClr val="accent3"/>
                </a:solidFill>
              </a:rPr>
              <a:t>: https://</a:t>
            </a:r>
            <a:r>
              <a:rPr lang="en-US" dirty="0" err="1">
                <a:solidFill>
                  <a:schemeClr val="accent3"/>
                </a:solidFill>
              </a:rPr>
              <a:t>www.hydrosheds.org</a:t>
            </a:r>
            <a:r>
              <a:rPr lang="en-US" dirty="0">
                <a:solidFill>
                  <a:schemeClr val="accent3"/>
                </a:solidFill>
              </a:rPr>
              <a:t>/</a:t>
            </a:r>
            <a:r>
              <a:rPr lang="en-PK">
                <a:solidFill>
                  <a:schemeClr val="accent3"/>
                </a:solidFill>
              </a:rPr>
              <a:t> </a:t>
            </a:r>
          </a:p>
        </p:txBody>
      </p:sp>
      <p:sp>
        <p:nvSpPr>
          <p:cNvPr id="4" name="Slide Number Placeholder 3">
            <a:extLst>
              <a:ext uri="{FF2B5EF4-FFF2-40B4-BE49-F238E27FC236}">
                <a16:creationId xmlns:a16="http://schemas.microsoft.com/office/drawing/2014/main" id="{0C6D1B95-9D3A-B897-0652-11AD9105F27D}"/>
              </a:ext>
            </a:extLst>
          </p:cNvPr>
          <p:cNvSpPr>
            <a:spLocks noGrp="1"/>
          </p:cNvSpPr>
          <p:nvPr>
            <p:ph type="sldNum" sz="quarter" idx="16"/>
          </p:nvPr>
        </p:nvSpPr>
        <p:spPr/>
        <p:txBody>
          <a:bodyPr/>
          <a:lstStyle/>
          <a:p>
            <a:fld id="{838B0777-827F-8D42-90B1-61394C340E65}" type="slidenum">
              <a:rPr lang="en-GB" noProof="0" smtClean="0"/>
              <a:pPr/>
              <a:t>5</a:t>
            </a:fld>
            <a:endParaRPr lang="en-GB" noProof="0"/>
          </a:p>
        </p:txBody>
      </p:sp>
      <p:sp>
        <p:nvSpPr>
          <p:cNvPr id="11" name="TextBox 10">
            <a:extLst>
              <a:ext uri="{FF2B5EF4-FFF2-40B4-BE49-F238E27FC236}">
                <a16:creationId xmlns:a16="http://schemas.microsoft.com/office/drawing/2014/main" id="{7A963C07-DA80-E031-F751-29FF894B3919}"/>
              </a:ext>
            </a:extLst>
          </p:cNvPr>
          <p:cNvSpPr txBox="1"/>
          <p:nvPr/>
        </p:nvSpPr>
        <p:spPr>
          <a:xfrm>
            <a:off x="252056" y="6480010"/>
            <a:ext cx="431528" cy="246221"/>
          </a:xfrm>
          <a:prstGeom prst="rect">
            <a:avLst/>
          </a:prstGeom>
          <a:noFill/>
        </p:spPr>
        <p:txBody>
          <a:bodyPr wrap="none" rtlCol="0">
            <a:spAutoFit/>
          </a:bodyPr>
          <a:lstStyle/>
          <a:p>
            <a:r>
              <a:rPr lang="en-AE" sz="1000"/>
              <a:t>4/18</a:t>
            </a:r>
          </a:p>
        </p:txBody>
      </p:sp>
    </p:spTree>
    <p:extLst>
      <p:ext uri="{BB962C8B-B14F-4D97-AF65-F5344CB8AC3E}">
        <p14:creationId xmlns:p14="http://schemas.microsoft.com/office/powerpoint/2010/main" val="908176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
            <a:extLst>
              <a:ext uri="{FF2B5EF4-FFF2-40B4-BE49-F238E27FC236}">
                <a16:creationId xmlns:a16="http://schemas.microsoft.com/office/drawing/2014/main" id="{5E334377-9836-244A-916A-66DA63707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291" y="3726296"/>
            <a:ext cx="4784286" cy="23921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Map&#10;&#10;Description automatically generated">
            <a:extLst>
              <a:ext uri="{FF2B5EF4-FFF2-40B4-BE49-F238E27FC236}">
                <a16:creationId xmlns:a16="http://schemas.microsoft.com/office/drawing/2014/main" id="{5DDA60E2-37E1-0A46-89E5-9B4530CE46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955" y="3783045"/>
            <a:ext cx="4432827" cy="2428624"/>
          </a:xfrm>
          <a:prstGeom prst="rect">
            <a:avLst/>
          </a:prstGeom>
        </p:spPr>
      </p:pic>
      <p:sp>
        <p:nvSpPr>
          <p:cNvPr id="3" name="TextBox 2">
            <a:extLst>
              <a:ext uri="{FF2B5EF4-FFF2-40B4-BE49-F238E27FC236}">
                <a16:creationId xmlns:a16="http://schemas.microsoft.com/office/drawing/2014/main" id="{B74AA791-CCC4-6848-8BBA-D78C3FAE67B1}"/>
              </a:ext>
            </a:extLst>
          </p:cNvPr>
          <p:cNvSpPr txBox="1"/>
          <p:nvPr/>
        </p:nvSpPr>
        <p:spPr>
          <a:xfrm>
            <a:off x="1064717" y="3402630"/>
            <a:ext cx="2319867" cy="646331"/>
          </a:xfrm>
          <a:prstGeom prst="rect">
            <a:avLst/>
          </a:prstGeom>
          <a:noFill/>
        </p:spPr>
        <p:txBody>
          <a:bodyPr wrap="none" rtlCol="0">
            <a:spAutoFit/>
          </a:bodyPr>
          <a:lstStyle/>
          <a:p>
            <a:pPr algn="ctr"/>
            <a:r>
              <a:rPr lang="en-PK">
                <a:latin typeface="Arial" panose="020B0604020202020204" pitchFamily="34" charset="0"/>
                <a:cs typeface="Arial" panose="020B0604020202020204" pitchFamily="34" charset="0"/>
              </a:rPr>
              <a:t>Water Sector</a:t>
            </a:r>
          </a:p>
          <a:p>
            <a:pPr algn="ctr"/>
            <a:r>
              <a:rPr lang="en-PK">
                <a:latin typeface="Arial" panose="020B0604020202020204" pitchFamily="34" charset="0"/>
                <a:cs typeface="Arial" panose="020B0604020202020204" pitchFamily="34" charset="0"/>
              </a:rPr>
              <a:t>~202 regions/basins </a:t>
            </a:r>
          </a:p>
        </p:txBody>
      </p:sp>
      <p:sp>
        <p:nvSpPr>
          <p:cNvPr id="5" name="TextBox 4">
            <a:extLst>
              <a:ext uri="{FF2B5EF4-FFF2-40B4-BE49-F238E27FC236}">
                <a16:creationId xmlns:a16="http://schemas.microsoft.com/office/drawing/2014/main" id="{DBC54620-3451-1042-BFFA-5645DCAE6272}"/>
              </a:ext>
            </a:extLst>
          </p:cNvPr>
          <p:cNvSpPr txBox="1"/>
          <p:nvPr/>
        </p:nvSpPr>
        <p:spPr>
          <a:xfrm>
            <a:off x="7529513" y="3429000"/>
            <a:ext cx="2867022" cy="646331"/>
          </a:xfrm>
          <a:prstGeom prst="rect">
            <a:avLst/>
          </a:prstGeom>
          <a:noFill/>
        </p:spPr>
        <p:txBody>
          <a:bodyPr wrap="square" rtlCol="0">
            <a:spAutoFit/>
          </a:bodyPr>
          <a:lstStyle/>
          <a:p>
            <a:pPr algn="ctr"/>
            <a:r>
              <a:rPr lang="en-PK">
                <a:latin typeface="Arial" panose="020B0604020202020204" pitchFamily="34" charset="0"/>
                <a:cs typeface="Arial" panose="020B0604020202020204" pitchFamily="34" charset="0"/>
              </a:rPr>
              <a:t>Energy Sector </a:t>
            </a:r>
          </a:p>
          <a:p>
            <a:pPr algn="ctr"/>
            <a:r>
              <a:rPr lang="en-PK">
                <a:latin typeface="Arial" panose="020B0604020202020204" pitchFamily="34" charset="0"/>
                <a:cs typeface="Arial" panose="020B0604020202020204" pitchFamily="34" charset="0"/>
              </a:rPr>
              <a:t>11 region </a:t>
            </a:r>
          </a:p>
        </p:txBody>
      </p:sp>
      <p:sp>
        <p:nvSpPr>
          <p:cNvPr id="17" name="TextBox 16">
            <a:extLst>
              <a:ext uri="{FF2B5EF4-FFF2-40B4-BE49-F238E27FC236}">
                <a16:creationId xmlns:a16="http://schemas.microsoft.com/office/drawing/2014/main" id="{C21032DD-5C56-6846-9979-B8F027A9739C}"/>
              </a:ext>
            </a:extLst>
          </p:cNvPr>
          <p:cNvSpPr txBox="1"/>
          <p:nvPr/>
        </p:nvSpPr>
        <p:spPr>
          <a:xfrm>
            <a:off x="4529893" y="4008126"/>
            <a:ext cx="1854311" cy="461665"/>
          </a:xfrm>
          <a:prstGeom prst="rect">
            <a:avLst/>
          </a:prstGeom>
          <a:noFill/>
        </p:spPr>
        <p:txBody>
          <a:bodyPr wrap="square" rtlCol="0">
            <a:spAutoFit/>
          </a:bodyPr>
          <a:lstStyle/>
          <a:p>
            <a:pPr algn="ctr"/>
            <a:r>
              <a:rPr lang="en-PK" sz="1200">
                <a:solidFill>
                  <a:srgbClr val="FF0000"/>
                </a:solidFill>
                <a:latin typeface="Arial" panose="020B0604020202020204" pitchFamily="34" charset="0"/>
                <a:cs typeface="Arial" panose="020B0604020202020204" pitchFamily="34" charset="0"/>
              </a:rPr>
              <a:t>water &lt;-&gt;energy, land sector</a:t>
            </a:r>
          </a:p>
        </p:txBody>
      </p:sp>
      <p:sp>
        <p:nvSpPr>
          <p:cNvPr id="29" name="TextBox 28">
            <a:extLst>
              <a:ext uri="{FF2B5EF4-FFF2-40B4-BE49-F238E27FC236}">
                <a16:creationId xmlns:a16="http://schemas.microsoft.com/office/drawing/2014/main" id="{A57D988A-75B2-0344-8005-A51804DC1378}"/>
              </a:ext>
            </a:extLst>
          </p:cNvPr>
          <p:cNvSpPr txBox="1"/>
          <p:nvPr/>
        </p:nvSpPr>
        <p:spPr>
          <a:xfrm>
            <a:off x="2171335" y="2665325"/>
            <a:ext cx="1699504" cy="584775"/>
          </a:xfrm>
          <a:prstGeom prst="rect">
            <a:avLst/>
          </a:prstGeom>
          <a:noFill/>
        </p:spPr>
        <p:txBody>
          <a:bodyPr wrap="none" rtlCol="0">
            <a:spAutoFit/>
          </a:bodyPr>
          <a:lstStyle/>
          <a:p>
            <a:r>
              <a:rPr lang="en-GB" sz="1600">
                <a:latin typeface="Arial" panose="020B0604020202020204" pitchFamily="34" charset="0"/>
                <a:cs typeface="Arial" panose="020B0604020202020204" pitchFamily="34" charset="0"/>
              </a:rPr>
              <a:t>H</a:t>
            </a:r>
            <a:r>
              <a:rPr lang="en-PK" sz="1600">
                <a:latin typeface="Arial" panose="020B0604020202020204" pitchFamily="34" charset="0"/>
                <a:cs typeface="Arial" panose="020B0604020202020204" pitchFamily="34" charset="0"/>
              </a:rPr>
              <a:t>armonization &amp;</a:t>
            </a:r>
          </a:p>
          <a:p>
            <a:r>
              <a:rPr lang="en-PK" sz="1600">
                <a:latin typeface="Arial" panose="020B0604020202020204" pitchFamily="34" charset="0"/>
                <a:cs typeface="Arial" panose="020B0604020202020204" pitchFamily="34" charset="0"/>
              </a:rPr>
              <a:t> upscaling</a:t>
            </a:r>
          </a:p>
        </p:txBody>
      </p:sp>
      <p:sp>
        <p:nvSpPr>
          <p:cNvPr id="16" name="TextBox 15">
            <a:extLst>
              <a:ext uri="{FF2B5EF4-FFF2-40B4-BE49-F238E27FC236}">
                <a16:creationId xmlns:a16="http://schemas.microsoft.com/office/drawing/2014/main" id="{89FFD4DA-8FBC-BB4F-B129-2EEE536D0356}"/>
              </a:ext>
            </a:extLst>
          </p:cNvPr>
          <p:cNvSpPr txBox="1"/>
          <p:nvPr/>
        </p:nvSpPr>
        <p:spPr>
          <a:xfrm>
            <a:off x="1243112" y="6167368"/>
            <a:ext cx="9328195" cy="646331"/>
          </a:xfrm>
          <a:prstGeom prst="rect">
            <a:avLst/>
          </a:prstGeom>
          <a:noFill/>
        </p:spPr>
        <p:txBody>
          <a:bodyPr wrap="none" rtlCol="0">
            <a:spAutoFit/>
          </a:bodyPr>
          <a:lstStyle/>
          <a:p>
            <a:r>
              <a:rPr lang="en-PK">
                <a:solidFill>
                  <a:schemeClr val="accent3"/>
                </a:solidFill>
                <a:latin typeface="Arial" panose="020B0604020202020204" pitchFamily="34" charset="0"/>
                <a:cs typeface="Arial" panose="020B0604020202020204" pitchFamily="34" charset="0"/>
              </a:rPr>
              <a:t>*</a:t>
            </a:r>
            <a:r>
              <a:rPr lang="en-US" dirty="0">
                <a:solidFill>
                  <a:schemeClr val="accent3"/>
                </a:solidFill>
                <a:latin typeface="Arial" panose="020B0604020202020204" pitchFamily="34" charset="0"/>
                <a:cs typeface="Arial" panose="020B0604020202020204" pitchFamily="34" charset="0"/>
              </a:rPr>
              <a:t>ISIMIP Output data from </a:t>
            </a:r>
            <a:r>
              <a:rPr lang="en-PK">
                <a:solidFill>
                  <a:schemeClr val="accent3"/>
                </a:solidFill>
                <a:latin typeface="Arial" panose="020B0604020202020204" pitchFamily="34" charset="0"/>
                <a:cs typeface="Arial" panose="020B0604020202020204" pitchFamily="34" charset="0"/>
              </a:rPr>
              <a:t>Global </a:t>
            </a:r>
            <a:r>
              <a:rPr lang="en-US" dirty="0">
                <a:solidFill>
                  <a:schemeClr val="accent3"/>
                </a:solidFill>
                <a:latin typeface="Arial" panose="020B0604020202020204" pitchFamily="34" charset="0"/>
                <a:cs typeface="Arial" panose="020B0604020202020204" pitchFamily="34" charset="0"/>
              </a:rPr>
              <a:t>H</a:t>
            </a:r>
            <a:r>
              <a:rPr lang="en-PK">
                <a:solidFill>
                  <a:schemeClr val="accent3"/>
                </a:solidFill>
                <a:latin typeface="Arial" panose="020B0604020202020204" pitchFamily="34" charset="0"/>
                <a:cs typeface="Arial" panose="020B0604020202020204" pitchFamily="34" charset="0"/>
              </a:rPr>
              <a:t>ydrological </a:t>
            </a:r>
            <a:r>
              <a:rPr lang="en-US" dirty="0">
                <a:solidFill>
                  <a:schemeClr val="accent3"/>
                </a:solidFill>
                <a:latin typeface="Arial" panose="020B0604020202020204" pitchFamily="34" charset="0"/>
                <a:cs typeface="Arial" panose="020B0604020202020204" pitchFamily="34" charset="0"/>
              </a:rPr>
              <a:t>M</a:t>
            </a:r>
            <a:r>
              <a:rPr lang="en-PK">
                <a:solidFill>
                  <a:schemeClr val="accent3"/>
                </a:solidFill>
                <a:latin typeface="Arial" panose="020B0604020202020204" pitchFamily="34" charset="0"/>
                <a:cs typeface="Arial" panose="020B0604020202020204" pitchFamily="34" charset="0"/>
              </a:rPr>
              <a:t>odel</a:t>
            </a:r>
            <a:r>
              <a:rPr lang="en-US" dirty="0">
                <a:solidFill>
                  <a:schemeClr val="accent3"/>
                </a:solidFill>
                <a:latin typeface="Arial" panose="020B0604020202020204" pitchFamily="34" charset="0"/>
                <a:cs typeface="Arial" panose="020B0604020202020204" pitchFamily="34" charset="0"/>
              </a:rPr>
              <a:t>s</a:t>
            </a:r>
            <a:r>
              <a:rPr lang="en-PK">
                <a:solidFill>
                  <a:schemeClr val="accent3"/>
                </a:solidFill>
                <a:latin typeface="Arial" panose="020B0604020202020204" pitchFamily="34" charset="0"/>
                <a:cs typeface="Arial" panose="020B0604020202020204" pitchFamily="34" charset="0"/>
              </a:rPr>
              <a:t> -  </a:t>
            </a:r>
            <a:r>
              <a:rPr lang="en-GB" dirty="0">
                <a:solidFill>
                  <a:schemeClr val="accent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https://www.isimip.org/</a:t>
            </a:r>
            <a:endParaRPr lang="en-GB" dirty="0">
              <a:solidFill>
                <a:schemeClr val="accent3"/>
              </a:solidFill>
              <a:latin typeface="Arial" panose="020B0604020202020204" pitchFamily="34" charset="0"/>
              <a:cs typeface="Arial" panose="020B0604020202020204" pitchFamily="34" charset="0"/>
            </a:endParaRPr>
          </a:p>
          <a:p>
            <a:r>
              <a:rPr lang="en-PK">
                <a:solidFill>
                  <a:schemeClr val="accent3"/>
                </a:solidFill>
                <a:latin typeface="Arial" panose="020B0604020202020204" pitchFamily="34" charset="0"/>
                <a:cs typeface="Arial" panose="020B0604020202020204" pitchFamily="34" charset="0"/>
              </a:rPr>
              <a:t>**GLOBIOM – Global Biospehere Management model </a:t>
            </a:r>
            <a:r>
              <a:rPr lang="en-US" dirty="0">
                <a:solidFill>
                  <a:schemeClr val="accent3"/>
                </a:solidFill>
                <a:latin typeface="Arial" panose="020B0604020202020204" pitchFamily="34" charset="0"/>
                <a:cs typeface="Arial" panose="020B0604020202020204" pitchFamily="34" charset="0"/>
              </a:rPr>
              <a:t>-</a:t>
            </a:r>
            <a:r>
              <a:rPr lang="en-PK">
                <a:solidFill>
                  <a:schemeClr val="accent3"/>
                </a:solidFill>
                <a:latin typeface="Arial" panose="020B0604020202020204" pitchFamily="34" charset="0"/>
                <a:cs typeface="Arial" panose="020B0604020202020204" pitchFamily="34" charset="0"/>
              </a:rPr>
              <a:t> </a:t>
            </a:r>
            <a:r>
              <a:rPr lang="en-GB" dirty="0">
                <a:solidFill>
                  <a:schemeClr val="accent3"/>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https://iiasa.github.io/GLOBIOM/</a:t>
            </a:r>
            <a:r>
              <a:rPr lang="en-GB" dirty="0">
                <a:solidFill>
                  <a:schemeClr val="accent3"/>
                </a:solidFill>
                <a:latin typeface="Arial" panose="020B0604020202020204" pitchFamily="34" charset="0"/>
                <a:cs typeface="Arial" panose="020B0604020202020204" pitchFamily="34" charset="0"/>
              </a:rPr>
              <a:t> </a:t>
            </a:r>
            <a:endParaRPr lang="en-PK">
              <a:solidFill>
                <a:schemeClr val="accent3"/>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91C342A8-25D5-E1C9-32A5-94410233F6D9}"/>
              </a:ext>
            </a:extLst>
          </p:cNvPr>
          <p:cNvSpPr txBox="1"/>
          <p:nvPr/>
        </p:nvSpPr>
        <p:spPr>
          <a:xfrm>
            <a:off x="205948" y="962098"/>
            <a:ext cx="3747468" cy="1477328"/>
          </a:xfrm>
          <a:prstGeom prst="rect">
            <a:avLst/>
          </a:prstGeom>
          <a:solidFill>
            <a:schemeClr val="accent1">
              <a:lumMod val="20000"/>
              <a:lumOff val="80000"/>
            </a:schemeClr>
          </a:solidFill>
          <a:ln>
            <a:solidFill>
              <a:schemeClr val="tx1"/>
            </a:solidFill>
          </a:ln>
          <a:effectLst>
            <a:softEdge rad="12700"/>
          </a:effectLst>
        </p:spPr>
        <p:txBody>
          <a:bodyPr wrap="square" rtlCol="0">
            <a:spAutoFit/>
          </a:bodyPr>
          <a:lstStyle/>
          <a:p>
            <a:pPr algn="ctr"/>
            <a:r>
              <a:rPr lang="en-PK" b="1">
                <a:latin typeface="Arial" panose="020B0604020202020204" pitchFamily="34" charset="0"/>
                <a:cs typeface="Arial" panose="020B0604020202020204" pitchFamily="34" charset="0"/>
              </a:rPr>
              <a:t>Water System </a:t>
            </a:r>
          </a:p>
          <a:p>
            <a:pPr marL="285750" indent="-285750">
              <a:buFont typeface="Arial" panose="020B0604020202020204" pitchFamily="34" charset="0"/>
              <a:buChar char="•"/>
            </a:pPr>
            <a:r>
              <a:rPr lang="en-PK">
                <a:latin typeface="Arial" panose="020B0604020202020204" pitchFamily="34" charset="0"/>
                <a:cs typeface="Arial" panose="020B0604020202020204" pitchFamily="34" charset="0"/>
              </a:rPr>
              <a:t>Water availibility</a:t>
            </a:r>
          </a:p>
          <a:p>
            <a:pPr marL="285750" indent="-285750">
              <a:buFont typeface="Arial" panose="020B0604020202020204" pitchFamily="34" charset="0"/>
              <a:buChar char="•"/>
            </a:pPr>
            <a:r>
              <a:rPr lang="en-PK">
                <a:latin typeface="Arial" panose="020B0604020202020204" pitchFamily="34" charset="0"/>
                <a:cs typeface="Arial" panose="020B0604020202020204" pitchFamily="34" charset="0"/>
              </a:rPr>
              <a:t>Sectoral water demands </a:t>
            </a:r>
          </a:p>
          <a:p>
            <a:pPr marL="285750" indent="-285750">
              <a:buFont typeface="Arial" panose="020B0604020202020204" pitchFamily="34" charset="0"/>
              <a:buChar char="•"/>
            </a:pPr>
            <a:r>
              <a:rPr lang="en-PK">
                <a:latin typeface="Arial" panose="020B0604020202020204" pitchFamily="34" charset="0"/>
                <a:cs typeface="Arial" panose="020B0604020202020204" pitchFamily="34" charset="0"/>
              </a:rPr>
              <a:t>Supply &amp; distribution </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PK">
                <a:latin typeface="Arial" panose="020B0604020202020204" pitchFamily="34" charset="0"/>
                <a:cs typeface="Arial" panose="020B0604020202020204" pitchFamily="34" charset="0"/>
              </a:rPr>
              <a:t>Water table depth</a:t>
            </a:r>
          </a:p>
        </p:txBody>
      </p:sp>
      <p:sp>
        <p:nvSpPr>
          <p:cNvPr id="21" name="Right Arrow 20">
            <a:extLst>
              <a:ext uri="{FF2B5EF4-FFF2-40B4-BE49-F238E27FC236}">
                <a16:creationId xmlns:a16="http://schemas.microsoft.com/office/drawing/2014/main" id="{2B90012D-B515-48F8-4ED4-1F56C5C7A667}"/>
              </a:ext>
            </a:extLst>
          </p:cNvPr>
          <p:cNvSpPr/>
          <p:nvPr/>
        </p:nvSpPr>
        <p:spPr>
          <a:xfrm>
            <a:off x="4896810" y="4654458"/>
            <a:ext cx="1438481" cy="1126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latin typeface="Arial" panose="020B0604020202020204" pitchFamily="34" charset="0"/>
              <a:cs typeface="Arial" panose="020B0604020202020204" pitchFamily="34" charset="0"/>
            </a:endParaRPr>
          </a:p>
        </p:txBody>
      </p:sp>
      <p:sp>
        <p:nvSpPr>
          <p:cNvPr id="28" name="Right Arrow 27">
            <a:extLst>
              <a:ext uri="{FF2B5EF4-FFF2-40B4-BE49-F238E27FC236}">
                <a16:creationId xmlns:a16="http://schemas.microsoft.com/office/drawing/2014/main" id="{7039A0E4-F932-AED5-821E-85EC44A3F3FE}"/>
              </a:ext>
            </a:extLst>
          </p:cNvPr>
          <p:cNvSpPr/>
          <p:nvPr/>
        </p:nvSpPr>
        <p:spPr>
          <a:xfrm rot="5400000">
            <a:off x="1566762" y="2816975"/>
            <a:ext cx="760672" cy="1920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latin typeface="Arial" panose="020B0604020202020204" pitchFamily="34" charset="0"/>
              <a:cs typeface="Arial" panose="020B0604020202020204" pitchFamily="34" charset="0"/>
            </a:endParaRPr>
          </a:p>
        </p:txBody>
      </p:sp>
      <p:pic>
        <p:nvPicPr>
          <p:cNvPr id="20" name="Picture 2">
            <a:extLst>
              <a:ext uri="{FF2B5EF4-FFF2-40B4-BE49-F238E27FC236}">
                <a16:creationId xmlns:a16="http://schemas.microsoft.com/office/drawing/2014/main" id="{C1707F1C-35AD-BA3C-028D-202ECEA3D9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3860" y="959588"/>
            <a:ext cx="897437" cy="33002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3A7C11F-DA91-7345-B9AF-96561A29BE87}"/>
              </a:ext>
            </a:extLst>
          </p:cNvPr>
          <p:cNvSpPr txBox="1"/>
          <p:nvPr/>
        </p:nvSpPr>
        <p:spPr>
          <a:xfrm>
            <a:off x="7529513" y="962098"/>
            <a:ext cx="3343275" cy="1477328"/>
          </a:xfrm>
          <a:prstGeom prst="rect">
            <a:avLst/>
          </a:prstGeom>
          <a:solidFill>
            <a:schemeClr val="accent4">
              <a:lumMod val="60000"/>
              <a:lumOff val="40000"/>
            </a:schemeClr>
          </a:solidFill>
        </p:spPr>
        <p:txBody>
          <a:bodyPr wrap="square" rtlCol="0">
            <a:spAutoFit/>
          </a:bodyPr>
          <a:lstStyle/>
          <a:p>
            <a:pPr algn="ctr"/>
            <a:r>
              <a:rPr lang="en-PK" b="1">
                <a:latin typeface="Arial" panose="020B0604020202020204" pitchFamily="34" charset="0"/>
                <a:cs typeface="Arial" panose="020B0604020202020204" pitchFamily="34" charset="0"/>
              </a:rPr>
              <a:t>Land System </a:t>
            </a:r>
          </a:p>
          <a:p>
            <a:pPr marL="285750" indent="-285750">
              <a:buFont typeface="Arial" panose="020B0604020202020204" pitchFamily="34" charset="0"/>
              <a:buChar char="•"/>
            </a:pPr>
            <a:r>
              <a:rPr lang="en-PK">
                <a:latin typeface="Arial" panose="020B0604020202020204" pitchFamily="34" charset="0"/>
                <a:cs typeface="Arial" panose="020B0604020202020204" pitchFamily="34" charset="0"/>
              </a:rPr>
              <a:t>Irrigation water </a:t>
            </a:r>
          </a:p>
          <a:p>
            <a:pPr marL="285750" indent="-285750">
              <a:buFont typeface="Arial" panose="020B0604020202020204" pitchFamily="34" charset="0"/>
              <a:buChar char="•"/>
            </a:pPr>
            <a:r>
              <a:rPr lang="en-PK">
                <a:latin typeface="Arial" panose="020B0604020202020204" pitchFamily="34" charset="0"/>
                <a:cs typeface="Arial" panose="020B0604020202020204" pitchFamily="34" charset="0"/>
              </a:rPr>
              <a:t>Crop efficiency </a:t>
            </a:r>
          </a:p>
          <a:p>
            <a:pPr marL="285750" indent="-285750">
              <a:buFont typeface="Arial" panose="020B0604020202020204" pitchFamily="34" charset="0"/>
              <a:buChar char="•"/>
            </a:pPr>
            <a:r>
              <a:rPr lang="en-PK">
                <a:latin typeface="Arial" panose="020B0604020202020204" pitchFamily="34" charset="0"/>
                <a:cs typeface="Arial" panose="020B0604020202020204" pitchFamily="34" charset="0"/>
              </a:rPr>
              <a:t>Crop types </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Biomass trajectories</a:t>
            </a:r>
          </a:p>
        </p:txBody>
      </p:sp>
      <p:pic>
        <p:nvPicPr>
          <p:cNvPr id="3074" name="Picture 2" descr="© Globiom ">
            <a:extLst>
              <a:ext uri="{FF2B5EF4-FFF2-40B4-BE49-F238E27FC236}">
                <a16:creationId xmlns:a16="http://schemas.microsoft.com/office/drawing/2014/main" id="{45DE10FE-C88D-4C4B-A89B-A64A6EA686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40726" y="1011412"/>
            <a:ext cx="532062" cy="523429"/>
          </a:xfrm>
          <a:prstGeom prst="rect">
            <a:avLst/>
          </a:prstGeom>
          <a:noFill/>
          <a:extLst>
            <a:ext uri="{909E8E84-426E-40DD-AFC4-6F175D3DCCD1}">
              <a14:hiddenFill xmlns:a14="http://schemas.microsoft.com/office/drawing/2010/main">
                <a:solidFill>
                  <a:srgbClr val="FFFFFF"/>
                </a:solidFill>
              </a14:hiddenFill>
            </a:ext>
          </a:extLst>
        </p:spPr>
      </p:pic>
      <p:sp>
        <p:nvSpPr>
          <p:cNvPr id="32" name="Right Arrow 31">
            <a:extLst>
              <a:ext uri="{FF2B5EF4-FFF2-40B4-BE49-F238E27FC236}">
                <a16:creationId xmlns:a16="http://schemas.microsoft.com/office/drawing/2014/main" id="{38F01C2F-3F90-2E39-7EC1-FE27D64EEF49}"/>
              </a:ext>
            </a:extLst>
          </p:cNvPr>
          <p:cNvSpPr/>
          <p:nvPr/>
        </p:nvSpPr>
        <p:spPr>
          <a:xfrm rot="5400000">
            <a:off x="8672748" y="2816977"/>
            <a:ext cx="760673" cy="192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081DF8C-1CA4-D234-C99B-484142D97C91}"/>
              </a:ext>
            </a:extLst>
          </p:cNvPr>
          <p:cNvSpPr txBox="1"/>
          <p:nvPr/>
        </p:nvSpPr>
        <p:spPr>
          <a:xfrm>
            <a:off x="9396100" y="2793150"/>
            <a:ext cx="2000869" cy="338554"/>
          </a:xfrm>
          <a:prstGeom prst="rect">
            <a:avLst/>
          </a:prstGeom>
          <a:noFill/>
        </p:spPr>
        <p:txBody>
          <a:bodyPr wrap="none" rtlCol="0">
            <a:spAutoFit/>
          </a:bodyPr>
          <a:lstStyle/>
          <a:p>
            <a:r>
              <a:rPr lang="en-US" sz="1600">
                <a:latin typeface="Arial" panose="020B0604020202020204" pitchFamily="34" charset="0"/>
                <a:cs typeface="Arial" panose="020B0604020202020204" pitchFamily="34" charset="0"/>
              </a:rPr>
              <a:t>GLOBIOM emulator</a:t>
            </a:r>
            <a:endParaRPr lang="en-PK" sz="1600">
              <a:latin typeface="Arial" panose="020B0604020202020204" pitchFamily="34" charset="0"/>
              <a:cs typeface="Arial" panose="020B0604020202020204" pitchFamily="34" charset="0"/>
            </a:endParaRPr>
          </a:p>
        </p:txBody>
      </p:sp>
      <p:pic>
        <p:nvPicPr>
          <p:cNvPr id="34" name="Picture 2" descr="Logo">
            <a:extLst>
              <a:ext uri="{FF2B5EF4-FFF2-40B4-BE49-F238E27FC236}">
                <a16:creationId xmlns:a16="http://schemas.microsoft.com/office/drawing/2014/main" id="{B39E58A2-EEA9-3102-AADE-88DA7B9067E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736" r="18210" b="33129"/>
          <a:stretch/>
        </p:blipFill>
        <p:spPr bwMode="auto">
          <a:xfrm>
            <a:off x="5188653" y="4903943"/>
            <a:ext cx="865610" cy="85551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C82B90F-9125-BC27-A624-E08D5D3F016D}"/>
              </a:ext>
            </a:extLst>
          </p:cNvPr>
          <p:cNvSpPr>
            <a:spLocks noGrp="1"/>
          </p:cNvSpPr>
          <p:nvPr>
            <p:ph type="sldNum" sz="quarter" idx="16"/>
          </p:nvPr>
        </p:nvSpPr>
        <p:spPr/>
        <p:txBody>
          <a:bodyPr/>
          <a:lstStyle/>
          <a:p>
            <a:fld id="{838B0777-827F-8D42-90B1-61394C340E65}" type="slidenum">
              <a:rPr lang="en-GB" noProof="0" smtClean="0"/>
              <a:pPr/>
              <a:t>6</a:t>
            </a:fld>
            <a:endParaRPr lang="en-GB" noProof="0"/>
          </a:p>
        </p:txBody>
      </p:sp>
      <p:sp>
        <p:nvSpPr>
          <p:cNvPr id="22" name="TextBox 21">
            <a:extLst>
              <a:ext uri="{FF2B5EF4-FFF2-40B4-BE49-F238E27FC236}">
                <a16:creationId xmlns:a16="http://schemas.microsoft.com/office/drawing/2014/main" id="{33E6E6FD-C575-684E-669B-482FE9B8C032}"/>
              </a:ext>
            </a:extLst>
          </p:cNvPr>
          <p:cNvSpPr txBox="1"/>
          <p:nvPr/>
        </p:nvSpPr>
        <p:spPr>
          <a:xfrm>
            <a:off x="252056" y="6480010"/>
            <a:ext cx="431528" cy="246221"/>
          </a:xfrm>
          <a:prstGeom prst="rect">
            <a:avLst/>
          </a:prstGeom>
          <a:noFill/>
        </p:spPr>
        <p:txBody>
          <a:bodyPr wrap="none" rtlCol="0">
            <a:spAutoFit/>
          </a:bodyPr>
          <a:lstStyle/>
          <a:p>
            <a:r>
              <a:rPr lang="en-AE" sz="1000"/>
              <a:t>5/18</a:t>
            </a:r>
          </a:p>
        </p:txBody>
      </p:sp>
      <p:sp>
        <p:nvSpPr>
          <p:cNvPr id="23" name="Title 1">
            <a:extLst>
              <a:ext uri="{FF2B5EF4-FFF2-40B4-BE49-F238E27FC236}">
                <a16:creationId xmlns:a16="http://schemas.microsoft.com/office/drawing/2014/main" id="{64A2F1A1-AC3B-E6C3-7D9B-BA66F9A601CB}"/>
              </a:ext>
            </a:extLst>
          </p:cNvPr>
          <p:cNvSpPr txBox="1">
            <a:spLocks/>
          </p:cNvSpPr>
          <p:nvPr/>
        </p:nvSpPr>
        <p:spPr>
          <a:xfrm>
            <a:off x="73935" y="-90009"/>
            <a:ext cx="8911916" cy="973836"/>
          </a:xfrm>
          <a:prstGeom prst="rect">
            <a:avLst/>
          </a:prstGeom>
        </p:spPr>
        <p:txBody>
          <a:bodyPr vert="horz" lIns="36000" tIns="36000" rIns="36000" bIns="36000" rtlCol="0" anchor="b">
            <a:noAutofit/>
          </a:bodyPr>
          <a:lstStyle>
            <a:lvl1pPr algn="l" defTabSz="914400" rtl="0" eaLnBrk="1" latinLnBrk="0" hangingPunct="1">
              <a:lnSpc>
                <a:spcPct val="90000"/>
              </a:lnSpc>
              <a:spcBef>
                <a:spcPct val="0"/>
              </a:spcBef>
              <a:buNone/>
              <a:defRPr lang="en-US" sz="2600" b="0" i="0" kern="1200" noProof="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3600" dirty="0" err="1">
                <a:solidFill>
                  <a:srgbClr val="00599D"/>
                </a:solidFill>
              </a:rPr>
              <a:t>MESSAGEix</a:t>
            </a:r>
            <a:r>
              <a:rPr lang="en-US" sz="3600" dirty="0">
                <a:solidFill>
                  <a:srgbClr val="00599D"/>
                </a:solidFill>
              </a:rPr>
              <a:t>-Nexus</a:t>
            </a:r>
            <a:br>
              <a:rPr lang="en-US" sz="2400" dirty="0">
                <a:solidFill>
                  <a:srgbClr val="00599D"/>
                </a:solidFill>
                <a:cs typeface="Calibri"/>
              </a:rPr>
            </a:br>
            <a:r>
              <a:rPr lang="en-US" sz="2200" i="1" dirty="0">
                <a:cs typeface="Calibri"/>
              </a:rPr>
              <a:t>Module of the </a:t>
            </a:r>
            <a:r>
              <a:rPr lang="en-US" sz="2200" i="1" dirty="0" err="1">
                <a:cs typeface="Calibri"/>
              </a:rPr>
              <a:t>MESSAGEix</a:t>
            </a:r>
            <a:r>
              <a:rPr lang="en-US" sz="2200" i="1" dirty="0">
                <a:cs typeface="Calibri"/>
              </a:rPr>
              <a:t>-GLOBIOM family</a:t>
            </a:r>
            <a:endParaRPr lang="en-US" sz="2200" i="1" dirty="0"/>
          </a:p>
        </p:txBody>
      </p:sp>
    </p:spTree>
    <p:extLst>
      <p:ext uri="{BB962C8B-B14F-4D97-AF65-F5344CB8AC3E}">
        <p14:creationId xmlns:p14="http://schemas.microsoft.com/office/powerpoint/2010/main" val="328674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7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P spid="17" grpId="0"/>
      <p:bldP spid="29" grpId="0"/>
      <p:bldP spid="16" grpId="0"/>
      <p:bldP spid="26" grpId="0" animBg="1"/>
      <p:bldP spid="21" grpId="0" animBg="1"/>
      <p:bldP spid="28" grpId="0" animBg="1"/>
      <p:bldP spid="30" grpId="0" animBg="1"/>
      <p:bldP spid="32" grpId="0" animBg="1"/>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
            <a:extLst>
              <a:ext uri="{FF2B5EF4-FFF2-40B4-BE49-F238E27FC236}">
                <a16:creationId xmlns:a16="http://schemas.microsoft.com/office/drawing/2014/main" id="{5E334377-9836-244A-916A-66DA63707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291" y="3726296"/>
            <a:ext cx="4784286" cy="23921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Map&#10;&#10;Description automatically generated">
            <a:extLst>
              <a:ext uri="{FF2B5EF4-FFF2-40B4-BE49-F238E27FC236}">
                <a16:creationId xmlns:a16="http://schemas.microsoft.com/office/drawing/2014/main" id="{5DDA60E2-37E1-0A46-89E5-9B4530CE46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955" y="3783045"/>
            <a:ext cx="4432827" cy="2428624"/>
          </a:xfrm>
          <a:prstGeom prst="rect">
            <a:avLst/>
          </a:prstGeom>
        </p:spPr>
      </p:pic>
      <p:sp>
        <p:nvSpPr>
          <p:cNvPr id="3" name="TextBox 2">
            <a:extLst>
              <a:ext uri="{FF2B5EF4-FFF2-40B4-BE49-F238E27FC236}">
                <a16:creationId xmlns:a16="http://schemas.microsoft.com/office/drawing/2014/main" id="{B74AA791-CCC4-6848-8BBA-D78C3FAE67B1}"/>
              </a:ext>
            </a:extLst>
          </p:cNvPr>
          <p:cNvSpPr txBox="1"/>
          <p:nvPr/>
        </p:nvSpPr>
        <p:spPr>
          <a:xfrm>
            <a:off x="1064717" y="3402630"/>
            <a:ext cx="2319867" cy="646331"/>
          </a:xfrm>
          <a:prstGeom prst="rect">
            <a:avLst/>
          </a:prstGeom>
          <a:noFill/>
        </p:spPr>
        <p:txBody>
          <a:bodyPr wrap="none" rtlCol="0">
            <a:spAutoFit/>
          </a:bodyPr>
          <a:lstStyle/>
          <a:p>
            <a:pPr algn="ctr"/>
            <a:r>
              <a:rPr lang="en-PK">
                <a:latin typeface="Arial" panose="020B0604020202020204" pitchFamily="34" charset="0"/>
                <a:cs typeface="Arial" panose="020B0604020202020204" pitchFamily="34" charset="0"/>
              </a:rPr>
              <a:t>Water Sector</a:t>
            </a:r>
          </a:p>
          <a:p>
            <a:pPr algn="ctr"/>
            <a:r>
              <a:rPr lang="en-PK">
                <a:latin typeface="Arial" panose="020B0604020202020204" pitchFamily="34" charset="0"/>
                <a:cs typeface="Arial" panose="020B0604020202020204" pitchFamily="34" charset="0"/>
              </a:rPr>
              <a:t>~202 regions/basins </a:t>
            </a:r>
          </a:p>
        </p:txBody>
      </p:sp>
      <p:sp>
        <p:nvSpPr>
          <p:cNvPr id="5" name="TextBox 4">
            <a:extLst>
              <a:ext uri="{FF2B5EF4-FFF2-40B4-BE49-F238E27FC236}">
                <a16:creationId xmlns:a16="http://schemas.microsoft.com/office/drawing/2014/main" id="{DBC54620-3451-1042-BFFA-5645DCAE6272}"/>
              </a:ext>
            </a:extLst>
          </p:cNvPr>
          <p:cNvSpPr txBox="1"/>
          <p:nvPr/>
        </p:nvSpPr>
        <p:spPr>
          <a:xfrm>
            <a:off x="7529513" y="3429000"/>
            <a:ext cx="2867022" cy="646331"/>
          </a:xfrm>
          <a:prstGeom prst="rect">
            <a:avLst/>
          </a:prstGeom>
          <a:noFill/>
        </p:spPr>
        <p:txBody>
          <a:bodyPr wrap="square" rtlCol="0">
            <a:spAutoFit/>
          </a:bodyPr>
          <a:lstStyle/>
          <a:p>
            <a:pPr algn="ctr"/>
            <a:r>
              <a:rPr lang="en-PK">
                <a:latin typeface="Arial" panose="020B0604020202020204" pitchFamily="34" charset="0"/>
                <a:cs typeface="Arial" panose="020B0604020202020204" pitchFamily="34" charset="0"/>
              </a:rPr>
              <a:t>Energy Sector </a:t>
            </a:r>
          </a:p>
          <a:p>
            <a:pPr algn="ctr"/>
            <a:r>
              <a:rPr lang="en-PK">
                <a:latin typeface="Arial" panose="020B0604020202020204" pitchFamily="34" charset="0"/>
                <a:cs typeface="Arial" panose="020B0604020202020204" pitchFamily="34" charset="0"/>
              </a:rPr>
              <a:t>11 region </a:t>
            </a:r>
          </a:p>
        </p:txBody>
      </p:sp>
      <p:sp>
        <p:nvSpPr>
          <p:cNvPr id="17" name="TextBox 16">
            <a:extLst>
              <a:ext uri="{FF2B5EF4-FFF2-40B4-BE49-F238E27FC236}">
                <a16:creationId xmlns:a16="http://schemas.microsoft.com/office/drawing/2014/main" id="{C21032DD-5C56-6846-9979-B8F027A9739C}"/>
              </a:ext>
            </a:extLst>
          </p:cNvPr>
          <p:cNvSpPr txBox="1"/>
          <p:nvPr/>
        </p:nvSpPr>
        <p:spPr>
          <a:xfrm>
            <a:off x="4529893" y="4008126"/>
            <a:ext cx="1854311" cy="461665"/>
          </a:xfrm>
          <a:prstGeom prst="rect">
            <a:avLst/>
          </a:prstGeom>
          <a:noFill/>
        </p:spPr>
        <p:txBody>
          <a:bodyPr wrap="square" rtlCol="0">
            <a:spAutoFit/>
          </a:bodyPr>
          <a:lstStyle/>
          <a:p>
            <a:pPr algn="ctr"/>
            <a:r>
              <a:rPr lang="en-PK" sz="1200">
                <a:solidFill>
                  <a:srgbClr val="FF0000"/>
                </a:solidFill>
                <a:latin typeface="Arial" panose="020B0604020202020204" pitchFamily="34" charset="0"/>
                <a:cs typeface="Arial" panose="020B0604020202020204" pitchFamily="34" charset="0"/>
              </a:rPr>
              <a:t>water &lt;-&gt;energy, land sector</a:t>
            </a:r>
          </a:p>
        </p:txBody>
      </p:sp>
      <p:sp>
        <p:nvSpPr>
          <p:cNvPr id="29" name="TextBox 28">
            <a:extLst>
              <a:ext uri="{FF2B5EF4-FFF2-40B4-BE49-F238E27FC236}">
                <a16:creationId xmlns:a16="http://schemas.microsoft.com/office/drawing/2014/main" id="{A57D988A-75B2-0344-8005-A51804DC1378}"/>
              </a:ext>
            </a:extLst>
          </p:cNvPr>
          <p:cNvSpPr txBox="1"/>
          <p:nvPr/>
        </p:nvSpPr>
        <p:spPr>
          <a:xfrm>
            <a:off x="2171335" y="2665325"/>
            <a:ext cx="1699504" cy="584775"/>
          </a:xfrm>
          <a:prstGeom prst="rect">
            <a:avLst/>
          </a:prstGeom>
          <a:noFill/>
        </p:spPr>
        <p:txBody>
          <a:bodyPr wrap="none" rtlCol="0">
            <a:spAutoFit/>
          </a:bodyPr>
          <a:lstStyle/>
          <a:p>
            <a:r>
              <a:rPr lang="en-GB" sz="1600">
                <a:latin typeface="Arial" panose="020B0604020202020204" pitchFamily="34" charset="0"/>
                <a:cs typeface="Arial" panose="020B0604020202020204" pitchFamily="34" charset="0"/>
              </a:rPr>
              <a:t>H</a:t>
            </a:r>
            <a:r>
              <a:rPr lang="en-PK" sz="1600">
                <a:latin typeface="Arial" panose="020B0604020202020204" pitchFamily="34" charset="0"/>
                <a:cs typeface="Arial" panose="020B0604020202020204" pitchFamily="34" charset="0"/>
              </a:rPr>
              <a:t>armonization &amp;</a:t>
            </a:r>
          </a:p>
          <a:p>
            <a:r>
              <a:rPr lang="en-PK" sz="1600">
                <a:latin typeface="Arial" panose="020B0604020202020204" pitchFamily="34" charset="0"/>
                <a:cs typeface="Arial" panose="020B0604020202020204" pitchFamily="34" charset="0"/>
              </a:rPr>
              <a:t> upscaling</a:t>
            </a:r>
          </a:p>
        </p:txBody>
      </p:sp>
      <p:sp>
        <p:nvSpPr>
          <p:cNvPr id="16" name="TextBox 15">
            <a:extLst>
              <a:ext uri="{FF2B5EF4-FFF2-40B4-BE49-F238E27FC236}">
                <a16:creationId xmlns:a16="http://schemas.microsoft.com/office/drawing/2014/main" id="{89FFD4DA-8FBC-BB4F-B129-2EEE536D0356}"/>
              </a:ext>
            </a:extLst>
          </p:cNvPr>
          <p:cNvSpPr txBox="1"/>
          <p:nvPr/>
        </p:nvSpPr>
        <p:spPr>
          <a:xfrm>
            <a:off x="1243112" y="6167368"/>
            <a:ext cx="9328195" cy="646331"/>
          </a:xfrm>
          <a:prstGeom prst="rect">
            <a:avLst/>
          </a:prstGeom>
          <a:noFill/>
        </p:spPr>
        <p:txBody>
          <a:bodyPr wrap="none" rtlCol="0">
            <a:spAutoFit/>
          </a:bodyPr>
          <a:lstStyle/>
          <a:p>
            <a:r>
              <a:rPr lang="en-PK">
                <a:solidFill>
                  <a:schemeClr val="accent3"/>
                </a:solidFill>
                <a:latin typeface="Arial" panose="020B0604020202020204" pitchFamily="34" charset="0"/>
                <a:cs typeface="Arial" panose="020B0604020202020204" pitchFamily="34" charset="0"/>
              </a:rPr>
              <a:t>*</a:t>
            </a:r>
            <a:r>
              <a:rPr lang="en-US" dirty="0">
                <a:solidFill>
                  <a:schemeClr val="accent3"/>
                </a:solidFill>
                <a:latin typeface="Arial" panose="020B0604020202020204" pitchFamily="34" charset="0"/>
                <a:cs typeface="Arial" panose="020B0604020202020204" pitchFamily="34" charset="0"/>
              </a:rPr>
              <a:t>ISIMIP Output data from </a:t>
            </a:r>
            <a:r>
              <a:rPr lang="en-PK">
                <a:solidFill>
                  <a:schemeClr val="accent3"/>
                </a:solidFill>
                <a:latin typeface="Arial" panose="020B0604020202020204" pitchFamily="34" charset="0"/>
                <a:cs typeface="Arial" panose="020B0604020202020204" pitchFamily="34" charset="0"/>
              </a:rPr>
              <a:t>Global </a:t>
            </a:r>
            <a:r>
              <a:rPr lang="en-US" dirty="0">
                <a:solidFill>
                  <a:schemeClr val="accent3"/>
                </a:solidFill>
                <a:latin typeface="Arial" panose="020B0604020202020204" pitchFamily="34" charset="0"/>
                <a:cs typeface="Arial" panose="020B0604020202020204" pitchFamily="34" charset="0"/>
              </a:rPr>
              <a:t>H</a:t>
            </a:r>
            <a:r>
              <a:rPr lang="en-PK">
                <a:solidFill>
                  <a:schemeClr val="accent3"/>
                </a:solidFill>
                <a:latin typeface="Arial" panose="020B0604020202020204" pitchFamily="34" charset="0"/>
                <a:cs typeface="Arial" panose="020B0604020202020204" pitchFamily="34" charset="0"/>
              </a:rPr>
              <a:t>ydrological </a:t>
            </a:r>
            <a:r>
              <a:rPr lang="en-US" dirty="0">
                <a:solidFill>
                  <a:schemeClr val="accent3"/>
                </a:solidFill>
                <a:latin typeface="Arial" panose="020B0604020202020204" pitchFamily="34" charset="0"/>
                <a:cs typeface="Arial" panose="020B0604020202020204" pitchFamily="34" charset="0"/>
              </a:rPr>
              <a:t>M</a:t>
            </a:r>
            <a:r>
              <a:rPr lang="en-PK">
                <a:solidFill>
                  <a:schemeClr val="accent3"/>
                </a:solidFill>
                <a:latin typeface="Arial" panose="020B0604020202020204" pitchFamily="34" charset="0"/>
                <a:cs typeface="Arial" panose="020B0604020202020204" pitchFamily="34" charset="0"/>
              </a:rPr>
              <a:t>odel</a:t>
            </a:r>
            <a:r>
              <a:rPr lang="en-US" dirty="0">
                <a:solidFill>
                  <a:schemeClr val="accent3"/>
                </a:solidFill>
                <a:latin typeface="Arial" panose="020B0604020202020204" pitchFamily="34" charset="0"/>
                <a:cs typeface="Arial" panose="020B0604020202020204" pitchFamily="34" charset="0"/>
              </a:rPr>
              <a:t>s</a:t>
            </a:r>
            <a:r>
              <a:rPr lang="en-PK">
                <a:solidFill>
                  <a:schemeClr val="accent3"/>
                </a:solidFill>
                <a:latin typeface="Arial" panose="020B0604020202020204" pitchFamily="34" charset="0"/>
                <a:cs typeface="Arial" panose="020B0604020202020204" pitchFamily="34" charset="0"/>
              </a:rPr>
              <a:t> -  </a:t>
            </a:r>
            <a:r>
              <a:rPr lang="en-GB" dirty="0">
                <a:solidFill>
                  <a:schemeClr val="accent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https://www.isimip.org/</a:t>
            </a:r>
            <a:endParaRPr lang="en-GB" dirty="0">
              <a:solidFill>
                <a:schemeClr val="accent3"/>
              </a:solidFill>
              <a:latin typeface="Arial" panose="020B0604020202020204" pitchFamily="34" charset="0"/>
              <a:cs typeface="Arial" panose="020B0604020202020204" pitchFamily="34" charset="0"/>
            </a:endParaRPr>
          </a:p>
          <a:p>
            <a:r>
              <a:rPr lang="en-PK">
                <a:solidFill>
                  <a:schemeClr val="accent3"/>
                </a:solidFill>
                <a:latin typeface="Arial" panose="020B0604020202020204" pitchFamily="34" charset="0"/>
                <a:cs typeface="Arial" panose="020B0604020202020204" pitchFamily="34" charset="0"/>
              </a:rPr>
              <a:t>**GLOBIOM – Global Biospehere Management model </a:t>
            </a:r>
            <a:r>
              <a:rPr lang="en-US" dirty="0">
                <a:solidFill>
                  <a:schemeClr val="accent3"/>
                </a:solidFill>
                <a:latin typeface="Arial" panose="020B0604020202020204" pitchFamily="34" charset="0"/>
                <a:cs typeface="Arial" panose="020B0604020202020204" pitchFamily="34" charset="0"/>
              </a:rPr>
              <a:t>-</a:t>
            </a:r>
            <a:r>
              <a:rPr lang="en-PK">
                <a:solidFill>
                  <a:schemeClr val="accent3"/>
                </a:solidFill>
                <a:latin typeface="Arial" panose="020B0604020202020204" pitchFamily="34" charset="0"/>
                <a:cs typeface="Arial" panose="020B0604020202020204" pitchFamily="34" charset="0"/>
              </a:rPr>
              <a:t> </a:t>
            </a:r>
            <a:r>
              <a:rPr lang="en-GB" dirty="0">
                <a:solidFill>
                  <a:schemeClr val="accent3"/>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https://iiasa.github.io/GLOBIOM/</a:t>
            </a:r>
            <a:r>
              <a:rPr lang="en-GB" dirty="0">
                <a:solidFill>
                  <a:schemeClr val="accent3"/>
                </a:solidFill>
                <a:latin typeface="Arial" panose="020B0604020202020204" pitchFamily="34" charset="0"/>
                <a:cs typeface="Arial" panose="020B0604020202020204" pitchFamily="34" charset="0"/>
              </a:rPr>
              <a:t> </a:t>
            </a:r>
            <a:endParaRPr lang="en-PK">
              <a:solidFill>
                <a:schemeClr val="accent3"/>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91C342A8-25D5-E1C9-32A5-94410233F6D9}"/>
              </a:ext>
            </a:extLst>
          </p:cNvPr>
          <p:cNvSpPr txBox="1"/>
          <p:nvPr/>
        </p:nvSpPr>
        <p:spPr>
          <a:xfrm>
            <a:off x="205948" y="962098"/>
            <a:ext cx="3747468" cy="1477328"/>
          </a:xfrm>
          <a:prstGeom prst="rect">
            <a:avLst/>
          </a:prstGeom>
          <a:solidFill>
            <a:schemeClr val="accent1">
              <a:lumMod val="20000"/>
              <a:lumOff val="80000"/>
            </a:schemeClr>
          </a:solidFill>
          <a:ln>
            <a:solidFill>
              <a:schemeClr val="tx1"/>
            </a:solidFill>
          </a:ln>
          <a:effectLst>
            <a:softEdge rad="12700"/>
          </a:effectLst>
        </p:spPr>
        <p:txBody>
          <a:bodyPr wrap="square" rtlCol="0">
            <a:spAutoFit/>
          </a:bodyPr>
          <a:lstStyle/>
          <a:p>
            <a:pPr algn="ctr"/>
            <a:r>
              <a:rPr lang="en-PK" b="1">
                <a:latin typeface="Arial" panose="020B0604020202020204" pitchFamily="34" charset="0"/>
                <a:cs typeface="Arial" panose="020B0604020202020204" pitchFamily="34" charset="0"/>
              </a:rPr>
              <a:t>Water System </a:t>
            </a:r>
          </a:p>
          <a:p>
            <a:pPr marL="285750" indent="-285750">
              <a:buFont typeface="Arial" panose="020B0604020202020204" pitchFamily="34" charset="0"/>
              <a:buChar char="•"/>
            </a:pPr>
            <a:r>
              <a:rPr lang="en-PK">
                <a:latin typeface="Arial" panose="020B0604020202020204" pitchFamily="34" charset="0"/>
                <a:cs typeface="Arial" panose="020B0604020202020204" pitchFamily="34" charset="0"/>
              </a:rPr>
              <a:t>Water availibility</a:t>
            </a:r>
          </a:p>
          <a:p>
            <a:pPr marL="285750" indent="-285750">
              <a:buFont typeface="Arial" panose="020B0604020202020204" pitchFamily="34" charset="0"/>
              <a:buChar char="•"/>
            </a:pPr>
            <a:r>
              <a:rPr lang="en-PK">
                <a:latin typeface="Arial" panose="020B0604020202020204" pitchFamily="34" charset="0"/>
                <a:cs typeface="Arial" panose="020B0604020202020204" pitchFamily="34" charset="0"/>
              </a:rPr>
              <a:t>Sectoral water demands </a:t>
            </a:r>
          </a:p>
          <a:p>
            <a:pPr marL="285750" indent="-285750">
              <a:buFont typeface="Arial" panose="020B0604020202020204" pitchFamily="34" charset="0"/>
              <a:buChar char="•"/>
            </a:pPr>
            <a:r>
              <a:rPr lang="en-PK">
                <a:latin typeface="Arial" panose="020B0604020202020204" pitchFamily="34" charset="0"/>
                <a:cs typeface="Arial" panose="020B0604020202020204" pitchFamily="34" charset="0"/>
              </a:rPr>
              <a:t>Supply &amp; distribution </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PK">
                <a:latin typeface="Arial" panose="020B0604020202020204" pitchFamily="34" charset="0"/>
                <a:cs typeface="Arial" panose="020B0604020202020204" pitchFamily="34" charset="0"/>
              </a:rPr>
              <a:t>Water table depth</a:t>
            </a:r>
          </a:p>
        </p:txBody>
      </p:sp>
      <p:sp>
        <p:nvSpPr>
          <p:cNvPr id="21" name="Right Arrow 20">
            <a:extLst>
              <a:ext uri="{FF2B5EF4-FFF2-40B4-BE49-F238E27FC236}">
                <a16:creationId xmlns:a16="http://schemas.microsoft.com/office/drawing/2014/main" id="{2B90012D-B515-48F8-4ED4-1F56C5C7A667}"/>
              </a:ext>
            </a:extLst>
          </p:cNvPr>
          <p:cNvSpPr/>
          <p:nvPr/>
        </p:nvSpPr>
        <p:spPr>
          <a:xfrm>
            <a:off x="4896810" y="4654458"/>
            <a:ext cx="1438481" cy="1126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latin typeface="Arial" panose="020B0604020202020204" pitchFamily="34" charset="0"/>
              <a:cs typeface="Arial" panose="020B0604020202020204" pitchFamily="34" charset="0"/>
            </a:endParaRPr>
          </a:p>
        </p:txBody>
      </p:sp>
      <p:sp>
        <p:nvSpPr>
          <p:cNvPr id="28" name="Right Arrow 27">
            <a:extLst>
              <a:ext uri="{FF2B5EF4-FFF2-40B4-BE49-F238E27FC236}">
                <a16:creationId xmlns:a16="http://schemas.microsoft.com/office/drawing/2014/main" id="{7039A0E4-F932-AED5-821E-85EC44A3F3FE}"/>
              </a:ext>
            </a:extLst>
          </p:cNvPr>
          <p:cNvSpPr/>
          <p:nvPr/>
        </p:nvSpPr>
        <p:spPr>
          <a:xfrm rot="5400000">
            <a:off x="1566762" y="2816975"/>
            <a:ext cx="760672" cy="1920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latin typeface="Arial" panose="020B0604020202020204" pitchFamily="34" charset="0"/>
              <a:cs typeface="Arial" panose="020B0604020202020204" pitchFamily="34" charset="0"/>
            </a:endParaRPr>
          </a:p>
        </p:txBody>
      </p:sp>
      <p:pic>
        <p:nvPicPr>
          <p:cNvPr id="20" name="Picture 2">
            <a:extLst>
              <a:ext uri="{FF2B5EF4-FFF2-40B4-BE49-F238E27FC236}">
                <a16:creationId xmlns:a16="http://schemas.microsoft.com/office/drawing/2014/main" id="{C1707F1C-35AD-BA3C-028D-202ECEA3D9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3860" y="959588"/>
            <a:ext cx="897437" cy="33002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3A7C11F-DA91-7345-B9AF-96561A29BE87}"/>
              </a:ext>
            </a:extLst>
          </p:cNvPr>
          <p:cNvSpPr txBox="1"/>
          <p:nvPr/>
        </p:nvSpPr>
        <p:spPr>
          <a:xfrm>
            <a:off x="7529513" y="962098"/>
            <a:ext cx="3343275" cy="1477328"/>
          </a:xfrm>
          <a:prstGeom prst="rect">
            <a:avLst/>
          </a:prstGeom>
          <a:solidFill>
            <a:schemeClr val="accent4">
              <a:lumMod val="60000"/>
              <a:lumOff val="40000"/>
            </a:schemeClr>
          </a:solidFill>
        </p:spPr>
        <p:txBody>
          <a:bodyPr wrap="square" rtlCol="0">
            <a:spAutoFit/>
          </a:bodyPr>
          <a:lstStyle/>
          <a:p>
            <a:pPr algn="ctr"/>
            <a:r>
              <a:rPr lang="en-PK" b="1">
                <a:latin typeface="Arial" panose="020B0604020202020204" pitchFamily="34" charset="0"/>
                <a:cs typeface="Arial" panose="020B0604020202020204" pitchFamily="34" charset="0"/>
              </a:rPr>
              <a:t>Land System </a:t>
            </a:r>
          </a:p>
          <a:p>
            <a:pPr marL="285750" indent="-285750">
              <a:buFont typeface="Arial" panose="020B0604020202020204" pitchFamily="34" charset="0"/>
              <a:buChar char="•"/>
            </a:pPr>
            <a:r>
              <a:rPr lang="en-PK">
                <a:latin typeface="Arial" panose="020B0604020202020204" pitchFamily="34" charset="0"/>
                <a:cs typeface="Arial" panose="020B0604020202020204" pitchFamily="34" charset="0"/>
              </a:rPr>
              <a:t>Irrigation water </a:t>
            </a:r>
          </a:p>
          <a:p>
            <a:pPr marL="285750" indent="-285750">
              <a:buFont typeface="Arial" panose="020B0604020202020204" pitchFamily="34" charset="0"/>
              <a:buChar char="•"/>
            </a:pPr>
            <a:r>
              <a:rPr lang="en-PK">
                <a:latin typeface="Arial" panose="020B0604020202020204" pitchFamily="34" charset="0"/>
                <a:cs typeface="Arial" panose="020B0604020202020204" pitchFamily="34" charset="0"/>
              </a:rPr>
              <a:t>Crop efficiency </a:t>
            </a:r>
          </a:p>
          <a:p>
            <a:pPr marL="285750" indent="-285750">
              <a:buFont typeface="Arial" panose="020B0604020202020204" pitchFamily="34" charset="0"/>
              <a:buChar char="•"/>
            </a:pPr>
            <a:r>
              <a:rPr lang="en-PK">
                <a:latin typeface="Arial" panose="020B0604020202020204" pitchFamily="34" charset="0"/>
                <a:cs typeface="Arial" panose="020B0604020202020204" pitchFamily="34" charset="0"/>
              </a:rPr>
              <a:t>Crop types </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Biomass trajectories</a:t>
            </a:r>
          </a:p>
        </p:txBody>
      </p:sp>
      <p:pic>
        <p:nvPicPr>
          <p:cNvPr id="3074" name="Picture 2" descr="© Globiom ">
            <a:extLst>
              <a:ext uri="{FF2B5EF4-FFF2-40B4-BE49-F238E27FC236}">
                <a16:creationId xmlns:a16="http://schemas.microsoft.com/office/drawing/2014/main" id="{45DE10FE-C88D-4C4B-A89B-A64A6EA686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40726" y="1011412"/>
            <a:ext cx="532062" cy="523429"/>
          </a:xfrm>
          <a:prstGeom prst="rect">
            <a:avLst/>
          </a:prstGeom>
          <a:noFill/>
          <a:extLst>
            <a:ext uri="{909E8E84-426E-40DD-AFC4-6F175D3DCCD1}">
              <a14:hiddenFill xmlns:a14="http://schemas.microsoft.com/office/drawing/2010/main">
                <a:solidFill>
                  <a:srgbClr val="FFFFFF"/>
                </a:solidFill>
              </a14:hiddenFill>
            </a:ext>
          </a:extLst>
        </p:spPr>
      </p:pic>
      <p:sp>
        <p:nvSpPr>
          <p:cNvPr id="32" name="Right Arrow 31">
            <a:extLst>
              <a:ext uri="{FF2B5EF4-FFF2-40B4-BE49-F238E27FC236}">
                <a16:creationId xmlns:a16="http://schemas.microsoft.com/office/drawing/2014/main" id="{38F01C2F-3F90-2E39-7EC1-FE27D64EEF49}"/>
              </a:ext>
            </a:extLst>
          </p:cNvPr>
          <p:cNvSpPr/>
          <p:nvPr/>
        </p:nvSpPr>
        <p:spPr>
          <a:xfrm rot="5400000">
            <a:off x="8672748" y="2816977"/>
            <a:ext cx="760673" cy="192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081DF8C-1CA4-D234-C99B-484142D97C91}"/>
              </a:ext>
            </a:extLst>
          </p:cNvPr>
          <p:cNvSpPr txBox="1"/>
          <p:nvPr/>
        </p:nvSpPr>
        <p:spPr>
          <a:xfrm>
            <a:off x="9396100" y="2793150"/>
            <a:ext cx="2000869" cy="338554"/>
          </a:xfrm>
          <a:prstGeom prst="rect">
            <a:avLst/>
          </a:prstGeom>
          <a:noFill/>
        </p:spPr>
        <p:txBody>
          <a:bodyPr wrap="none" rtlCol="0">
            <a:spAutoFit/>
          </a:bodyPr>
          <a:lstStyle/>
          <a:p>
            <a:r>
              <a:rPr lang="en-US" sz="1600">
                <a:latin typeface="Arial" panose="020B0604020202020204" pitchFamily="34" charset="0"/>
                <a:cs typeface="Arial" panose="020B0604020202020204" pitchFamily="34" charset="0"/>
              </a:rPr>
              <a:t>GLOBIOM emulator</a:t>
            </a:r>
            <a:endParaRPr lang="en-PK" sz="1600">
              <a:latin typeface="Arial" panose="020B0604020202020204" pitchFamily="34" charset="0"/>
              <a:cs typeface="Arial" panose="020B0604020202020204" pitchFamily="34" charset="0"/>
            </a:endParaRPr>
          </a:p>
        </p:txBody>
      </p:sp>
      <p:pic>
        <p:nvPicPr>
          <p:cNvPr id="34" name="Picture 2" descr="Logo">
            <a:extLst>
              <a:ext uri="{FF2B5EF4-FFF2-40B4-BE49-F238E27FC236}">
                <a16:creationId xmlns:a16="http://schemas.microsoft.com/office/drawing/2014/main" id="{B39E58A2-EEA9-3102-AADE-88DA7B9067E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736" r="18210" b="33129"/>
          <a:stretch/>
        </p:blipFill>
        <p:spPr bwMode="auto">
          <a:xfrm>
            <a:off x="5188653" y="4903943"/>
            <a:ext cx="865610" cy="85551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C82B90F-9125-BC27-A624-E08D5D3F016D}"/>
              </a:ext>
            </a:extLst>
          </p:cNvPr>
          <p:cNvSpPr>
            <a:spLocks noGrp="1"/>
          </p:cNvSpPr>
          <p:nvPr>
            <p:ph type="sldNum" sz="quarter" idx="16"/>
          </p:nvPr>
        </p:nvSpPr>
        <p:spPr/>
        <p:txBody>
          <a:bodyPr/>
          <a:lstStyle/>
          <a:p>
            <a:fld id="{838B0777-827F-8D42-90B1-61394C340E65}" type="slidenum">
              <a:rPr lang="en-GB" noProof="0" smtClean="0"/>
              <a:pPr/>
              <a:t>7</a:t>
            </a:fld>
            <a:endParaRPr lang="en-GB" noProof="0"/>
          </a:p>
        </p:txBody>
      </p:sp>
      <p:sp>
        <p:nvSpPr>
          <p:cNvPr id="22" name="TextBox 21">
            <a:extLst>
              <a:ext uri="{FF2B5EF4-FFF2-40B4-BE49-F238E27FC236}">
                <a16:creationId xmlns:a16="http://schemas.microsoft.com/office/drawing/2014/main" id="{33E6E6FD-C575-684E-669B-482FE9B8C032}"/>
              </a:ext>
            </a:extLst>
          </p:cNvPr>
          <p:cNvSpPr txBox="1"/>
          <p:nvPr/>
        </p:nvSpPr>
        <p:spPr>
          <a:xfrm>
            <a:off x="252056" y="6480010"/>
            <a:ext cx="431528" cy="246221"/>
          </a:xfrm>
          <a:prstGeom prst="rect">
            <a:avLst/>
          </a:prstGeom>
          <a:noFill/>
        </p:spPr>
        <p:txBody>
          <a:bodyPr wrap="none" rtlCol="0">
            <a:spAutoFit/>
          </a:bodyPr>
          <a:lstStyle/>
          <a:p>
            <a:r>
              <a:rPr lang="en-AE" sz="1000"/>
              <a:t>5/18</a:t>
            </a:r>
          </a:p>
        </p:txBody>
      </p:sp>
      <p:sp>
        <p:nvSpPr>
          <p:cNvPr id="23" name="Title 1">
            <a:extLst>
              <a:ext uri="{FF2B5EF4-FFF2-40B4-BE49-F238E27FC236}">
                <a16:creationId xmlns:a16="http://schemas.microsoft.com/office/drawing/2014/main" id="{64A2F1A1-AC3B-E6C3-7D9B-BA66F9A601CB}"/>
              </a:ext>
            </a:extLst>
          </p:cNvPr>
          <p:cNvSpPr txBox="1">
            <a:spLocks/>
          </p:cNvSpPr>
          <p:nvPr/>
        </p:nvSpPr>
        <p:spPr>
          <a:xfrm>
            <a:off x="73935" y="-90009"/>
            <a:ext cx="8911916" cy="973836"/>
          </a:xfrm>
          <a:prstGeom prst="rect">
            <a:avLst/>
          </a:prstGeom>
        </p:spPr>
        <p:txBody>
          <a:bodyPr vert="horz" lIns="36000" tIns="36000" rIns="36000" bIns="36000" rtlCol="0" anchor="b">
            <a:noAutofit/>
          </a:bodyPr>
          <a:lstStyle>
            <a:lvl1pPr algn="l" defTabSz="914400" rtl="0" eaLnBrk="1" latinLnBrk="0" hangingPunct="1">
              <a:lnSpc>
                <a:spcPct val="90000"/>
              </a:lnSpc>
              <a:spcBef>
                <a:spcPct val="0"/>
              </a:spcBef>
              <a:buNone/>
              <a:defRPr lang="en-US" sz="2600" b="0" i="0" kern="1200" noProof="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3600" dirty="0" err="1">
                <a:solidFill>
                  <a:srgbClr val="00599D"/>
                </a:solidFill>
              </a:rPr>
              <a:t>MESSAGEix</a:t>
            </a:r>
            <a:r>
              <a:rPr lang="en-US" sz="3600" dirty="0">
                <a:solidFill>
                  <a:srgbClr val="00599D"/>
                </a:solidFill>
              </a:rPr>
              <a:t>-Nexus</a:t>
            </a:r>
            <a:br>
              <a:rPr lang="en-US" sz="2400" dirty="0">
                <a:solidFill>
                  <a:srgbClr val="00599D"/>
                </a:solidFill>
                <a:cs typeface="Calibri"/>
              </a:rPr>
            </a:br>
            <a:r>
              <a:rPr lang="en-US" sz="2200" i="1" dirty="0">
                <a:cs typeface="Calibri"/>
              </a:rPr>
              <a:t>Module of the </a:t>
            </a:r>
            <a:r>
              <a:rPr lang="en-US" sz="2200" i="1" dirty="0" err="1">
                <a:cs typeface="Calibri"/>
              </a:rPr>
              <a:t>MESSAGEix</a:t>
            </a:r>
            <a:r>
              <a:rPr lang="en-US" sz="2200" i="1" dirty="0">
                <a:cs typeface="Calibri"/>
              </a:rPr>
              <a:t>-GLOBIOM family</a:t>
            </a:r>
            <a:endParaRPr lang="en-US" sz="2200" i="1" dirty="0"/>
          </a:p>
        </p:txBody>
      </p:sp>
    </p:spTree>
    <p:extLst>
      <p:ext uri="{BB962C8B-B14F-4D97-AF65-F5344CB8AC3E}">
        <p14:creationId xmlns:p14="http://schemas.microsoft.com/office/powerpoint/2010/main" val="206154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7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P spid="17" grpId="0"/>
      <p:bldP spid="29" grpId="0"/>
      <p:bldP spid="16" grpId="0"/>
      <p:bldP spid="26" grpId="0" animBg="1"/>
      <p:bldP spid="21" grpId="0" animBg="1"/>
      <p:bldP spid="28" grpId="0" animBg="1"/>
      <p:bldP spid="30" grpId="0" animBg="1"/>
      <p:bldP spid="32" grpId="0" animBg="1"/>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4449B-E274-43D0-AEC8-4033FEA911D1}"/>
              </a:ext>
            </a:extLst>
          </p:cNvPr>
          <p:cNvSpPr>
            <a:spLocks noGrp="1"/>
          </p:cNvSpPr>
          <p:nvPr>
            <p:ph type="title"/>
          </p:nvPr>
        </p:nvSpPr>
        <p:spPr>
          <a:xfrm>
            <a:off x="293970" y="53504"/>
            <a:ext cx="8911916" cy="680107"/>
          </a:xfrm>
        </p:spPr>
        <p:txBody>
          <a:bodyPr>
            <a:normAutofit/>
          </a:bodyPr>
          <a:lstStyle/>
          <a:p>
            <a:r>
              <a:rPr lang="en-US" sz="3600" dirty="0">
                <a:solidFill>
                  <a:srgbClr val="00599D"/>
                </a:solidFill>
              </a:rPr>
              <a:t>Model Structure &amp;  Workflows</a:t>
            </a:r>
            <a:endParaRPr lang="en-AT" sz="3600">
              <a:solidFill>
                <a:srgbClr val="00599D"/>
              </a:solidFill>
            </a:endParaRPr>
          </a:p>
        </p:txBody>
      </p:sp>
      <p:sp>
        <p:nvSpPr>
          <p:cNvPr id="4" name="TextBox 3">
            <a:extLst>
              <a:ext uri="{FF2B5EF4-FFF2-40B4-BE49-F238E27FC236}">
                <a16:creationId xmlns:a16="http://schemas.microsoft.com/office/drawing/2014/main" id="{BD92E520-0A74-556F-6CA7-64FF5BF442C6}"/>
              </a:ext>
            </a:extLst>
          </p:cNvPr>
          <p:cNvSpPr txBox="1"/>
          <p:nvPr/>
        </p:nvSpPr>
        <p:spPr>
          <a:xfrm>
            <a:off x="3282634" y="2718896"/>
            <a:ext cx="146729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900">
              <a:ea typeface="Calibri"/>
              <a:cs typeface="Calibri"/>
            </a:endParaRPr>
          </a:p>
        </p:txBody>
      </p:sp>
      <p:sp>
        <p:nvSpPr>
          <p:cNvPr id="3" name="Slide Number Placeholder 2">
            <a:extLst>
              <a:ext uri="{FF2B5EF4-FFF2-40B4-BE49-F238E27FC236}">
                <a16:creationId xmlns:a16="http://schemas.microsoft.com/office/drawing/2014/main" id="{018E31B2-9FC9-C274-B811-D27C02A9991D}"/>
              </a:ext>
            </a:extLst>
          </p:cNvPr>
          <p:cNvSpPr>
            <a:spLocks noGrp="1"/>
          </p:cNvSpPr>
          <p:nvPr>
            <p:ph type="sldNum" sz="quarter" idx="16"/>
          </p:nvPr>
        </p:nvSpPr>
        <p:spPr/>
        <p:txBody>
          <a:bodyPr/>
          <a:lstStyle/>
          <a:p>
            <a:fld id="{838B0777-827F-8D42-90B1-61394C340E65}" type="slidenum">
              <a:rPr lang="en-GB" noProof="0" smtClean="0"/>
              <a:pPr/>
              <a:t>8</a:t>
            </a:fld>
            <a:endParaRPr lang="en-GB" noProof="0"/>
          </a:p>
        </p:txBody>
      </p:sp>
      <p:sp>
        <p:nvSpPr>
          <p:cNvPr id="22" name="TextBox 21">
            <a:extLst>
              <a:ext uri="{FF2B5EF4-FFF2-40B4-BE49-F238E27FC236}">
                <a16:creationId xmlns:a16="http://schemas.microsoft.com/office/drawing/2014/main" id="{C0EFCDA3-96C8-944C-C5E2-B003DAEFC0E8}"/>
              </a:ext>
            </a:extLst>
          </p:cNvPr>
          <p:cNvSpPr txBox="1"/>
          <p:nvPr/>
        </p:nvSpPr>
        <p:spPr>
          <a:xfrm>
            <a:off x="252056" y="6480010"/>
            <a:ext cx="431528" cy="246221"/>
          </a:xfrm>
          <a:prstGeom prst="rect">
            <a:avLst/>
          </a:prstGeom>
          <a:noFill/>
        </p:spPr>
        <p:txBody>
          <a:bodyPr wrap="none" rtlCol="0">
            <a:spAutoFit/>
          </a:bodyPr>
          <a:lstStyle/>
          <a:p>
            <a:r>
              <a:rPr lang="en-AE" sz="1000"/>
              <a:t>6/18</a:t>
            </a:r>
          </a:p>
        </p:txBody>
      </p:sp>
      <p:sp>
        <p:nvSpPr>
          <p:cNvPr id="5" name="Right Arrow 4">
            <a:extLst>
              <a:ext uri="{FF2B5EF4-FFF2-40B4-BE49-F238E27FC236}">
                <a16:creationId xmlns:a16="http://schemas.microsoft.com/office/drawing/2014/main" id="{2ED4D1DD-C649-8B23-3F38-16E66F64D5C2}"/>
              </a:ext>
            </a:extLst>
          </p:cNvPr>
          <p:cNvSpPr/>
          <p:nvPr/>
        </p:nvSpPr>
        <p:spPr>
          <a:xfrm>
            <a:off x="0" y="1385888"/>
            <a:ext cx="12192000" cy="4129087"/>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8" name="Rectangle 7">
            <a:extLst>
              <a:ext uri="{FF2B5EF4-FFF2-40B4-BE49-F238E27FC236}">
                <a16:creationId xmlns:a16="http://schemas.microsoft.com/office/drawing/2014/main" id="{E932A67C-3907-4E96-0BE3-9894AE6B36F7}"/>
              </a:ext>
            </a:extLst>
          </p:cNvPr>
          <p:cNvSpPr/>
          <p:nvPr/>
        </p:nvSpPr>
        <p:spPr>
          <a:xfrm>
            <a:off x="348302" y="2144058"/>
            <a:ext cx="3537897" cy="2794000"/>
          </a:xfrm>
          <a:prstGeom prst="rect">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E" sz="2400" b="1" dirty="0">
                <a:solidFill>
                  <a:schemeClr val="tx1"/>
                </a:solidFill>
              </a:rPr>
              <a:t>Input Data</a:t>
            </a:r>
          </a:p>
          <a:p>
            <a:r>
              <a:rPr lang="en-AE" sz="2400" dirty="0">
                <a:solidFill>
                  <a:schemeClr val="tx1"/>
                </a:solidFill>
                <a:latin typeface="Consolas" panose="020B0609020204030204" pitchFamily="49" charset="0"/>
                <a:cs typeface="Consolas" panose="020B0609020204030204" pitchFamily="49" charset="0"/>
              </a:rPr>
              <a:t>- </a:t>
            </a:r>
            <a:r>
              <a:rPr lang="en-AE" sz="1600" dirty="0">
                <a:solidFill>
                  <a:schemeClr val="tx1"/>
                </a:solidFill>
                <a:latin typeface="Consolas" panose="020B0609020204030204" pitchFamily="49" charset="0"/>
                <a:cs typeface="Consolas" panose="020B0609020204030204" pitchFamily="49" charset="0"/>
              </a:rPr>
              <a:t>spatial/temporal processing</a:t>
            </a:r>
          </a:p>
          <a:p>
            <a:pPr marL="285750" indent="-285750">
              <a:buFontTx/>
              <a:buChar char="-"/>
            </a:pPr>
            <a:r>
              <a:rPr lang="en-US" sz="1600" dirty="0">
                <a:solidFill>
                  <a:schemeClr val="tx1"/>
                </a:solidFill>
                <a:latin typeface="Consolas" panose="020B0609020204030204" pitchFamily="49" charset="0"/>
                <a:cs typeface="Consolas" panose="020B0609020204030204" pitchFamily="49" charset="0"/>
              </a:rPr>
              <a:t>Projections for future </a:t>
            </a:r>
          </a:p>
          <a:p>
            <a:pPr marL="285750" indent="-285750">
              <a:buFontTx/>
              <a:buChar char="-"/>
            </a:pPr>
            <a:r>
              <a:rPr lang="en-US" sz="1600" dirty="0">
                <a:solidFill>
                  <a:schemeClr val="tx1"/>
                </a:solidFill>
                <a:latin typeface="Consolas" panose="020B0609020204030204" pitchFamily="49" charset="0"/>
                <a:cs typeface="Consolas" panose="020B0609020204030204" pitchFamily="49" charset="0"/>
              </a:rPr>
              <a:t>cost estimations</a:t>
            </a:r>
          </a:p>
          <a:p>
            <a:pPr marL="285750" indent="-285750">
              <a:buFontTx/>
              <a:buChar char="-"/>
            </a:pPr>
            <a:r>
              <a:rPr lang="en-US" sz="1600" dirty="0">
                <a:solidFill>
                  <a:schemeClr val="tx1"/>
                </a:solidFill>
                <a:latin typeface="Consolas" panose="020B0609020204030204" pitchFamily="49" charset="0"/>
                <a:cs typeface="Consolas" panose="020B0609020204030204" pitchFamily="49" charset="0"/>
              </a:rPr>
              <a:t>Historical data calibration</a:t>
            </a:r>
          </a:p>
          <a:p>
            <a:pPr marL="285750" indent="-285750">
              <a:buFontTx/>
              <a:buChar char="-"/>
            </a:pPr>
            <a:endParaRPr lang="en-AE" sz="1600" dirty="0">
              <a:solidFill>
                <a:schemeClr val="tx1"/>
              </a:solidFill>
              <a:latin typeface="Consolas" panose="020B0609020204030204" pitchFamily="49" charset="0"/>
              <a:cs typeface="Consolas" panose="020B0609020204030204" pitchFamily="49" charset="0"/>
            </a:endParaRPr>
          </a:p>
          <a:p>
            <a:pPr algn="ctr"/>
            <a:r>
              <a:rPr lang="en-AE" sz="2400" b="1" dirty="0">
                <a:solidFill>
                  <a:schemeClr val="tx1"/>
                </a:solidFill>
              </a:rPr>
              <a:t> </a:t>
            </a:r>
          </a:p>
        </p:txBody>
      </p:sp>
      <p:sp>
        <p:nvSpPr>
          <p:cNvPr id="27" name="Rectangle 26">
            <a:extLst>
              <a:ext uri="{FF2B5EF4-FFF2-40B4-BE49-F238E27FC236}">
                <a16:creationId xmlns:a16="http://schemas.microsoft.com/office/drawing/2014/main" id="{3CBF0228-18AC-4C47-D0DF-2297494B542D}"/>
              </a:ext>
            </a:extLst>
          </p:cNvPr>
          <p:cNvSpPr/>
          <p:nvPr/>
        </p:nvSpPr>
        <p:spPr>
          <a:xfrm>
            <a:off x="4254494" y="2144058"/>
            <a:ext cx="3312000" cy="2794000"/>
          </a:xfrm>
          <a:prstGeom prst="rect">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E" sz="2400" b="1" dirty="0">
                <a:solidFill>
                  <a:schemeClr val="tx1"/>
                </a:solidFill>
              </a:rPr>
              <a:t>Core model</a:t>
            </a:r>
          </a:p>
          <a:p>
            <a:pPr marL="285750" indent="-285750" algn="ctr">
              <a:buFontTx/>
              <a:buChar char="-"/>
            </a:pPr>
            <a:endParaRPr lang="en-US" dirty="0">
              <a:solidFill>
                <a:schemeClr val="tx1"/>
              </a:solidFill>
            </a:endParaRPr>
          </a:p>
          <a:p>
            <a:pPr marL="285750" indent="-285750" algn="ctr">
              <a:buFontTx/>
              <a:buChar char="-"/>
            </a:pPr>
            <a:r>
              <a:rPr lang="en-US" dirty="0">
                <a:solidFill>
                  <a:schemeClr val="tx1"/>
                </a:solidFill>
              </a:rPr>
              <a:t>Modular approach</a:t>
            </a:r>
          </a:p>
          <a:p>
            <a:pPr marL="285750" indent="-285750" algn="ctr">
              <a:buFontTx/>
              <a:buChar char="-"/>
            </a:pPr>
            <a:r>
              <a:rPr lang="en-US" dirty="0">
                <a:solidFill>
                  <a:schemeClr val="tx1"/>
                </a:solidFill>
              </a:rPr>
              <a:t>Scenario instances</a:t>
            </a:r>
          </a:p>
          <a:p>
            <a:pPr marL="285750" indent="-285750" algn="ctr">
              <a:buFontTx/>
              <a:buChar char="-"/>
            </a:pPr>
            <a:endParaRPr lang="en-AE" dirty="0">
              <a:solidFill>
                <a:schemeClr val="tx1"/>
              </a:solidFill>
            </a:endParaRPr>
          </a:p>
          <a:p>
            <a:pPr algn="ctr"/>
            <a:endParaRPr lang="en-AE" dirty="0">
              <a:solidFill>
                <a:schemeClr val="tx1"/>
              </a:solidFill>
            </a:endParaRPr>
          </a:p>
        </p:txBody>
      </p:sp>
      <p:sp>
        <p:nvSpPr>
          <p:cNvPr id="28" name="Rectangle 27">
            <a:extLst>
              <a:ext uri="{FF2B5EF4-FFF2-40B4-BE49-F238E27FC236}">
                <a16:creationId xmlns:a16="http://schemas.microsoft.com/office/drawing/2014/main" id="{69DFCFEF-6663-AE2D-5DAD-C06BBE4FD0A7}"/>
              </a:ext>
            </a:extLst>
          </p:cNvPr>
          <p:cNvSpPr/>
          <p:nvPr/>
        </p:nvSpPr>
        <p:spPr>
          <a:xfrm>
            <a:off x="7934789" y="2144058"/>
            <a:ext cx="3312000" cy="2794000"/>
          </a:xfrm>
          <a:prstGeom prst="rect">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E" sz="2400" b="1" dirty="0">
                <a:solidFill>
                  <a:schemeClr val="tx1"/>
                </a:solidFill>
              </a:rPr>
              <a:t>Output Data</a:t>
            </a:r>
          </a:p>
          <a:p>
            <a:pPr marL="285750" indent="-285750" algn="ctr">
              <a:buFontTx/>
              <a:buChar char="-"/>
            </a:pPr>
            <a:r>
              <a:rPr lang="en-AE" dirty="0">
                <a:solidFill>
                  <a:schemeClr val="tx1"/>
                </a:solidFill>
              </a:rPr>
              <a:t>P</a:t>
            </a:r>
            <a:r>
              <a:rPr lang="en-US" dirty="0">
                <a:solidFill>
                  <a:schemeClr val="tx1"/>
                </a:solidFill>
              </a:rPr>
              <a:t>o</a:t>
            </a:r>
            <a:r>
              <a:rPr lang="en-AE" dirty="0">
                <a:solidFill>
                  <a:schemeClr val="tx1"/>
                </a:solidFill>
              </a:rPr>
              <a:t>st-processing (computations &amp; costs assessments) </a:t>
            </a:r>
          </a:p>
          <a:p>
            <a:pPr marL="285750" indent="-285750" algn="ctr">
              <a:buFontTx/>
              <a:buChar char="-"/>
            </a:pPr>
            <a:r>
              <a:rPr lang="en-AE" dirty="0">
                <a:solidFill>
                  <a:schemeClr val="tx1"/>
                </a:solidFill>
              </a:rPr>
              <a:t> Plots </a:t>
            </a:r>
          </a:p>
          <a:p>
            <a:pPr marL="285750" indent="-285750" algn="ctr">
              <a:buFont typeface="Arial" panose="020B0604020202020204" pitchFamily="34" charset="0"/>
              <a:buChar char="•"/>
            </a:pPr>
            <a:endParaRPr lang="en-AE" dirty="0">
              <a:solidFill>
                <a:schemeClr val="tx1"/>
              </a:solidFill>
            </a:endParaRPr>
          </a:p>
        </p:txBody>
      </p:sp>
    </p:spTree>
    <p:extLst>
      <p:ext uri="{BB962C8B-B14F-4D97-AF65-F5344CB8AC3E}">
        <p14:creationId xmlns:p14="http://schemas.microsoft.com/office/powerpoint/2010/main" val="3385222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7" name="Straight Arrow Connector 126">
            <a:extLst>
              <a:ext uri="{FF2B5EF4-FFF2-40B4-BE49-F238E27FC236}">
                <a16:creationId xmlns:a16="http://schemas.microsoft.com/office/drawing/2014/main" id="{9D9397A6-7BE1-4EA9-816F-E84C30B860FB}"/>
              </a:ext>
            </a:extLst>
          </p:cNvPr>
          <p:cNvCxnSpPr>
            <a:cxnSpLocks/>
          </p:cNvCxnSpPr>
          <p:nvPr/>
        </p:nvCxnSpPr>
        <p:spPr>
          <a:xfrm flipH="1" flipV="1">
            <a:off x="7511840" y="3810150"/>
            <a:ext cx="19339" cy="1599375"/>
          </a:xfrm>
          <a:prstGeom prst="straightConnector1">
            <a:avLst/>
          </a:prstGeom>
          <a:ln w="12700">
            <a:solidFill>
              <a:srgbClr val="C00000"/>
            </a:solidFill>
            <a:prstDash val="dash"/>
            <a:headEnd type="oval"/>
            <a:tailEnd type="triangle"/>
          </a:ln>
          <a:effectLst/>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000036A6-7C4A-488E-9113-4AD75AF40CC4}"/>
              </a:ext>
            </a:extLst>
          </p:cNvPr>
          <p:cNvCxnSpPr>
            <a:cxnSpLocks/>
          </p:cNvCxnSpPr>
          <p:nvPr/>
        </p:nvCxnSpPr>
        <p:spPr>
          <a:xfrm flipV="1">
            <a:off x="8069019" y="4364916"/>
            <a:ext cx="0" cy="1039467"/>
          </a:xfrm>
          <a:prstGeom prst="straightConnector1">
            <a:avLst/>
          </a:prstGeom>
          <a:ln w="12700">
            <a:solidFill>
              <a:srgbClr val="C00000"/>
            </a:solidFill>
            <a:prstDash val="dash"/>
            <a:headEnd type="oval"/>
            <a:tailEnd type="triangle"/>
          </a:ln>
          <a:effectLst/>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35D5B0FF-F49A-43E9-A321-58EF3D7CE16C}"/>
              </a:ext>
            </a:extLst>
          </p:cNvPr>
          <p:cNvCxnSpPr>
            <a:cxnSpLocks/>
          </p:cNvCxnSpPr>
          <p:nvPr/>
        </p:nvCxnSpPr>
        <p:spPr>
          <a:xfrm flipH="1" flipV="1">
            <a:off x="4021921" y="4084147"/>
            <a:ext cx="7579" cy="1330521"/>
          </a:xfrm>
          <a:prstGeom prst="straightConnector1">
            <a:avLst/>
          </a:prstGeom>
          <a:ln w="12700">
            <a:solidFill>
              <a:srgbClr val="C00000"/>
            </a:solidFill>
            <a:prstDash val="dash"/>
            <a:headEnd type="oval"/>
            <a:tailEnd type="triangle"/>
          </a:ln>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D62E855-B5F8-401C-BF5D-F0BC7FA2E07D}"/>
              </a:ext>
            </a:extLst>
          </p:cNvPr>
          <p:cNvCxnSpPr>
            <a:cxnSpLocks/>
          </p:cNvCxnSpPr>
          <p:nvPr/>
        </p:nvCxnSpPr>
        <p:spPr>
          <a:xfrm flipH="1" flipV="1">
            <a:off x="1603636" y="2723978"/>
            <a:ext cx="7262" cy="2680405"/>
          </a:xfrm>
          <a:prstGeom prst="straightConnector1">
            <a:avLst/>
          </a:prstGeom>
          <a:ln w="12700">
            <a:solidFill>
              <a:srgbClr val="C00000"/>
            </a:solidFill>
            <a:prstDash val="dash"/>
            <a:headEnd type="oval"/>
            <a:tailEnd type="triangle"/>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580383B-2588-4D6A-8F91-1144530F985F}"/>
              </a:ext>
            </a:extLst>
          </p:cNvPr>
          <p:cNvCxnSpPr>
            <a:cxnSpLocks/>
            <a:endCxn id="31" idx="2"/>
          </p:cNvCxnSpPr>
          <p:nvPr/>
        </p:nvCxnSpPr>
        <p:spPr>
          <a:xfrm flipV="1">
            <a:off x="1242235" y="1642332"/>
            <a:ext cx="0" cy="3762051"/>
          </a:xfrm>
          <a:prstGeom prst="straightConnector1">
            <a:avLst/>
          </a:prstGeom>
          <a:ln w="12700">
            <a:solidFill>
              <a:srgbClr val="C00000"/>
            </a:solidFill>
            <a:prstDash val="dash"/>
            <a:headEnd type="oval"/>
            <a:tailEnd type="triangle"/>
          </a:ln>
          <a:effectLst/>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2229AF5-FAA2-4BED-AFAE-EBED4009AA5F}"/>
              </a:ext>
            </a:extLst>
          </p:cNvPr>
          <p:cNvSpPr txBox="1"/>
          <p:nvPr/>
        </p:nvSpPr>
        <p:spPr>
          <a:xfrm>
            <a:off x="640333" y="1303778"/>
            <a:ext cx="1203804" cy="338554"/>
          </a:xfrm>
          <a:prstGeom prst="rect">
            <a:avLst/>
          </a:prstGeom>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800"/>
              <a:t>Surface water (SW)</a:t>
            </a:r>
          </a:p>
          <a:p>
            <a:pPr algn="ctr"/>
            <a:r>
              <a:rPr lang="en-US" sz="800"/>
              <a:t>(GHM)</a:t>
            </a:r>
          </a:p>
        </p:txBody>
      </p:sp>
      <p:sp>
        <p:nvSpPr>
          <p:cNvPr id="32" name="TextBox 31">
            <a:extLst>
              <a:ext uri="{FF2B5EF4-FFF2-40B4-BE49-F238E27FC236}">
                <a16:creationId xmlns:a16="http://schemas.microsoft.com/office/drawing/2014/main" id="{1877E328-D824-40B5-B1A1-83027C882B0D}"/>
              </a:ext>
            </a:extLst>
          </p:cNvPr>
          <p:cNvSpPr txBox="1"/>
          <p:nvPr/>
        </p:nvSpPr>
        <p:spPr>
          <a:xfrm>
            <a:off x="648249" y="2249587"/>
            <a:ext cx="1203804" cy="461665"/>
          </a:xfrm>
          <a:prstGeom prst="rect">
            <a:avLst/>
          </a:prstGeom>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800"/>
              <a:t>Renewable Ground water (GW) </a:t>
            </a:r>
          </a:p>
          <a:p>
            <a:pPr algn="ctr"/>
            <a:r>
              <a:rPr lang="en-US" sz="800"/>
              <a:t>(GHM)</a:t>
            </a:r>
          </a:p>
        </p:txBody>
      </p:sp>
      <p:sp>
        <p:nvSpPr>
          <p:cNvPr id="33" name="TextBox 32">
            <a:extLst>
              <a:ext uri="{FF2B5EF4-FFF2-40B4-BE49-F238E27FC236}">
                <a16:creationId xmlns:a16="http://schemas.microsoft.com/office/drawing/2014/main" id="{CBE38A27-2448-487C-A83D-0C95346164F5}"/>
              </a:ext>
            </a:extLst>
          </p:cNvPr>
          <p:cNvSpPr txBox="1"/>
          <p:nvPr/>
        </p:nvSpPr>
        <p:spPr>
          <a:xfrm>
            <a:off x="631904" y="3011758"/>
            <a:ext cx="1203804" cy="215444"/>
          </a:xfrm>
          <a:prstGeom prst="rect">
            <a:avLst/>
          </a:prstGeom>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800"/>
              <a:t>Sea water</a:t>
            </a:r>
            <a:endParaRPr lang="en-US" sz="800" baseline="30000"/>
          </a:p>
        </p:txBody>
      </p:sp>
      <p:sp>
        <p:nvSpPr>
          <p:cNvPr id="34" name="TextBox 33">
            <a:extLst>
              <a:ext uri="{FF2B5EF4-FFF2-40B4-BE49-F238E27FC236}">
                <a16:creationId xmlns:a16="http://schemas.microsoft.com/office/drawing/2014/main" id="{E5A1E5F3-A75F-481F-89E2-892DE912E717}"/>
              </a:ext>
            </a:extLst>
          </p:cNvPr>
          <p:cNvSpPr txBox="1"/>
          <p:nvPr/>
        </p:nvSpPr>
        <p:spPr>
          <a:xfrm>
            <a:off x="8567900" y="2013197"/>
            <a:ext cx="1167848" cy="338554"/>
          </a:xfrm>
          <a:prstGeom prst="rect">
            <a:avLst/>
          </a:prstGeom>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800"/>
              <a:t>Urban municipal water demand</a:t>
            </a:r>
            <a:r>
              <a:rPr lang="en-US" sz="800" baseline="30000"/>
              <a:t>2</a:t>
            </a:r>
            <a:endParaRPr lang="en-US" sz="800"/>
          </a:p>
        </p:txBody>
      </p:sp>
      <p:sp>
        <p:nvSpPr>
          <p:cNvPr id="35" name="TextBox 34">
            <a:extLst>
              <a:ext uri="{FF2B5EF4-FFF2-40B4-BE49-F238E27FC236}">
                <a16:creationId xmlns:a16="http://schemas.microsoft.com/office/drawing/2014/main" id="{061E59D6-658D-43BF-AF7A-783F0AB6C5AA}"/>
              </a:ext>
            </a:extLst>
          </p:cNvPr>
          <p:cNvSpPr txBox="1"/>
          <p:nvPr/>
        </p:nvSpPr>
        <p:spPr>
          <a:xfrm>
            <a:off x="8567899" y="1511407"/>
            <a:ext cx="1167847" cy="338554"/>
          </a:xfrm>
          <a:prstGeom prst="rect">
            <a:avLst/>
          </a:prstGeom>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800"/>
              <a:t>Rural municipal</a:t>
            </a:r>
          </a:p>
          <a:p>
            <a:pPr algn="ctr"/>
            <a:r>
              <a:rPr lang="en-US" sz="800"/>
              <a:t>water demand</a:t>
            </a:r>
            <a:r>
              <a:rPr lang="en-US" sz="800" baseline="30000"/>
              <a:t>2</a:t>
            </a:r>
            <a:endParaRPr lang="en-US" sz="800"/>
          </a:p>
        </p:txBody>
      </p:sp>
      <p:sp>
        <p:nvSpPr>
          <p:cNvPr id="36" name="TextBox 35">
            <a:extLst>
              <a:ext uri="{FF2B5EF4-FFF2-40B4-BE49-F238E27FC236}">
                <a16:creationId xmlns:a16="http://schemas.microsoft.com/office/drawing/2014/main" id="{E6CB6BC4-36DB-4F3A-AA40-BB79E4525DED}"/>
              </a:ext>
            </a:extLst>
          </p:cNvPr>
          <p:cNvSpPr txBox="1"/>
          <p:nvPr/>
        </p:nvSpPr>
        <p:spPr>
          <a:xfrm>
            <a:off x="8575921" y="995157"/>
            <a:ext cx="1166734" cy="338554"/>
          </a:xfrm>
          <a:prstGeom prst="rect">
            <a:avLst/>
          </a:prstGeom>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800"/>
              <a:t>Irrigation water demand (GLOBIOM)</a:t>
            </a:r>
            <a:r>
              <a:rPr lang="en-US" sz="800" baseline="30000"/>
              <a:t> 1</a:t>
            </a:r>
            <a:endParaRPr lang="en-US" sz="800"/>
          </a:p>
        </p:txBody>
      </p:sp>
      <p:sp>
        <p:nvSpPr>
          <p:cNvPr id="40" name="TextBox 39">
            <a:extLst>
              <a:ext uri="{FF2B5EF4-FFF2-40B4-BE49-F238E27FC236}">
                <a16:creationId xmlns:a16="http://schemas.microsoft.com/office/drawing/2014/main" id="{F84F74B4-D280-4C87-BBEA-318A5E87DC0C}"/>
              </a:ext>
            </a:extLst>
          </p:cNvPr>
          <p:cNvSpPr txBox="1"/>
          <p:nvPr/>
        </p:nvSpPr>
        <p:spPr>
          <a:xfrm>
            <a:off x="8580765" y="3533334"/>
            <a:ext cx="1163759" cy="338554"/>
          </a:xfrm>
          <a:prstGeom prst="rect">
            <a:avLst/>
          </a:prstGeom>
          <a:solidFill>
            <a:schemeClr val="accent6">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800"/>
              <a:t>Urban collected Wastewater</a:t>
            </a:r>
            <a:r>
              <a:rPr lang="en-US" sz="800" baseline="30000"/>
              <a:t>4</a:t>
            </a:r>
            <a:endParaRPr lang="en-US" sz="800"/>
          </a:p>
        </p:txBody>
      </p:sp>
      <p:sp>
        <p:nvSpPr>
          <p:cNvPr id="41" name="TextBox 40">
            <a:extLst>
              <a:ext uri="{FF2B5EF4-FFF2-40B4-BE49-F238E27FC236}">
                <a16:creationId xmlns:a16="http://schemas.microsoft.com/office/drawing/2014/main" id="{060C9683-B203-42A5-8F15-1167E7F31B1D}"/>
              </a:ext>
            </a:extLst>
          </p:cNvPr>
          <p:cNvSpPr txBox="1"/>
          <p:nvPr/>
        </p:nvSpPr>
        <p:spPr>
          <a:xfrm>
            <a:off x="8571993" y="4057044"/>
            <a:ext cx="1163759" cy="338554"/>
          </a:xfrm>
          <a:prstGeom prst="rect">
            <a:avLst/>
          </a:prstGeom>
          <a:solidFill>
            <a:schemeClr val="accent6">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800"/>
              <a:t>Rural collected wastewater</a:t>
            </a:r>
            <a:r>
              <a:rPr lang="en-US" sz="800" baseline="30000"/>
              <a:t>4</a:t>
            </a:r>
            <a:endParaRPr lang="en-US" sz="800"/>
          </a:p>
        </p:txBody>
      </p:sp>
      <p:cxnSp>
        <p:nvCxnSpPr>
          <p:cNvPr id="48" name="Straight Connector 47">
            <a:extLst>
              <a:ext uri="{FF2B5EF4-FFF2-40B4-BE49-F238E27FC236}">
                <a16:creationId xmlns:a16="http://schemas.microsoft.com/office/drawing/2014/main" id="{B6631CEC-275F-43A5-9538-0A9796FF74E0}"/>
              </a:ext>
            </a:extLst>
          </p:cNvPr>
          <p:cNvCxnSpPr>
            <a:cxnSpLocks/>
          </p:cNvCxnSpPr>
          <p:nvPr/>
        </p:nvCxnSpPr>
        <p:spPr>
          <a:xfrm>
            <a:off x="2668283" y="941857"/>
            <a:ext cx="16760" cy="4358952"/>
          </a:xfrm>
          <a:prstGeom prst="line">
            <a:avLst/>
          </a:prstGeom>
          <a:ln w="12700">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EF2CEA53-43D4-48E4-8584-DC3EA225A34B}"/>
              </a:ext>
            </a:extLst>
          </p:cNvPr>
          <p:cNvSpPr txBox="1"/>
          <p:nvPr/>
        </p:nvSpPr>
        <p:spPr>
          <a:xfrm rot="16200000">
            <a:off x="2128128" y="417334"/>
            <a:ext cx="1076129" cy="207749"/>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750"/>
              <a:t>Freshwater (Basin)</a:t>
            </a:r>
          </a:p>
        </p:txBody>
      </p:sp>
      <p:cxnSp>
        <p:nvCxnSpPr>
          <p:cNvPr id="50" name="Straight Connector 49">
            <a:extLst>
              <a:ext uri="{FF2B5EF4-FFF2-40B4-BE49-F238E27FC236}">
                <a16:creationId xmlns:a16="http://schemas.microsoft.com/office/drawing/2014/main" id="{640053FD-BA57-427D-8362-2F975D65D09E}"/>
              </a:ext>
            </a:extLst>
          </p:cNvPr>
          <p:cNvCxnSpPr>
            <a:cxnSpLocks/>
          </p:cNvCxnSpPr>
          <p:nvPr/>
        </p:nvCxnSpPr>
        <p:spPr>
          <a:xfrm>
            <a:off x="3112924" y="929263"/>
            <a:ext cx="21311" cy="4365821"/>
          </a:xfrm>
          <a:prstGeom prst="line">
            <a:avLst/>
          </a:prstGeom>
          <a:ln w="12700">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01D332D-5CB8-4880-B222-EE0351BF173A}"/>
              </a:ext>
            </a:extLst>
          </p:cNvPr>
          <p:cNvSpPr txBox="1"/>
          <p:nvPr/>
        </p:nvSpPr>
        <p:spPr>
          <a:xfrm rot="16200000">
            <a:off x="2581220" y="339089"/>
            <a:ext cx="1069232" cy="215444"/>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800"/>
              <a:t>Saline water  supply</a:t>
            </a:r>
          </a:p>
        </p:txBody>
      </p:sp>
      <p:sp>
        <p:nvSpPr>
          <p:cNvPr id="52" name="TextBox 51">
            <a:extLst>
              <a:ext uri="{FF2B5EF4-FFF2-40B4-BE49-F238E27FC236}">
                <a16:creationId xmlns:a16="http://schemas.microsoft.com/office/drawing/2014/main" id="{37A24EFD-7643-47B6-8850-EF4CD3F9102B}"/>
              </a:ext>
            </a:extLst>
          </p:cNvPr>
          <p:cNvSpPr txBox="1"/>
          <p:nvPr/>
        </p:nvSpPr>
        <p:spPr>
          <a:xfrm>
            <a:off x="4326452" y="5619069"/>
            <a:ext cx="1204356" cy="338554"/>
          </a:xfrm>
          <a:prstGeom prst="rect">
            <a:avLst/>
          </a:prstGeom>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800"/>
              <a:t>Energy Supply (MESSAGE)</a:t>
            </a:r>
          </a:p>
        </p:txBody>
      </p:sp>
      <p:cxnSp>
        <p:nvCxnSpPr>
          <p:cNvPr id="53" name="Straight Arrow Connector 52">
            <a:extLst>
              <a:ext uri="{FF2B5EF4-FFF2-40B4-BE49-F238E27FC236}">
                <a16:creationId xmlns:a16="http://schemas.microsoft.com/office/drawing/2014/main" id="{917073A7-7746-4126-AE66-16F3EBCB6F4B}"/>
              </a:ext>
            </a:extLst>
          </p:cNvPr>
          <p:cNvCxnSpPr>
            <a:cxnSpLocks/>
          </p:cNvCxnSpPr>
          <p:nvPr/>
        </p:nvCxnSpPr>
        <p:spPr>
          <a:xfrm>
            <a:off x="2226833" y="1303778"/>
            <a:ext cx="439359" cy="0"/>
          </a:xfrm>
          <a:prstGeom prst="straightConnector1">
            <a:avLst/>
          </a:prstGeom>
          <a:ln w="12700">
            <a:solidFill>
              <a:schemeClr val="tx1">
                <a:lumMod val="75000"/>
                <a:lumOff val="25000"/>
              </a:schemeClr>
            </a:solidFill>
            <a:tailEnd type="ova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F0D6727-80DC-4F4C-B045-0685EBD0CE77}"/>
              </a:ext>
            </a:extLst>
          </p:cNvPr>
          <p:cNvCxnSpPr>
            <a:cxnSpLocks/>
          </p:cNvCxnSpPr>
          <p:nvPr/>
        </p:nvCxnSpPr>
        <p:spPr>
          <a:xfrm>
            <a:off x="623083" y="5404383"/>
            <a:ext cx="9542354" cy="10285"/>
          </a:xfrm>
          <a:prstGeom prst="line">
            <a:avLst/>
          </a:prstGeom>
          <a:ln w="1270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24C239E-6667-4FD9-8EA8-35CF9C93977F}"/>
              </a:ext>
            </a:extLst>
          </p:cNvPr>
          <p:cNvSpPr txBox="1"/>
          <p:nvPr/>
        </p:nvSpPr>
        <p:spPr>
          <a:xfrm rot="16200000">
            <a:off x="3028933" y="296074"/>
            <a:ext cx="1076122" cy="215444"/>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800"/>
              <a:t>Freshwater (Region)</a:t>
            </a:r>
          </a:p>
        </p:txBody>
      </p:sp>
      <p:sp>
        <p:nvSpPr>
          <p:cNvPr id="76" name="TextBox 75">
            <a:extLst>
              <a:ext uri="{FF2B5EF4-FFF2-40B4-BE49-F238E27FC236}">
                <a16:creationId xmlns:a16="http://schemas.microsoft.com/office/drawing/2014/main" id="{5516C716-19E5-48C3-A55F-14D82CCE9A8D}"/>
              </a:ext>
            </a:extLst>
          </p:cNvPr>
          <p:cNvSpPr txBox="1"/>
          <p:nvPr/>
        </p:nvSpPr>
        <p:spPr>
          <a:xfrm>
            <a:off x="3821323" y="1564134"/>
            <a:ext cx="1203210" cy="338554"/>
          </a:xfrm>
          <a:prstGeom prst="rect">
            <a:avLst/>
          </a:prstGeom>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800"/>
              <a:t>Cooling technologies requiring freshwater</a:t>
            </a:r>
          </a:p>
        </p:txBody>
      </p:sp>
      <p:cxnSp>
        <p:nvCxnSpPr>
          <p:cNvPr id="92" name="Straight Arrow Connector 91">
            <a:extLst>
              <a:ext uri="{FF2B5EF4-FFF2-40B4-BE49-F238E27FC236}">
                <a16:creationId xmlns:a16="http://schemas.microsoft.com/office/drawing/2014/main" id="{085F16E2-22BD-4F64-B6ED-B3B04D65F3E6}"/>
              </a:ext>
            </a:extLst>
          </p:cNvPr>
          <p:cNvCxnSpPr>
            <a:cxnSpLocks/>
            <a:stCxn id="52" idx="0"/>
          </p:cNvCxnSpPr>
          <p:nvPr/>
        </p:nvCxnSpPr>
        <p:spPr>
          <a:xfrm flipV="1">
            <a:off x="4928630" y="5404383"/>
            <a:ext cx="0" cy="214686"/>
          </a:xfrm>
          <a:prstGeom prst="straightConnector1">
            <a:avLst/>
          </a:prstGeom>
          <a:ln w="12700">
            <a:solidFill>
              <a:srgbClr val="C00000"/>
            </a:solidFill>
            <a:prstDash val="dash"/>
            <a:headEnd type="none"/>
            <a:tailEnd type="oval"/>
          </a:ln>
          <a:effectLst/>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25B2776E-56A5-46D0-9F8A-EC8F9962AE54}"/>
              </a:ext>
            </a:extLst>
          </p:cNvPr>
          <p:cNvSpPr txBox="1"/>
          <p:nvPr/>
        </p:nvSpPr>
        <p:spPr>
          <a:xfrm>
            <a:off x="3827661" y="4245474"/>
            <a:ext cx="1179122" cy="338554"/>
          </a:xfrm>
          <a:prstGeom prst="rect">
            <a:avLst/>
          </a:prstGeom>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800"/>
              <a:t>Urban end-use </a:t>
            </a:r>
          </a:p>
          <a:p>
            <a:pPr algn="ctr"/>
            <a:r>
              <a:rPr lang="en-US" sz="800"/>
              <a:t>recycling</a:t>
            </a:r>
          </a:p>
        </p:txBody>
      </p:sp>
      <p:sp>
        <p:nvSpPr>
          <p:cNvPr id="171" name="TextBox 170">
            <a:extLst>
              <a:ext uri="{FF2B5EF4-FFF2-40B4-BE49-F238E27FC236}">
                <a16:creationId xmlns:a16="http://schemas.microsoft.com/office/drawing/2014/main" id="{8BE36F14-909D-44C1-9D71-912E3E476BA1}"/>
              </a:ext>
            </a:extLst>
          </p:cNvPr>
          <p:cNvSpPr txBox="1"/>
          <p:nvPr/>
        </p:nvSpPr>
        <p:spPr>
          <a:xfrm>
            <a:off x="3800583" y="3745593"/>
            <a:ext cx="1179122" cy="338554"/>
          </a:xfrm>
          <a:prstGeom prst="rect">
            <a:avLst/>
          </a:prstGeom>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800"/>
              <a:t>Rural end-use </a:t>
            </a:r>
          </a:p>
          <a:p>
            <a:pPr algn="ctr"/>
            <a:r>
              <a:rPr lang="en-US" sz="800"/>
              <a:t>recycling</a:t>
            </a:r>
          </a:p>
        </p:txBody>
      </p:sp>
      <p:cxnSp>
        <p:nvCxnSpPr>
          <p:cNvPr id="196" name="Straight Arrow Connector 195">
            <a:extLst>
              <a:ext uri="{FF2B5EF4-FFF2-40B4-BE49-F238E27FC236}">
                <a16:creationId xmlns:a16="http://schemas.microsoft.com/office/drawing/2014/main" id="{A3AE808B-E0F1-43E0-A466-085F1BDD58D2}"/>
              </a:ext>
            </a:extLst>
          </p:cNvPr>
          <p:cNvCxnSpPr>
            <a:cxnSpLocks/>
          </p:cNvCxnSpPr>
          <p:nvPr/>
        </p:nvCxnSpPr>
        <p:spPr>
          <a:xfrm>
            <a:off x="5106788" y="1131344"/>
            <a:ext cx="3493191" cy="5561"/>
          </a:xfrm>
          <a:prstGeom prst="straightConnector1">
            <a:avLst/>
          </a:prstGeom>
          <a:ln w="12700">
            <a:solidFill>
              <a:schemeClr val="tx1">
                <a:lumMod val="75000"/>
                <a:lumOff val="25000"/>
              </a:schemeClr>
            </a:solidFill>
            <a:headEnd type="oval"/>
            <a:tailEnd type="triangle"/>
          </a:ln>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EA614C54-2160-493F-98BA-6EDDD009D3BF}"/>
              </a:ext>
            </a:extLst>
          </p:cNvPr>
          <p:cNvCxnSpPr>
            <a:cxnSpLocks/>
            <a:endCxn id="35" idx="1"/>
          </p:cNvCxnSpPr>
          <p:nvPr/>
        </p:nvCxnSpPr>
        <p:spPr>
          <a:xfrm>
            <a:off x="7035349" y="1674172"/>
            <a:ext cx="1532550" cy="6512"/>
          </a:xfrm>
          <a:prstGeom prst="straightConnector1">
            <a:avLst/>
          </a:prstGeom>
          <a:ln w="12700">
            <a:solidFill>
              <a:schemeClr val="tx1">
                <a:lumMod val="75000"/>
                <a:lumOff val="25000"/>
              </a:schemeClr>
            </a:solidFill>
            <a:headEnd type="oval"/>
            <a:tailEnd type="triangle"/>
          </a:ln>
          <a:effectLst/>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C3F768C7-E5CC-45D3-8206-DD696BBE9114}"/>
              </a:ext>
            </a:extLst>
          </p:cNvPr>
          <p:cNvCxnSpPr>
            <a:cxnSpLocks/>
            <a:endCxn id="34" idx="1"/>
          </p:cNvCxnSpPr>
          <p:nvPr/>
        </p:nvCxnSpPr>
        <p:spPr>
          <a:xfrm>
            <a:off x="7038367" y="2175757"/>
            <a:ext cx="1529533" cy="6717"/>
          </a:xfrm>
          <a:prstGeom prst="straightConnector1">
            <a:avLst/>
          </a:prstGeom>
          <a:ln w="12700">
            <a:solidFill>
              <a:schemeClr val="tx1">
                <a:lumMod val="75000"/>
                <a:lumOff val="25000"/>
              </a:schemeClr>
            </a:solidFill>
            <a:headEnd type="oval"/>
            <a:tailEnd type="triangle"/>
          </a:ln>
          <a:effectLst/>
        </p:spPr>
        <p:style>
          <a:lnRef idx="1">
            <a:schemeClr val="accent1"/>
          </a:lnRef>
          <a:fillRef idx="0">
            <a:schemeClr val="accent1"/>
          </a:fillRef>
          <a:effectRef idx="0">
            <a:schemeClr val="accent1"/>
          </a:effectRef>
          <a:fontRef idx="minor">
            <a:schemeClr val="tx1"/>
          </a:fontRef>
        </p:style>
      </p:cxnSp>
      <p:sp>
        <p:nvSpPr>
          <p:cNvPr id="244" name="TextBox 243">
            <a:extLst>
              <a:ext uri="{FF2B5EF4-FFF2-40B4-BE49-F238E27FC236}">
                <a16:creationId xmlns:a16="http://schemas.microsoft.com/office/drawing/2014/main" id="{F16E4F80-7038-4CBB-9C20-DEB5E370749B}"/>
              </a:ext>
            </a:extLst>
          </p:cNvPr>
          <p:cNvSpPr txBox="1"/>
          <p:nvPr/>
        </p:nvSpPr>
        <p:spPr>
          <a:xfrm>
            <a:off x="7257104" y="3597337"/>
            <a:ext cx="1027509" cy="215444"/>
          </a:xfrm>
          <a:prstGeom prst="rect">
            <a:avLst/>
          </a:prstGeom>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800"/>
              <a:t>Urban treatment</a:t>
            </a:r>
          </a:p>
        </p:txBody>
      </p:sp>
      <p:sp>
        <p:nvSpPr>
          <p:cNvPr id="89" name="TextBox 88">
            <a:extLst>
              <a:ext uri="{FF2B5EF4-FFF2-40B4-BE49-F238E27FC236}">
                <a16:creationId xmlns:a16="http://schemas.microsoft.com/office/drawing/2014/main" id="{4FBFE8B9-1049-4B88-AD0D-CBC9956CC18C}"/>
              </a:ext>
            </a:extLst>
          </p:cNvPr>
          <p:cNvSpPr txBox="1"/>
          <p:nvPr/>
        </p:nvSpPr>
        <p:spPr>
          <a:xfrm>
            <a:off x="6152150" y="5887646"/>
            <a:ext cx="820755" cy="23083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900" b="1"/>
              <a:t>Legend</a:t>
            </a:r>
          </a:p>
        </p:txBody>
      </p:sp>
      <p:sp>
        <p:nvSpPr>
          <p:cNvPr id="90" name="TextBox 89">
            <a:extLst>
              <a:ext uri="{FF2B5EF4-FFF2-40B4-BE49-F238E27FC236}">
                <a16:creationId xmlns:a16="http://schemas.microsoft.com/office/drawing/2014/main" id="{C9449DCB-BB85-41D2-ACAF-697F0ACE9F96}"/>
              </a:ext>
            </a:extLst>
          </p:cNvPr>
          <p:cNvSpPr txBox="1"/>
          <p:nvPr/>
        </p:nvSpPr>
        <p:spPr>
          <a:xfrm>
            <a:off x="6014621" y="6199228"/>
            <a:ext cx="883375" cy="338554"/>
          </a:xfrm>
          <a:prstGeom prst="rect">
            <a:avLst/>
          </a:prstGeom>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800" b="1"/>
              <a:t>Exogenous input (demand)</a:t>
            </a:r>
          </a:p>
        </p:txBody>
      </p:sp>
      <p:sp>
        <p:nvSpPr>
          <p:cNvPr id="91" name="TextBox 90">
            <a:extLst>
              <a:ext uri="{FF2B5EF4-FFF2-40B4-BE49-F238E27FC236}">
                <a16:creationId xmlns:a16="http://schemas.microsoft.com/office/drawing/2014/main" id="{BE62623C-BCCB-461D-BB84-8417B6A0986E}"/>
              </a:ext>
            </a:extLst>
          </p:cNvPr>
          <p:cNvSpPr txBox="1"/>
          <p:nvPr/>
        </p:nvSpPr>
        <p:spPr>
          <a:xfrm>
            <a:off x="7026588" y="6204456"/>
            <a:ext cx="737855" cy="338554"/>
          </a:xfrm>
          <a:prstGeom prst="rect">
            <a:avLst/>
          </a:prstGeom>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800" b="1"/>
              <a:t>Resource </a:t>
            </a:r>
          </a:p>
          <a:p>
            <a:pPr algn="ctr"/>
            <a:r>
              <a:rPr lang="en-US" sz="800" b="1"/>
              <a:t>extraction</a:t>
            </a:r>
          </a:p>
        </p:txBody>
      </p:sp>
      <p:sp>
        <p:nvSpPr>
          <p:cNvPr id="93" name="TextBox 92">
            <a:extLst>
              <a:ext uri="{FF2B5EF4-FFF2-40B4-BE49-F238E27FC236}">
                <a16:creationId xmlns:a16="http://schemas.microsoft.com/office/drawing/2014/main" id="{3C35862A-7B7E-403B-9E69-C260B46DD1E9}"/>
              </a:ext>
            </a:extLst>
          </p:cNvPr>
          <p:cNvSpPr txBox="1"/>
          <p:nvPr/>
        </p:nvSpPr>
        <p:spPr>
          <a:xfrm>
            <a:off x="7895813" y="6199228"/>
            <a:ext cx="704166" cy="338554"/>
          </a:xfrm>
          <a:prstGeom prst="rect">
            <a:avLst/>
          </a:prstGeom>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800" b="1"/>
              <a:t>Technology / process</a:t>
            </a:r>
          </a:p>
        </p:txBody>
      </p:sp>
      <p:sp>
        <p:nvSpPr>
          <p:cNvPr id="94" name="TextBox 93">
            <a:extLst>
              <a:ext uri="{FF2B5EF4-FFF2-40B4-BE49-F238E27FC236}">
                <a16:creationId xmlns:a16="http://schemas.microsoft.com/office/drawing/2014/main" id="{E16155C4-81E3-4DD4-80DC-25BE2C9D60E5}"/>
              </a:ext>
            </a:extLst>
          </p:cNvPr>
          <p:cNvSpPr txBox="1"/>
          <p:nvPr/>
        </p:nvSpPr>
        <p:spPr>
          <a:xfrm>
            <a:off x="8724095" y="6199228"/>
            <a:ext cx="610487" cy="338554"/>
          </a:xfrm>
          <a:prstGeom prst="rect">
            <a:avLst/>
          </a:prstGeom>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800" b="1"/>
              <a:t>Output / </a:t>
            </a:r>
          </a:p>
          <a:p>
            <a:pPr algn="ctr"/>
            <a:r>
              <a:rPr lang="en-US" sz="800" b="1"/>
              <a:t>sink</a:t>
            </a:r>
          </a:p>
        </p:txBody>
      </p:sp>
      <p:cxnSp>
        <p:nvCxnSpPr>
          <p:cNvPr id="95" name="Straight Arrow Connector 94">
            <a:extLst>
              <a:ext uri="{FF2B5EF4-FFF2-40B4-BE49-F238E27FC236}">
                <a16:creationId xmlns:a16="http://schemas.microsoft.com/office/drawing/2014/main" id="{587C8212-20F1-4655-A8F1-437FCFB4B17D}"/>
              </a:ext>
            </a:extLst>
          </p:cNvPr>
          <p:cNvCxnSpPr>
            <a:cxnSpLocks/>
          </p:cNvCxnSpPr>
          <p:nvPr/>
        </p:nvCxnSpPr>
        <p:spPr>
          <a:xfrm flipV="1">
            <a:off x="9510315" y="5939432"/>
            <a:ext cx="256639" cy="4720"/>
          </a:xfrm>
          <a:prstGeom prst="straightConnector1">
            <a:avLst/>
          </a:prstGeom>
          <a:ln w="12700">
            <a:solidFill>
              <a:srgbClr val="C00000"/>
            </a:solidFill>
            <a:prstDash val="dash"/>
            <a:headEnd type="oval"/>
            <a:tailEnd type="triangle"/>
          </a:ln>
          <a:effectLst/>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C7BCA481-7674-4618-9AD8-979BC98F1602}"/>
              </a:ext>
            </a:extLst>
          </p:cNvPr>
          <p:cNvSpPr txBox="1"/>
          <p:nvPr/>
        </p:nvSpPr>
        <p:spPr>
          <a:xfrm>
            <a:off x="9420178" y="5979357"/>
            <a:ext cx="479987" cy="184666"/>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600" b="1"/>
              <a:t>Energy</a:t>
            </a:r>
          </a:p>
        </p:txBody>
      </p:sp>
      <p:cxnSp>
        <p:nvCxnSpPr>
          <p:cNvPr id="97" name="Straight Arrow Connector 96">
            <a:extLst>
              <a:ext uri="{FF2B5EF4-FFF2-40B4-BE49-F238E27FC236}">
                <a16:creationId xmlns:a16="http://schemas.microsoft.com/office/drawing/2014/main" id="{E8F5ECA4-41CB-4D52-BE74-8A36F3B8873A}"/>
              </a:ext>
            </a:extLst>
          </p:cNvPr>
          <p:cNvCxnSpPr>
            <a:cxnSpLocks/>
          </p:cNvCxnSpPr>
          <p:nvPr/>
        </p:nvCxnSpPr>
        <p:spPr>
          <a:xfrm>
            <a:off x="9517720" y="6199228"/>
            <a:ext cx="284905" cy="0"/>
          </a:xfrm>
          <a:prstGeom prst="straightConnector1">
            <a:avLst/>
          </a:prstGeom>
          <a:ln w="12700">
            <a:solidFill>
              <a:schemeClr val="tx1">
                <a:lumMod val="75000"/>
                <a:lumOff val="25000"/>
              </a:schemeClr>
            </a:solidFill>
            <a:headEnd type="oval"/>
            <a:tailEnd type="triangle"/>
          </a:ln>
          <a:effectLst/>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7BBF569F-D7F3-40B1-9423-777D6BD42349}"/>
              </a:ext>
            </a:extLst>
          </p:cNvPr>
          <p:cNvSpPr txBox="1"/>
          <p:nvPr/>
        </p:nvSpPr>
        <p:spPr>
          <a:xfrm>
            <a:off x="9406439" y="6240592"/>
            <a:ext cx="737854" cy="184666"/>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600" b="1"/>
              <a:t>Water (basin)</a:t>
            </a:r>
          </a:p>
        </p:txBody>
      </p:sp>
      <p:sp>
        <p:nvSpPr>
          <p:cNvPr id="99" name="Rectangle 98">
            <a:extLst>
              <a:ext uri="{FF2B5EF4-FFF2-40B4-BE49-F238E27FC236}">
                <a16:creationId xmlns:a16="http://schemas.microsoft.com/office/drawing/2014/main" id="{30614F91-9135-4F9F-AD1E-1F40FFF5AE89}"/>
              </a:ext>
            </a:extLst>
          </p:cNvPr>
          <p:cNvSpPr/>
          <p:nvPr/>
        </p:nvSpPr>
        <p:spPr>
          <a:xfrm>
            <a:off x="5948039" y="5861010"/>
            <a:ext cx="6028061" cy="802880"/>
          </a:xfrm>
          <a:prstGeom prst="rect">
            <a:avLst/>
          </a:prstGeom>
          <a:noFill/>
          <a:ln w="1270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0" name="TextBox 99">
            <a:extLst>
              <a:ext uri="{FF2B5EF4-FFF2-40B4-BE49-F238E27FC236}">
                <a16:creationId xmlns:a16="http://schemas.microsoft.com/office/drawing/2014/main" id="{9FC0377B-B68A-401D-A2B4-61CE107830DD}"/>
              </a:ext>
            </a:extLst>
          </p:cNvPr>
          <p:cNvSpPr txBox="1"/>
          <p:nvPr/>
        </p:nvSpPr>
        <p:spPr>
          <a:xfrm>
            <a:off x="10641887" y="5922229"/>
            <a:ext cx="1424835" cy="89255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650"/>
              <a:t>SW: Surface Water</a:t>
            </a:r>
          </a:p>
          <a:p>
            <a:r>
              <a:rPr lang="en-US" sz="650"/>
              <a:t>GW: Groundwater</a:t>
            </a:r>
          </a:p>
          <a:p>
            <a:r>
              <a:rPr lang="en-US" sz="650"/>
              <a:t>GHM: Global Hydrological Model</a:t>
            </a:r>
          </a:p>
          <a:p>
            <a:r>
              <a:rPr lang="en-US" sz="650"/>
              <a:t>WW: Wastewater</a:t>
            </a:r>
          </a:p>
          <a:p>
            <a:r>
              <a:rPr lang="en-US" sz="650"/>
              <a:t>Basin: 210 basins </a:t>
            </a:r>
          </a:p>
          <a:p>
            <a:r>
              <a:rPr lang="en-US" sz="650"/>
              <a:t>Region: MESSAGE R11</a:t>
            </a:r>
          </a:p>
          <a:p>
            <a:br>
              <a:rPr lang="en-US" sz="650"/>
            </a:br>
            <a:endParaRPr lang="en-US" sz="650"/>
          </a:p>
        </p:txBody>
      </p:sp>
      <p:cxnSp>
        <p:nvCxnSpPr>
          <p:cNvPr id="102" name="Straight Arrow Connector 101">
            <a:extLst>
              <a:ext uri="{FF2B5EF4-FFF2-40B4-BE49-F238E27FC236}">
                <a16:creationId xmlns:a16="http://schemas.microsoft.com/office/drawing/2014/main" id="{C3864DD6-AFBD-4498-8F97-4E6C4F265649}"/>
              </a:ext>
            </a:extLst>
          </p:cNvPr>
          <p:cNvCxnSpPr>
            <a:cxnSpLocks/>
          </p:cNvCxnSpPr>
          <p:nvPr/>
        </p:nvCxnSpPr>
        <p:spPr>
          <a:xfrm>
            <a:off x="9530861" y="6434386"/>
            <a:ext cx="261569" cy="0"/>
          </a:xfrm>
          <a:prstGeom prst="straightConnector1">
            <a:avLst/>
          </a:prstGeom>
          <a:ln>
            <a:headEnd type="oval"/>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4335BB54-763B-4A14-B6DE-C820DF6A3321}"/>
              </a:ext>
            </a:extLst>
          </p:cNvPr>
          <p:cNvSpPr txBox="1"/>
          <p:nvPr/>
        </p:nvSpPr>
        <p:spPr>
          <a:xfrm>
            <a:off x="9406439" y="6483788"/>
            <a:ext cx="797208" cy="184666"/>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600" b="1"/>
              <a:t>Basins- Region </a:t>
            </a:r>
          </a:p>
        </p:txBody>
      </p:sp>
      <p:sp>
        <p:nvSpPr>
          <p:cNvPr id="143" name="TextBox 142">
            <a:extLst>
              <a:ext uri="{FF2B5EF4-FFF2-40B4-BE49-F238E27FC236}">
                <a16:creationId xmlns:a16="http://schemas.microsoft.com/office/drawing/2014/main" id="{6296734D-FFB1-4DDD-81AD-1F3E67948944}"/>
              </a:ext>
            </a:extLst>
          </p:cNvPr>
          <p:cNvSpPr txBox="1"/>
          <p:nvPr/>
        </p:nvSpPr>
        <p:spPr>
          <a:xfrm>
            <a:off x="3807976" y="2082318"/>
            <a:ext cx="1202901" cy="338554"/>
          </a:xfrm>
          <a:prstGeom prst="rect">
            <a:avLst/>
          </a:prstGeom>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800"/>
              <a:t>Cooling technologies requiring seawater</a:t>
            </a:r>
          </a:p>
        </p:txBody>
      </p:sp>
      <p:cxnSp>
        <p:nvCxnSpPr>
          <p:cNvPr id="160" name="Straight Connector 159">
            <a:extLst>
              <a:ext uri="{FF2B5EF4-FFF2-40B4-BE49-F238E27FC236}">
                <a16:creationId xmlns:a16="http://schemas.microsoft.com/office/drawing/2014/main" id="{B16E235D-41F5-4878-8066-F3E5D912C7EA}"/>
              </a:ext>
            </a:extLst>
          </p:cNvPr>
          <p:cNvCxnSpPr>
            <a:cxnSpLocks/>
          </p:cNvCxnSpPr>
          <p:nvPr/>
        </p:nvCxnSpPr>
        <p:spPr>
          <a:xfrm>
            <a:off x="3566994" y="945228"/>
            <a:ext cx="15051" cy="4358821"/>
          </a:xfrm>
          <a:prstGeom prst="line">
            <a:avLst/>
          </a:prstGeom>
          <a:ln w="12700">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8CF0CCDF-AE8A-447B-8C92-B7754BE6E77D}"/>
              </a:ext>
            </a:extLst>
          </p:cNvPr>
          <p:cNvCxnSpPr>
            <a:cxnSpLocks/>
          </p:cNvCxnSpPr>
          <p:nvPr/>
        </p:nvCxnSpPr>
        <p:spPr>
          <a:xfrm flipV="1">
            <a:off x="923278" y="3724040"/>
            <a:ext cx="1" cy="1680343"/>
          </a:xfrm>
          <a:prstGeom prst="straightConnector1">
            <a:avLst/>
          </a:prstGeom>
          <a:ln w="12700">
            <a:solidFill>
              <a:srgbClr val="C00000"/>
            </a:solidFill>
            <a:prstDash val="dash"/>
            <a:headEnd type="oval"/>
            <a:tailEnd type="triangle"/>
          </a:ln>
          <a:effectLst/>
        </p:spPr>
        <p:style>
          <a:lnRef idx="1">
            <a:schemeClr val="accent1"/>
          </a:lnRef>
          <a:fillRef idx="0">
            <a:schemeClr val="accent1"/>
          </a:fillRef>
          <a:effectRef idx="0">
            <a:schemeClr val="accent1"/>
          </a:effectRef>
          <a:fontRef idx="minor">
            <a:schemeClr val="tx1"/>
          </a:fontRef>
        </p:style>
      </p:cxnSp>
      <p:sp>
        <p:nvSpPr>
          <p:cNvPr id="216" name="TextBox 215">
            <a:extLst>
              <a:ext uri="{FF2B5EF4-FFF2-40B4-BE49-F238E27FC236}">
                <a16:creationId xmlns:a16="http://schemas.microsoft.com/office/drawing/2014/main" id="{86026B1E-7843-4FB3-83FD-A4A7FDA2DD3C}"/>
              </a:ext>
            </a:extLst>
          </p:cNvPr>
          <p:cNvSpPr txBox="1"/>
          <p:nvPr/>
        </p:nvSpPr>
        <p:spPr>
          <a:xfrm>
            <a:off x="660345" y="3508595"/>
            <a:ext cx="1203804" cy="215444"/>
          </a:xfrm>
          <a:prstGeom prst="rect">
            <a:avLst/>
          </a:prstGeom>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800"/>
              <a:t>Desalinated Water</a:t>
            </a:r>
          </a:p>
        </p:txBody>
      </p:sp>
      <p:cxnSp>
        <p:nvCxnSpPr>
          <p:cNvPr id="167" name="Straight Arrow Connector 166">
            <a:extLst>
              <a:ext uri="{FF2B5EF4-FFF2-40B4-BE49-F238E27FC236}">
                <a16:creationId xmlns:a16="http://schemas.microsoft.com/office/drawing/2014/main" id="{F8DD4101-B24D-4B61-8A1C-EEF8A7B574C6}"/>
              </a:ext>
            </a:extLst>
          </p:cNvPr>
          <p:cNvCxnSpPr>
            <a:cxnSpLocks/>
            <a:stCxn id="76" idx="1"/>
          </p:cNvCxnSpPr>
          <p:nvPr/>
        </p:nvCxnSpPr>
        <p:spPr>
          <a:xfrm flipH="1">
            <a:off x="3556408" y="1733411"/>
            <a:ext cx="264915" cy="0"/>
          </a:xfrm>
          <a:prstGeom prst="straightConnector1">
            <a:avLst/>
          </a:prstGeom>
          <a:ln w="12700">
            <a:solidFill>
              <a:schemeClr val="tx1">
                <a:lumMod val="75000"/>
                <a:lumOff val="25000"/>
              </a:schemeClr>
            </a:solidFill>
            <a:tailEnd type="oval"/>
          </a:ln>
          <a:effectLst/>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2AC19484-1615-4C01-906A-8AA5267A859B}"/>
              </a:ext>
            </a:extLst>
          </p:cNvPr>
          <p:cNvCxnSpPr>
            <a:cxnSpLocks/>
            <a:stCxn id="143" idx="1"/>
          </p:cNvCxnSpPr>
          <p:nvPr/>
        </p:nvCxnSpPr>
        <p:spPr>
          <a:xfrm flipH="1" flipV="1">
            <a:off x="3123579" y="2249587"/>
            <a:ext cx="684397" cy="2008"/>
          </a:xfrm>
          <a:prstGeom prst="straightConnector1">
            <a:avLst/>
          </a:prstGeom>
          <a:ln w="12700">
            <a:solidFill>
              <a:schemeClr val="tx1">
                <a:lumMod val="75000"/>
                <a:lumOff val="25000"/>
              </a:schemeClr>
            </a:solidFill>
            <a:tailEnd type="oval"/>
          </a:ln>
          <a:effectLst/>
        </p:spPr>
        <p:style>
          <a:lnRef idx="1">
            <a:schemeClr val="accent1"/>
          </a:lnRef>
          <a:fillRef idx="0">
            <a:schemeClr val="accent1"/>
          </a:fillRef>
          <a:effectRef idx="0">
            <a:schemeClr val="accent1"/>
          </a:effectRef>
          <a:fontRef idx="minor">
            <a:schemeClr val="tx1"/>
          </a:fontRef>
        </p:style>
      </p:cxnSp>
      <p:sp>
        <p:nvSpPr>
          <p:cNvPr id="182" name="TextBox 181">
            <a:extLst>
              <a:ext uri="{FF2B5EF4-FFF2-40B4-BE49-F238E27FC236}">
                <a16:creationId xmlns:a16="http://schemas.microsoft.com/office/drawing/2014/main" id="{D0F1BB65-4D7F-4259-ABC2-C5FA015B3183}"/>
              </a:ext>
            </a:extLst>
          </p:cNvPr>
          <p:cNvSpPr txBox="1"/>
          <p:nvPr/>
        </p:nvSpPr>
        <p:spPr>
          <a:xfrm>
            <a:off x="3834879" y="2723978"/>
            <a:ext cx="1203210" cy="338554"/>
          </a:xfrm>
          <a:prstGeom prst="rect">
            <a:avLst/>
          </a:prstGeom>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800"/>
              <a:t>Energy resources &amp; extraction</a:t>
            </a:r>
          </a:p>
        </p:txBody>
      </p:sp>
      <p:cxnSp>
        <p:nvCxnSpPr>
          <p:cNvPr id="184" name="Straight Arrow Connector 183">
            <a:extLst>
              <a:ext uri="{FF2B5EF4-FFF2-40B4-BE49-F238E27FC236}">
                <a16:creationId xmlns:a16="http://schemas.microsoft.com/office/drawing/2014/main" id="{F650142A-8A6B-4552-80FE-68BAD69C789C}"/>
              </a:ext>
            </a:extLst>
          </p:cNvPr>
          <p:cNvCxnSpPr>
            <a:cxnSpLocks/>
          </p:cNvCxnSpPr>
          <p:nvPr/>
        </p:nvCxnSpPr>
        <p:spPr>
          <a:xfrm flipH="1">
            <a:off x="3573348" y="2893255"/>
            <a:ext cx="264916" cy="0"/>
          </a:xfrm>
          <a:prstGeom prst="straightConnector1">
            <a:avLst/>
          </a:prstGeom>
          <a:ln w="12700">
            <a:solidFill>
              <a:schemeClr val="tx1">
                <a:lumMod val="75000"/>
                <a:lumOff val="25000"/>
              </a:schemeClr>
            </a:solidFill>
            <a:tailEnd type="oval"/>
          </a:ln>
          <a:effectLst/>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3ED3FC73-738F-4228-A564-64125FD6F9B8}"/>
              </a:ext>
            </a:extLst>
          </p:cNvPr>
          <p:cNvSpPr txBox="1"/>
          <p:nvPr/>
        </p:nvSpPr>
        <p:spPr>
          <a:xfrm>
            <a:off x="3834879" y="1121474"/>
            <a:ext cx="1141848" cy="215444"/>
          </a:xfrm>
          <a:prstGeom prst="rect">
            <a:avLst/>
          </a:prstGeom>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800"/>
              <a:t>Irrigation </a:t>
            </a:r>
          </a:p>
        </p:txBody>
      </p:sp>
      <p:cxnSp>
        <p:nvCxnSpPr>
          <p:cNvPr id="201" name="Straight Arrow Connector 200">
            <a:extLst>
              <a:ext uri="{FF2B5EF4-FFF2-40B4-BE49-F238E27FC236}">
                <a16:creationId xmlns:a16="http://schemas.microsoft.com/office/drawing/2014/main" id="{EE55CE85-3A9B-4F73-9819-7F83CF366296}"/>
              </a:ext>
            </a:extLst>
          </p:cNvPr>
          <p:cNvCxnSpPr>
            <a:cxnSpLocks/>
            <a:stCxn id="189" idx="1"/>
          </p:cNvCxnSpPr>
          <p:nvPr/>
        </p:nvCxnSpPr>
        <p:spPr>
          <a:xfrm flipH="1">
            <a:off x="3566993" y="1229196"/>
            <a:ext cx="267886" cy="0"/>
          </a:xfrm>
          <a:prstGeom prst="straightConnector1">
            <a:avLst/>
          </a:prstGeom>
          <a:ln w="12700">
            <a:solidFill>
              <a:schemeClr val="tx1">
                <a:lumMod val="75000"/>
                <a:lumOff val="25000"/>
              </a:schemeClr>
            </a:solidFill>
            <a:tailEnd type="oval"/>
          </a:ln>
          <a:effectLst/>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C3C2AF6F-B8B9-4691-AFFB-58B944DDBFD2}"/>
              </a:ext>
            </a:extLst>
          </p:cNvPr>
          <p:cNvSpPr txBox="1"/>
          <p:nvPr/>
        </p:nvSpPr>
        <p:spPr>
          <a:xfrm>
            <a:off x="100797" y="5888593"/>
            <a:ext cx="4627829" cy="923330"/>
          </a:xfrm>
          <a:prstGeom prst="rect">
            <a:avLst/>
          </a:prstGeom>
          <a:noFill/>
        </p:spPr>
        <p:txBody>
          <a:bodyPr wrap="square" rtlCol="0">
            <a:spAutoFit/>
          </a:bodyPr>
          <a:lstStyle/>
          <a:p>
            <a:r>
              <a:rPr lang="en-US" sz="900" baseline="30000"/>
              <a:t>1</a:t>
            </a:r>
            <a:r>
              <a:rPr lang="en-US" sz="900"/>
              <a:t>Irrigation withdrawals from GLOBIOM model emulator</a:t>
            </a:r>
          </a:p>
          <a:p>
            <a:r>
              <a:rPr lang="en-US" sz="900" baseline="30000"/>
              <a:t>2</a:t>
            </a:r>
            <a:r>
              <a:rPr lang="en-US" sz="900"/>
              <a:t>Urban/Rural municipal water demand = Urban/Rural Withdrawals X connection rate </a:t>
            </a:r>
          </a:p>
          <a:p>
            <a:r>
              <a:rPr lang="en-US" sz="900" baseline="30000"/>
              <a:t>3</a:t>
            </a:r>
            <a:r>
              <a:rPr lang="en-US" sz="900"/>
              <a:t>Urban/Rural disconnected water = Urban/Rural Withdrawals X (1- connection rate)</a:t>
            </a:r>
          </a:p>
          <a:p>
            <a:r>
              <a:rPr lang="en-US" sz="900" baseline="30000"/>
              <a:t>4</a:t>
            </a:r>
            <a:r>
              <a:rPr lang="en-US" sz="900"/>
              <a:t>Urban/Rural collected wastewater = Urban/Rural Return flows X treatment rate </a:t>
            </a:r>
          </a:p>
          <a:p>
            <a:r>
              <a:rPr lang="en-US" sz="900" baseline="30000"/>
              <a:t>5</a:t>
            </a:r>
            <a:r>
              <a:rPr lang="en-US" sz="900"/>
              <a:t>Urban/Rural uncollected wastewater = Urban/Rural Return flows X (1-treatment rate) </a:t>
            </a:r>
          </a:p>
          <a:p>
            <a:endParaRPr lang="en-US" sz="900"/>
          </a:p>
        </p:txBody>
      </p:sp>
      <p:sp>
        <p:nvSpPr>
          <p:cNvPr id="202" name="TextBox 201">
            <a:extLst>
              <a:ext uri="{FF2B5EF4-FFF2-40B4-BE49-F238E27FC236}">
                <a16:creationId xmlns:a16="http://schemas.microsoft.com/office/drawing/2014/main" id="{F2C0725A-CD49-4369-A0F1-8F251ED51E7E}"/>
              </a:ext>
            </a:extLst>
          </p:cNvPr>
          <p:cNvSpPr txBox="1"/>
          <p:nvPr/>
        </p:nvSpPr>
        <p:spPr>
          <a:xfrm>
            <a:off x="8588933" y="3035120"/>
            <a:ext cx="1146815" cy="338554"/>
          </a:xfrm>
          <a:prstGeom prst="rect">
            <a:avLst/>
          </a:prstGeom>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800"/>
              <a:t>Urban disconnected water demand</a:t>
            </a:r>
            <a:r>
              <a:rPr lang="en-US" sz="800" baseline="30000"/>
              <a:t>3</a:t>
            </a:r>
            <a:endParaRPr lang="en-US" sz="800"/>
          </a:p>
        </p:txBody>
      </p:sp>
      <p:sp>
        <p:nvSpPr>
          <p:cNvPr id="203" name="TextBox 202">
            <a:extLst>
              <a:ext uri="{FF2B5EF4-FFF2-40B4-BE49-F238E27FC236}">
                <a16:creationId xmlns:a16="http://schemas.microsoft.com/office/drawing/2014/main" id="{669D2C70-07DD-4BAA-BA85-AB23F7B1F8AA}"/>
              </a:ext>
            </a:extLst>
          </p:cNvPr>
          <p:cNvSpPr txBox="1"/>
          <p:nvPr/>
        </p:nvSpPr>
        <p:spPr>
          <a:xfrm>
            <a:off x="8566885" y="2515294"/>
            <a:ext cx="1175770" cy="338554"/>
          </a:xfrm>
          <a:prstGeom prst="rect">
            <a:avLst/>
          </a:prstGeom>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800"/>
              <a:t>Rural disconnected water demand</a:t>
            </a:r>
            <a:r>
              <a:rPr lang="en-US" sz="800" baseline="30000"/>
              <a:t>3</a:t>
            </a:r>
            <a:endParaRPr lang="en-US" sz="800"/>
          </a:p>
        </p:txBody>
      </p:sp>
      <p:cxnSp>
        <p:nvCxnSpPr>
          <p:cNvPr id="214" name="Straight Arrow Connector 213">
            <a:extLst>
              <a:ext uri="{FF2B5EF4-FFF2-40B4-BE49-F238E27FC236}">
                <a16:creationId xmlns:a16="http://schemas.microsoft.com/office/drawing/2014/main" id="{E233B235-97B0-4D3B-BC7E-EAE239A31B2A}"/>
              </a:ext>
            </a:extLst>
          </p:cNvPr>
          <p:cNvCxnSpPr>
            <a:cxnSpLocks/>
            <a:endCxn id="203" idx="1"/>
          </p:cNvCxnSpPr>
          <p:nvPr/>
        </p:nvCxnSpPr>
        <p:spPr>
          <a:xfrm>
            <a:off x="7024402" y="2684571"/>
            <a:ext cx="1542483" cy="0"/>
          </a:xfrm>
          <a:prstGeom prst="straightConnector1">
            <a:avLst/>
          </a:prstGeom>
          <a:ln w="12700">
            <a:solidFill>
              <a:schemeClr val="tx1">
                <a:lumMod val="75000"/>
                <a:lumOff val="25000"/>
              </a:schemeClr>
            </a:solidFill>
            <a:headEnd type="oval"/>
            <a:tailEnd type="triangle"/>
          </a:ln>
          <a:effectLst/>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4797017E-5DD0-44A0-9D62-2EEFA263643E}"/>
              </a:ext>
            </a:extLst>
          </p:cNvPr>
          <p:cNvCxnSpPr>
            <a:cxnSpLocks/>
            <a:endCxn id="202" idx="1"/>
          </p:cNvCxnSpPr>
          <p:nvPr/>
        </p:nvCxnSpPr>
        <p:spPr>
          <a:xfrm>
            <a:off x="7043651" y="3204397"/>
            <a:ext cx="1545282" cy="0"/>
          </a:xfrm>
          <a:prstGeom prst="straightConnector1">
            <a:avLst/>
          </a:prstGeom>
          <a:ln w="12700">
            <a:solidFill>
              <a:schemeClr val="tx1">
                <a:lumMod val="75000"/>
                <a:lumOff val="25000"/>
              </a:schemeClr>
            </a:solidFill>
            <a:headEnd type="oval"/>
            <a:tailEnd type="triangle"/>
          </a:ln>
          <a:effectLst/>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FAEECEB5-55A1-48F2-B714-D76CAC3859E6}"/>
              </a:ext>
            </a:extLst>
          </p:cNvPr>
          <p:cNvCxnSpPr>
            <a:cxnSpLocks/>
          </p:cNvCxnSpPr>
          <p:nvPr/>
        </p:nvCxnSpPr>
        <p:spPr>
          <a:xfrm>
            <a:off x="7024402" y="959596"/>
            <a:ext cx="10947" cy="4354753"/>
          </a:xfrm>
          <a:prstGeom prst="line">
            <a:avLst/>
          </a:prstGeom>
          <a:ln w="12700">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93498C79-66F9-4B57-B70D-C294531864EF}"/>
              </a:ext>
            </a:extLst>
          </p:cNvPr>
          <p:cNvCxnSpPr>
            <a:cxnSpLocks/>
            <a:stCxn id="40" idx="1"/>
            <a:endCxn id="244" idx="3"/>
          </p:cNvCxnSpPr>
          <p:nvPr/>
        </p:nvCxnSpPr>
        <p:spPr>
          <a:xfrm flipH="1">
            <a:off x="8284613" y="3702611"/>
            <a:ext cx="296152" cy="2448"/>
          </a:xfrm>
          <a:prstGeom prst="straightConnector1">
            <a:avLst/>
          </a:prstGeom>
          <a:ln w="12700">
            <a:solidFill>
              <a:schemeClr val="tx1">
                <a:lumMod val="75000"/>
                <a:lumOff val="25000"/>
              </a:schemeClr>
            </a:solidFill>
            <a:headEnd type="oval"/>
            <a:tailEnd type="triangle"/>
          </a:ln>
          <a:effectLst/>
        </p:spPr>
        <p:style>
          <a:lnRef idx="1">
            <a:schemeClr val="accent1"/>
          </a:lnRef>
          <a:fillRef idx="0">
            <a:schemeClr val="accent1"/>
          </a:fillRef>
          <a:effectRef idx="0">
            <a:schemeClr val="accent1"/>
          </a:effectRef>
          <a:fontRef idx="minor">
            <a:schemeClr val="tx1"/>
          </a:fontRef>
        </p:style>
      </p:cxnSp>
      <p:sp>
        <p:nvSpPr>
          <p:cNvPr id="258" name="TextBox 257">
            <a:extLst>
              <a:ext uri="{FF2B5EF4-FFF2-40B4-BE49-F238E27FC236}">
                <a16:creationId xmlns:a16="http://schemas.microsoft.com/office/drawing/2014/main" id="{088792EF-6179-49DA-AA79-826F670C11EB}"/>
              </a:ext>
            </a:extLst>
          </p:cNvPr>
          <p:cNvSpPr txBox="1"/>
          <p:nvPr/>
        </p:nvSpPr>
        <p:spPr>
          <a:xfrm rot="16200000">
            <a:off x="6439991" y="316980"/>
            <a:ext cx="1168821" cy="215445"/>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800"/>
              <a:t>Distribution</a:t>
            </a:r>
          </a:p>
        </p:txBody>
      </p:sp>
      <p:cxnSp>
        <p:nvCxnSpPr>
          <p:cNvPr id="259" name="Straight Connector 258">
            <a:extLst>
              <a:ext uri="{FF2B5EF4-FFF2-40B4-BE49-F238E27FC236}">
                <a16:creationId xmlns:a16="http://schemas.microsoft.com/office/drawing/2014/main" id="{0ECAF828-A9AC-494E-99F4-FF6F67A880DB}"/>
              </a:ext>
            </a:extLst>
          </p:cNvPr>
          <p:cNvCxnSpPr>
            <a:cxnSpLocks/>
          </p:cNvCxnSpPr>
          <p:nvPr/>
        </p:nvCxnSpPr>
        <p:spPr>
          <a:xfrm>
            <a:off x="6694661" y="982558"/>
            <a:ext cx="26612" cy="4313743"/>
          </a:xfrm>
          <a:prstGeom prst="line">
            <a:avLst/>
          </a:prstGeom>
          <a:ln w="12700">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sp>
        <p:nvSpPr>
          <p:cNvPr id="260" name="TextBox 259">
            <a:extLst>
              <a:ext uri="{FF2B5EF4-FFF2-40B4-BE49-F238E27FC236}">
                <a16:creationId xmlns:a16="http://schemas.microsoft.com/office/drawing/2014/main" id="{EF6CF950-3C8E-4C48-A8FB-5C0E3225C18A}"/>
              </a:ext>
            </a:extLst>
          </p:cNvPr>
          <p:cNvSpPr txBox="1"/>
          <p:nvPr/>
        </p:nvSpPr>
        <p:spPr>
          <a:xfrm rot="16200000">
            <a:off x="6156600" y="338353"/>
            <a:ext cx="1076122" cy="215444"/>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800"/>
              <a:t>Treatment</a:t>
            </a:r>
          </a:p>
        </p:txBody>
      </p:sp>
      <p:cxnSp>
        <p:nvCxnSpPr>
          <p:cNvPr id="261" name="Straight Connector 260">
            <a:extLst>
              <a:ext uri="{FF2B5EF4-FFF2-40B4-BE49-F238E27FC236}">
                <a16:creationId xmlns:a16="http://schemas.microsoft.com/office/drawing/2014/main" id="{1B0302B1-7A3B-47F3-9581-8A9BE00D2367}"/>
              </a:ext>
            </a:extLst>
          </p:cNvPr>
          <p:cNvCxnSpPr>
            <a:cxnSpLocks/>
          </p:cNvCxnSpPr>
          <p:nvPr/>
        </p:nvCxnSpPr>
        <p:spPr>
          <a:xfrm>
            <a:off x="5102389" y="956451"/>
            <a:ext cx="15575" cy="4356645"/>
          </a:xfrm>
          <a:prstGeom prst="line">
            <a:avLst/>
          </a:prstGeom>
          <a:ln w="12700">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sp>
        <p:nvSpPr>
          <p:cNvPr id="262" name="TextBox 261">
            <a:extLst>
              <a:ext uri="{FF2B5EF4-FFF2-40B4-BE49-F238E27FC236}">
                <a16:creationId xmlns:a16="http://schemas.microsoft.com/office/drawing/2014/main" id="{ED311C78-0E53-4C1B-B821-700A6CE55A51}"/>
              </a:ext>
            </a:extLst>
          </p:cNvPr>
          <p:cNvSpPr txBox="1"/>
          <p:nvPr/>
        </p:nvSpPr>
        <p:spPr>
          <a:xfrm rot="16200000">
            <a:off x="4546388" y="328529"/>
            <a:ext cx="1076122" cy="215444"/>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800"/>
              <a:t>Irrigation</a:t>
            </a:r>
          </a:p>
        </p:txBody>
      </p:sp>
      <p:cxnSp>
        <p:nvCxnSpPr>
          <p:cNvPr id="263" name="Straight Arrow Connector 262">
            <a:extLst>
              <a:ext uri="{FF2B5EF4-FFF2-40B4-BE49-F238E27FC236}">
                <a16:creationId xmlns:a16="http://schemas.microsoft.com/office/drawing/2014/main" id="{69001D87-1914-4021-9B83-6784A383FA11}"/>
              </a:ext>
            </a:extLst>
          </p:cNvPr>
          <p:cNvCxnSpPr>
            <a:cxnSpLocks/>
            <a:stCxn id="189" idx="3"/>
          </p:cNvCxnSpPr>
          <p:nvPr/>
        </p:nvCxnSpPr>
        <p:spPr>
          <a:xfrm>
            <a:off x="4976727" y="1229196"/>
            <a:ext cx="132255" cy="0"/>
          </a:xfrm>
          <a:prstGeom prst="straightConnector1">
            <a:avLst/>
          </a:prstGeom>
          <a:ln w="12700">
            <a:solidFill>
              <a:schemeClr val="tx1">
                <a:lumMod val="75000"/>
                <a:lumOff val="25000"/>
              </a:schemeClr>
            </a:solidFill>
            <a:tailEnd type="oval"/>
          </a:ln>
          <a:effectLst/>
        </p:spPr>
        <p:style>
          <a:lnRef idx="1">
            <a:schemeClr val="accent1"/>
          </a:lnRef>
          <a:fillRef idx="0">
            <a:schemeClr val="accent1"/>
          </a:fillRef>
          <a:effectRef idx="0">
            <a:schemeClr val="accent1"/>
          </a:effectRef>
          <a:fontRef idx="minor">
            <a:schemeClr val="tx1"/>
          </a:fontRef>
        </p:style>
      </p:cxnSp>
      <p:sp>
        <p:nvSpPr>
          <p:cNvPr id="268" name="TextBox 267">
            <a:extLst>
              <a:ext uri="{FF2B5EF4-FFF2-40B4-BE49-F238E27FC236}">
                <a16:creationId xmlns:a16="http://schemas.microsoft.com/office/drawing/2014/main" id="{60124EA8-E933-4042-9917-CDCC2427B34B}"/>
              </a:ext>
            </a:extLst>
          </p:cNvPr>
          <p:cNvSpPr txBox="1"/>
          <p:nvPr/>
        </p:nvSpPr>
        <p:spPr>
          <a:xfrm>
            <a:off x="8566884" y="4548359"/>
            <a:ext cx="1168870" cy="338554"/>
          </a:xfrm>
          <a:prstGeom prst="rect">
            <a:avLst/>
          </a:prstGeom>
          <a:solidFill>
            <a:schemeClr val="accent6">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800"/>
              <a:t>Urban uncollected Wastewater</a:t>
            </a:r>
            <a:r>
              <a:rPr lang="en-US" sz="800" baseline="30000"/>
              <a:t>5</a:t>
            </a:r>
            <a:endParaRPr lang="en-US" sz="800"/>
          </a:p>
        </p:txBody>
      </p:sp>
      <p:sp>
        <p:nvSpPr>
          <p:cNvPr id="269" name="TextBox 268">
            <a:extLst>
              <a:ext uri="{FF2B5EF4-FFF2-40B4-BE49-F238E27FC236}">
                <a16:creationId xmlns:a16="http://schemas.microsoft.com/office/drawing/2014/main" id="{CE2BC15B-1CCF-4FEF-96C9-093C6368B5A0}"/>
              </a:ext>
            </a:extLst>
          </p:cNvPr>
          <p:cNvSpPr txBox="1"/>
          <p:nvPr/>
        </p:nvSpPr>
        <p:spPr>
          <a:xfrm>
            <a:off x="8554028" y="4957747"/>
            <a:ext cx="1181721" cy="338554"/>
          </a:xfrm>
          <a:prstGeom prst="rect">
            <a:avLst/>
          </a:prstGeom>
          <a:solidFill>
            <a:schemeClr val="accent6">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800"/>
              <a:t>Rural uncollected wastewater</a:t>
            </a:r>
            <a:r>
              <a:rPr lang="en-US" sz="800" baseline="30000"/>
              <a:t>5</a:t>
            </a:r>
            <a:endParaRPr lang="en-US" sz="800"/>
          </a:p>
        </p:txBody>
      </p:sp>
      <p:sp>
        <p:nvSpPr>
          <p:cNvPr id="77" name="TextBox 76">
            <a:extLst>
              <a:ext uri="{FF2B5EF4-FFF2-40B4-BE49-F238E27FC236}">
                <a16:creationId xmlns:a16="http://schemas.microsoft.com/office/drawing/2014/main" id="{16CC2E1E-D3C5-4CC3-BA9C-D81C683A479F}"/>
              </a:ext>
            </a:extLst>
          </p:cNvPr>
          <p:cNvSpPr txBox="1"/>
          <p:nvPr/>
        </p:nvSpPr>
        <p:spPr>
          <a:xfrm>
            <a:off x="7247711" y="4114661"/>
            <a:ext cx="1027509" cy="223320"/>
          </a:xfrm>
          <a:prstGeom prst="rect">
            <a:avLst/>
          </a:prstGeom>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800"/>
              <a:t>Rural treatment</a:t>
            </a:r>
          </a:p>
        </p:txBody>
      </p:sp>
      <p:cxnSp>
        <p:nvCxnSpPr>
          <p:cNvPr id="85" name="Straight Arrow Connector 84">
            <a:extLst>
              <a:ext uri="{FF2B5EF4-FFF2-40B4-BE49-F238E27FC236}">
                <a16:creationId xmlns:a16="http://schemas.microsoft.com/office/drawing/2014/main" id="{B17A05DB-9662-4AF8-8DBD-B332BE7023FB}"/>
              </a:ext>
            </a:extLst>
          </p:cNvPr>
          <p:cNvCxnSpPr>
            <a:cxnSpLocks/>
            <a:stCxn id="244" idx="1"/>
          </p:cNvCxnSpPr>
          <p:nvPr/>
        </p:nvCxnSpPr>
        <p:spPr>
          <a:xfrm flipH="1" flipV="1">
            <a:off x="6721273" y="3702611"/>
            <a:ext cx="535831" cy="2448"/>
          </a:xfrm>
          <a:prstGeom prst="straightConnector1">
            <a:avLst/>
          </a:prstGeom>
          <a:ln w="12700">
            <a:solidFill>
              <a:schemeClr val="tx1">
                <a:lumMod val="75000"/>
                <a:lumOff val="25000"/>
              </a:schemeClr>
            </a:solidFill>
            <a:tailEnd type="oval"/>
          </a:ln>
          <a:effectLst/>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7C946731-25E2-4ACF-8E1B-A071B0C4D5C6}"/>
              </a:ext>
            </a:extLst>
          </p:cNvPr>
          <p:cNvCxnSpPr>
            <a:cxnSpLocks/>
            <a:stCxn id="171" idx="3"/>
          </p:cNvCxnSpPr>
          <p:nvPr/>
        </p:nvCxnSpPr>
        <p:spPr>
          <a:xfrm>
            <a:off x="4979705" y="3914870"/>
            <a:ext cx="1741568" cy="0"/>
          </a:xfrm>
          <a:prstGeom prst="straightConnector1">
            <a:avLst/>
          </a:prstGeom>
          <a:ln w="12700">
            <a:solidFill>
              <a:schemeClr val="tx1">
                <a:lumMod val="75000"/>
                <a:lumOff val="25000"/>
              </a:schemeClr>
            </a:solidFill>
            <a:tailEnd type="oval"/>
          </a:ln>
          <a:effectLst/>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45FB432D-F871-4ABF-A31D-63C792AF7E70}"/>
              </a:ext>
            </a:extLst>
          </p:cNvPr>
          <p:cNvCxnSpPr>
            <a:cxnSpLocks/>
            <a:stCxn id="169" idx="3"/>
          </p:cNvCxnSpPr>
          <p:nvPr/>
        </p:nvCxnSpPr>
        <p:spPr>
          <a:xfrm>
            <a:off x="5006783" y="4414751"/>
            <a:ext cx="1714490" cy="0"/>
          </a:xfrm>
          <a:prstGeom prst="straightConnector1">
            <a:avLst/>
          </a:prstGeom>
          <a:ln w="12700">
            <a:solidFill>
              <a:schemeClr val="tx1">
                <a:lumMod val="75000"/>
                <a:lumOff val="25000"/>
              </a:schemeClr>
            </a:solidFill>
            <a:tailEnd type="oval"/>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1E0DFF3-656B-4CA1-AEF9-E8EA4C9A7163}"/>
              </a:ext>
            </a:extLst>
          </p:cNvPr>
          <p:cNvCxnSpPr>
            <a:cxnSpLocks/>
            <a:stCxn id="169" idx="1"/>
          </p:cNvCxnSpPr>
          <p:nvPr/>
        </p:nvCxnSpPr>
        <p:spPr>
          <a:xfrm flipH="1">
            <a:off x="2676663" y="4414751"/>
            <a:ext cx="115099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id="{E04C1DFD-D4EF-44FF-8023-F17E467635B5}"/>
              </a:ext>
            </a:extLst>
          </p:cNvPr>
          <p:cNvCxnSpPr>
            <a:cxnSpLocks/>
            <a:stCxn id="171" idx="1"/>
          </p:cNvCxnSpPr>
          <p:nvPr/>
        </p:nvCxnSpPr>
        <p:spPr>
          <a:xfrm flipH="1">
            <a:off x="2685043" y="3914870"/>
            <a:ext cx="11155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3" name="Straight Arrow Connector 122">
            <a:extLst>
              <a:ext uri="{FF2B5EF4-FFF2-40B4-BE49-F238E27FC236}">
                <a16:creationId xmlns:a16="http://schemas.microsoft.com/office/drawing/2014/main" id="{3ACCF90D-4FB1-415D-8450-C8F43FADD682}"/>
              </a:ext>
            </a:extLst>
          </p:cNvPr>
          <p:cNvCxnSpPr>
            <a:cxnSpLocks/>
          </p:cNvCxnSpPr>
          <p:nvPr/>
        </p:nvCxnSpPr>
        <p:spPr>
          <a:xfrm flipV="1">
            <a:off x="4532475" y="4584028"/>
            <a:ext cx="0" cy="830640"/>
          </a:xfrm>
          <a:prstGeom prst="straightConnector1">
            <a:avLst/>
          </a:prstGeom>
          <a:ln w="12700">
            <a:solidFill>
              <a:srgbClr val="C00000"/>
            </a:solidFill>
            <a:prstDash val="dash"/>
            <a:headEnd type="oval"/>
            <a:tailEnd type="triangle"/>
          </a:ln>
          <a:effectLst/>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A8124D7F-6103-41E1-A88E-1EFB57940A16}"/>
              </a:ext>
            </a:extLst>
          </p:cNvPr>
          <p:cNvSpPr txBox="1"/>
          <p:nvPr/>
        </p:nvSpPr>
        <p:spPr>
          <a:xfrm>
            <a:off x="5357265" y="2427955"/>
            <a:ext cx="1201168" cy="338554"/>
          </a:xfrm>
          <a:prstGeom prst="rect">
            <a:avLst/>
          </a:prstGeom>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800"/>
              <a:t>Urban transmission &amp; distribution</a:t>
            </a:r>
          </a:p>
        </p:txBody>
      </p:sp>
      <p:sp>
        <p:nvSpPr>
          <p:cNvPr id="146" name="TextBox 145">
            <a:extLst>
              <a:ext uri="{FF2B5EF4-FFF2-40B4-BE49-F238E27FC236}">
                <a16:creationId xmlns:a16="http://schemas.microsoft.com/office/drawing/2014/main" id="{AC6D220A-BA93-4CED-88C6-75F57B9BC448}"/>
              </a:ext>
            </a:extLst>
          </p:cNvPr>
          <p:cNvSpPr txBox="1"/>
          <p:nvPr/>
        </p:nvSpPr>
        <p:spPr>
          <a:xfrm>
            <a:off x="5357264" y="3204397"/>
            <a:ext cx="1190647" cy="338554"/>
          </a:xfrm>
          <a:prstGeom prst="rect">
            <a:avLst/>
          </a:prstGeom>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800"/>
              <a:t>Rural transmission &amp; distribution</a:t>
            </a:r>
          </a:p>
        </p:txBody>
      </p:sp>
      <p:cxnSp>
        <p:nvCxnSpPr>
          <p:cNvPr id="147" name="Straight Arrow Connector 146">
            <a:extLst>
              <a:ext uri="{FF2B5EF4-FFF2-40B4-BE49-F238E27FC236}">
                <a16:creationId xmlns:a16="http://schemas.microsoft.com/office/drawing/2014/main" id="{F0590AD9-D42A-44EB-9BCF-5CA9CF4028F2}"/>
              </a:ext>
            </a:extLst>
          </p:cNvPr>
          <p:cNvCxnSpPr>
            <a:cxnSpLocks/>
            <a:stCxn id="146" idx="1"/>
          </p:cNvCxnSpPr>
          <p:nvPr/>
        </p:nvCxnSpPr>
        <p:spPr>
          <a:xfrm flipH="1">
            <a:off x="2676525" y="3373674"/>
            <a:ext cx="2680739" cy="0"/>
          </a:xfrm>
          <a:prstGeom prst="straightConnector1">
            <a:avLst/>
          </a:prstGeom>
          <a:ln w="12700">
            <a:solidFill>
              <a:schemeClr val="tx1">
                <a:lumMod val="75000"/>
                <a:lumOff val="25000"/>
              </a:schemeClr>
            </a:solidFill>
            <a:tailEnd type="oval"/>
          </a:ln>
          <a:effectLst/>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C0DCC3EA-BE3C-475D-BA30-D7960FDDADD2}"/>
              </a:ext>
            </a:extLst>
          </p:cNvPr>
          <p:cNvCxnSpPr>
            <a:cxnSpLocks/>
            <a:stCxn id="145" idx="1"/>
          </p:cNvCxnSpPr>
          <p:nvPr/>
        </p:nvCxnSpPr>
        <p:spPr>
          <a:xfrm flipH="1" flipV="1">
            <a:off x="2676525" y="2589250"/>
            <a:ext cx="2680740" cy="7982"/>
          </a:xfrm>
          <a:prstGeom prst="straightConnector1">
            <a:avLst/>
          </a:prstGeom>
          <a:ln w="12700">
            <a:solidFill>
              <a:schemeClr val="tx1">
                <a:lumMod val="75000"/>
                <a:lumOff val="25000"/>
              </a:schemeClr>
            </a:solidFill>
            <a:tailEnd type="oval"/>
          </a:ln>
          <a:effectLst/>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68B9D268-F224-4B82-A90C-CB2D3B345BDA}"/>
              </a:ext>
            </a:extLst>
          </p:cNvPr>
          <p:cNvCxnSpPr>
            <a:cxnSpLocks/>
            <a:stCxn id="41" idx="1"/>
            <a:endCxn id="77" idx="3"/>
          </p:cNvCxnSpPr>
          <p:nvPr/>
        </p:nvCxnSpPr>
        <p:spPr>
          <a:xfrm flipH="1">
            <a:off x="8275220" y="4226321"/>
            <a:ext cx="296773" cy="0"/>
          </a:xfrm>
          <a:prstGeom prst="straightConnector1">
            <a:avLst/>
          </a:prstGeom>
          <a:ln w="12700">
            <a:solidFill>
              <a:schemeClr val="tx1">
                <a:lumMod val="75000"/>
                <a:lumOff val="25000"/>
              </a:schemeClr>
            </a:solidFill>
            <a:headEnd type="oval"/>
            <a:tailEnd type="triangle"/>
          </a:ln>
          <a:effectLst/>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9C3A6934-E299-4F48-80AF-C58DB6B5AB0B}"/>
              </a:ext>
            </a:extLst>
          </p:cNvPr>
          <p:cNvCxnSpPr>
            <a:cxnSpLocks/>
          </p:cNvCxnSpPr>
          <p:nvPr/>
        </p:nvCxnSpPr>
        <p:spPr>
          <a:xfrm flipH="1">
            <a:off x="6721273" y="4222601"/>
            <a:ext cx="531274" cy="0"/>
          </a:xfrm>
          <a:prstGeom prst="straightConnector1">
            <a:avLst/>
          </a:prstGeom>
          <a:ln w="12700">
            <a:solidFill>
              <a:schemeClr val="tx1">
                <a:lumMod val="75000"/>
                <a:lumOff val="25000"/>
              </a:schemeClr>
            </a:solidFill>
            <a:tailEnd type="oval"/>
          </a:ln>
          <a:effectLst/>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6DB034E8-466A-45D9-B8C1-16B347D05DEA}"/>
              </a:ext>
            </a:extLst>
          </p:cNvPr>
          <p:cNvCxnSpPr>
            <a:cxnSpLocks/>
            <a:stCxn id="145" idx="3"/>
          </p:cNvCxnSpPr>
          <p:nvPr/>
        </p:nvCxnSpPr>
        <p:spPr>
          <a:xfrm>
            <a:off x="6558433" y="2597232"/>
            <a:ext cx="465969" cy="0"/>
          </a:xfrm>
          <a:prstGeom prst="straightConnector1">
            <a:avLst/>
          </a:prstGeom>
          <a:ln w="12700">
            <a:solidFill>
              <a:schemeClr val="tx1">
                <a:lumMod val="75000"/>
                <a:lumOff val="25000"/>
              </a:schemeClr>
            </a:solidFill>
            <a:tailEnd type="oval"/>
          </a:ln>
          <a:effectLst/>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6631835E-D9C0-4228-8044-D540E327A0B1}"/>
              </a:ext>
            </a:extLst>
          </p:cNvPr>
          <p:cNvCxnSpPr>
            <a:cxnSpLocks/>
            <a:stCxn id="146" idx="3"/>
          </p:cNvCxnSpPr>
          <p:nvPr/>
        </p:nvCxnSpPr>
        <p:spPr>
          <a:xfrm>
            <a:off x="6547911" y="3373674"/>
            <a:ext cx="479948" cy="0"/>
          </a:xfrm>
          <a:prstGeom prst="straightConnector1">
            <a:avLst/>
          </a:prstGeom>
          <a:ln w="12700">
            <a:solidFill>
              <a:schemeClr val="tx1">
                <a:lumMod val="75000"/>
                <a:lumOff val="25000"/>
              </a:schemeClr>
            </a:solidFill>
            <a:tailEnd type="oval"/>
          </a:ln>
          <a:effectLst/>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F88E8BDE-93F3-4929-965C-F15AFEC7F72D}"/>
              </a:ext>
            </a:extLst>
          </p:cNvPr>
          <p:cNvCxnSpPr>
            <a:cxnSpLocks/>
            <a:stCxn id="268" idx="1"/>
          </p:cNvCxnSpPr>
          <p:nvPr/>
        </p:nvCxnSpPr>
        <p:spPr>
          <a:xfrm flipH="1">
            <a:off x="2256210" y="4717636"/>
            <a:ext cx="6310674" cy="0"/>
          </a:xfrm>
          <a:prstGeom prst="straightConnector1">
            <a:avLst/>
          </a:prstGeom>
          <a:ln w="12700">
            <a:solidFill>
              <a:schemeClr val="tx1">
                <a:lumMod val="75000"/>
                <a:lumOff val="25000"/>
              </a:schemeClr>
            </a:solidFill>
            <a:headEnd type="oval"/>
            <a:tailEnd type="triangle"/>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BBE43CE6-2DBA-46B3-94D8-7C8F3CB75735}"/>
              </a:ext>
            </a:extLst>
          </p:cNvPr>
          <p:cNvCxnSpPr>
            <a:cxnSpLocks/>
          </p:cNvCxnSpPr>
          <p:nvPr/>
        </p:nvCxnSpPr>
        <p:spPr>
          <a:xfrm flipH="1">
            <a:off x="2256210" y="5145228"/>
            <a:ext cx="6295628" cy="0"/>
          </a:xfrm>
          <a:prstGeom prst="straightConnector1">
            <a:avLst/>
          </a:prstGeom>
          <a:ln w="12700">
            <a:solidFill>
              <a:schemeClr val="tx1">
                <a:lumMod val="75000"/>
                <a:lumOff val="25000"/>
              </a:schemeClr>
            </a:solidFill>
            <a:headEnd type="oval"/>
            <a:tailEnd type="triangle"/>
          </a:ln>
          <a:effectLst/>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541CD087-FE8F-41F3-9F21-15895FDF4DDA}"/>
              </a:ext>
            </a:extLst>
          </p:cNvPr>
          <p:cNvCxnSpPr>
            <a:cxnSpLocks/>
          </p:cNvCxnSpPr>
          <p:nvPr/>
        </p:nvCxnSpPr>
        <p:spPr>
          <a:xfrm>
            <a:off x="2239450" y="954275"/>
            <a:ext cx="16760" cy="4358821"/>
          </a:xfrm>
          <a:prstGeom prst="line">
            <a:avLst/>
          </a:prstGeom>
          <a:ln w="12700">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7667769-60CB-44F1-BBFD-894C8A6C8F6E}"/>
              </a:ext>
            </a:extLst>
          </p:cNvPr>
          <p:cNvCxnSpPr>
            <a:cxnSpLocks/>
          </p:cNvCxnSpPr>
          <p:nvPr/>
        </p:nvCxnSpPr>
        <p:spPr>
          <a:xfrm flipH="1">
            <a:off x="2245224" y="2374130"/>
            <a:ext cx="1562753" cy="0"/>
          </a:xfrm>
          <a:prstGeom prst="straightConnector1">
            <a:avLst/>
          </a:prstGeom>
          <a:ln w="12700">
            <a:solidFill>
              <a:schemeClr val="accent2"/>
            </a:solidFill>
            <a:tailEnd type="triangle"/>
          </a:ln>
        </p:spPr>
        <p:style>
          <a:lnRef idx="1">
            <a:schemeClr val="accent4"/>
          </a:lnRef>
          <a:fillRef idx="0">
            <a:schemeClr val="accent4"/>
          </a:fillRef>
          <a:effectRef idx="0">
            <a:schemeClr val="accent4"/>
          </a:effectRef>
          <a:fontRef idx="minor">
            <a:schemeClr val="tx1"/>
          </a:fontRef>
        </p:style>
      </p:cxnSp>
      <p:cxnSp>
        <p:nvCxnSpPr>
          <p:cNvPr id="109" name="Straight Arrow Connector 108">
            <a:extLst>
              <a:ext uri="{FF2B5EF4-FFF2-40B4-BE49-F238E27FC236}">
                <a16:creationId xmlns:a16="http://schemas.microsoft.com/office/drawing/2014/main" id="{BCA868F2-0977-4745-9541-922F48A0F14B}"/>
              </a:ext>
            </a:extLst>
          </p:cNvPr>
          <p:cNvCxnSpPr>
            <a:cxnSpLocks/>
          </p:cNvCxnSpPr>
          <p:nvPr/>
        </p:nvCxnSpPr>
        <p:spPr>
          <a:xfrm flipH="1">
            <a:off x="2238279" y="3018881"/>
            <a:ext cx="1595429" cy="0"/>
          </a:xfrm>
          <a:prstGeom prst="straightConnector1">
            <a:avLst/>
          </a:prstGeom>
          <a:ln w="12700">
            <a:solidFill>
              <a:schemeClr val="accent2"/>
            </a:solidFill>
            <a:tailEnd type="triangle"/>
          </a:ln>
        </p:spPr>
        <p:style>
          <a:lnRef idx="1">
            <a:schemeClr val="accent4"/>
          </a:lnRef>
          <a:fillRef idx="0">
            <a:schemeClr val="accent4"/>
          </a:fillRef>
          <a:effectRef idx="0">
            <a:schemeClr val="accent4"/>
          </a:effectRef>
          <a:fontRef idx="minor">
            <a:schemeClr val="tx1"/>
          </a:fontRef>
        </p:style>
      </p:cxnSp>
      <p:sp>
        <p:nvSpPr>
          <p:cNvPr id="113" name="TextBox 112">
            <a:extLst>
              <a:ext uri="{FF2B5EF4-FFF2-40B4-BE49-F238E27FC236}">
                <a16:creationId xmlns:a16="http://schemas.microsoft.com/office/drawing/2014/main" id="{72A9F867-FD03-41AD-A9FD-2303A1E96C4E}"/>
              </a:ext>
            </a:extLst>
          </p:cNvPr>
          <p:cNvSpPr txBox="1"/>
          <p:nvPr/>
        </p:nvSpPr>
        <p:spPr>
          <a:xfrm rot="16200000">
            <a:off x="1716875" y="505986"/>
            <a:ext cx="1062128" cy="207749"/>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750"/>
              <a:t>River Basin</a:t>
            </a:r>
          </a:p>
        </p:txBody>
      </p:sp>
      <p:cxnSp>
        <p:nvCxnSpPr>
          <p:cNvPr id="124" name="Straight Arrow Connector 123">
            <a:extLst>
              <a:ext uri="{FF2B5EF4-FFF2-40B4-BE49-F238E27FC236}">
                <a16:creationId xmlns:a16="http://schemas.microsoft.com/office/drawing/2014/main" id="{9D12D00C-A49A-4F36-8407-4DA1EA5AFCD0}"/>
              </a:ext>
            </a:extLst>
          </p:cNvPr>
          <p:cNvCxnSpPr>
            <a:cxnSpLocks/>
          </p:cNvCxnSpPr>
          <p:nvPr/>
        </p:nvCxnSpPr>
        <p:spPr>
          <a:xfrm>
            <a:off x="10093211" y="5939432"/>
            <a:ext cx="275187" cy="0"/>
          </a:xfrm>
          <a:prstGeom prst="straightConnector1">
            <a:avLst/>
          </a:prstGeom>
          <a:ln w="12700">
            <a:solidFill>
              <a:schemeClr val="accent2"/>
            </a:solidFill>
            <a:tailEnd type="triangle"/>
          </a:ln>
        </p:spPr>
        <p:style>
          <a:lnRef idx="1">
            <a:schemeClr val="accent4"/>
          </a:lnRef>
          <a:fillRef idx="0">
            <a:schemeClr val="accent4"/>
          </a:fillRef>
          <a:effectRef idx="0">
            <a:schemeClr val="accent4"/>
          </a:effectRef>
          <a:fontRef idx="minor">
            <a:schemeClr val="tx1"/>
          </a:fontRef>
        </p:style>
      </p:cxnSp>
      <p:sp>
        <p:nvSpPr>
          <p:cNvPr id="125" name="TextBox 124">
            <a:extLst>
              <a:ext uri="{FF2B5EF4-FFF2-40B4-BE49-F238E27FC236}">
                <a16:creationId xmlns:a16="http://schemas.microsoft.com/office/drawing/2014/main" id="{C4F6181C-4536-4009-B685-26AC9771BEF6}"/>
              </a:ext>
            </a:extLst>
          </p:cNvPr>
          <p:cNvSpPr txBox="1"/>
          <p:nvPr/>
        </p:nvSpPr>
        <p:spPr>
          <a:xfrm>
            <a:off x="9907334" y="5992312"/>
            <a:ext cx="610487" cy="184666"/>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600" b="1"/>
              <a:t>Return flows</a:t>
            </a:r>
          </a:p>
        </p:txBody>
      </p:sp>
      <p:sp>
        <p:nvSpPr>
          <p:cNvPr id="144" name="TextBox 143">
            <a:extLst>
              <a:ext uri="{FF2B5EF4-FFF2-40B4-BE49-F238E27FC236}">
                <a16:creationId xmlns:a16="http://schemas.microsoft.com/office/drawing/2014/main" id="{E40A405A-CD13-4DAF-866F-998A64EF44FD}"/>
              </a:ext>
            </a:extLst>
          </p:cNvPr>
          <p:cNvSpPr txBox="1"/>
          <p:nvPr/>
        </p:nvSpPr>
        <p:spPr>
          <a:xfrm>
            <a:off x="631904" y="1881989"/>
            <a:ext cx="1203804" cy="215444"/>
          </a:xfrm>
          <a:prstGeom prst="rect">
            <a:avLst/>
          </a:prstGeom>
          <a:solidFill>
            <a:srgbClr val="93A6D8"/>
          </a:solidFill>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800"/>
              <a:t>Return Flows</a:t>
            </a:r>
          </a:p>
        </p:txBody>
      </p:sp>
      <p:cxnSp>
        <p:nvCxnSpPr>
          <p:cNvPr id="148" name="Straight Arrow Connector 147">
            <a:extLst>
              <a:ext uri="{FF2B5EF4-FFF2-40B4-BE49-F238E27FC236}">
                <a16:creationId xmlns:a16="http://schemas.microsoft.com/office/drawing/2014/main" id="{11583B70-6723-495A-B203-66C1CCE271C7}"/>
              </a:ext>
            </a:extLst>
          </p:cNvPr>
          <p:cNvCxnSpPr>
            <a:cxnSpLocks/>
          </p:cNvCxnSpPr>
          <p:nvPr/>
        </p:nvCxnSpPr>
        <p:spPr>
          <a:xfrm flipH="1">
            <a:off x="1822048" y="1987520"/>
            <a:ext cx="423176" cy="3463"/>
          </a:xfrm>
          <a:prstGeom prst="straightConnector1">
            <a:avLst/>
          </a:prstGeom>
          <a:ln w="12700">
            <a:solidFill>
              <a:schemeClr val="accent2"/>
            </a:solidFill>
            <a:headEnd type="oval"/>
            <a:tailEnd type="triangle"/>
          </a:ln>
          <a:effectLst/>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B6B41B1-EC9B-4135-A399-6B9C1AC6F908}"/>
              </a:ext>
            </a:extLst>
          </p:cNvPr>
          <p:cNvCxnSpPr>
            <a:cxnSpLocks/>
          </p:cNvCxnSpPr>
          <p:nvPr/>
        </p:nvCxnSpPr>
        <p:spPr>
          <a:xfrm>
            <a:off x="2668283" y="1880990"/>
            <a:ext cx="898710" cy="0"/>
          </a:xfrm>
          <a:prstGeom prst="straightConnector1">
            <a:avLst/>
          </a:prstGeom>
          <a:ln w="12700">
            <a:tailEnd type="oval"/>
          </a:ln>
        </p:spPr>
        <p:style>
          <a:lnRef idx="1">
            <a:schemeClr val="accent1"/>
          </a:lnRef>
          <a:fillRef idx="0">
            <a:schemeClr val="accent1"/>
          </a:fillRef>
          <a:effectRef idx="0">
            <a:schemeClr val="accent1"/>
          </a:effectRef>
          <a:fontRef idx="minor">
            <a:schemeClr val="tx1"/>
          </a:fontRef>
        </p:style>
      </p:cxnSp>
      <p:sp>
        <p:nvSpPr>
          <p:cNvPr id="215" name="TextBox 214">
            <a:extLst>
              <a:ext uri="{FF2B5EF4-FFF2-40B4-BE49-F238E27FC236}">
                <a16:creationId xmlns:a16="http://schemas.microsoft.com/office/drawing/2014/main" id="{8E03AB3D-DE2C-42A6-A1B0-9708873125D9}"/>
              </a:ext>
            </a:extLst>
          </p:cNvPr>
          <p:cNvSpPr txBox="1"/>
          <p:nvPr/>
        </p:nvSpPr>
        <p:spPr>
          <a:xfrm>
            <a:off x="642970" y="4047343"/>
            <a:ext cx="1203804" cy="338554"/>
          </a:xfrm>
          <a:prstGeom prst="rect">
            <a:avLst/>
          </a:prstGeom>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800"/>
              <a:t>Fossil Ground water (GW) </a:t>
            </a:r>
          </a:p>
        </p:txBody>
      </p:sp>
      <p:cxnSp>
        <p:nvCxnSpPr>
          <p:cNvPr id="289" name="Straight Arrow Connector 288">
            <a:extLst>
              <a:ext uri="{FF2B5EF4-FFF2-40B4-BE49-F238E27FC236}">
                <a16:creationId xmlns:a16="http://schemas.microsoft.com/office/drawing/2014/main" id="{29B73F58-7F89-43FE-8854-4782BF6C4CD1}"/>
              </a:ext>
            </a:extLst>
          </p:cNvPr>
          <p:cNvCxnSpPr>
            <a:cxnSpLocks/>
            <a:stCxn id="215" idx="3"/>
          </p:cNvCxnSpPr>
          <p:nvPr/>
        </p:nvCxnSpPr>
        <p:spPr>
          <a:xfrm>
            <a:off x="1846774" y="4216620"/>
            <a:ext cx="833391" cy="4255"/>
          </a:xfrm>
          <a:prstGeom prst="straightConnector1">
            <a:avLst/>
          </a:prstGeom>
          <a:ln w="12700">
            <a:solidFill>
              <a:schemeClr val="tx1">
                <a:lumMod val="75000"/>
                <a:lumOff val="25000"/>
              </a:schemeClr>
            </a:solidFill>
            <a:headEnd type="oval"/>
            <a:tailEnd type="triangle"/>
          </a:ln>
          <a:effectLst/>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56792506-DC96-426C-A67A-936B90BA94F6}"/>
              </a:ext>
            </a:extLst>
          </p:cNvPr>
          <p:cNvCxnSpPr>
            <a:cxnSpLocks/>
            <a:stCxn id="216" idx="3"/>
          </p:cNvCxnSpPr>
          <p:nvPr/>
        </p:nvCxnSpPr>
        <p:spPr>
          <a:xfrm>
            <a:off x="1864149" y="3616317"/>
            <a:ext cx="816016" cy="7665"/>
          </a:xfrm>
          <a:prstGeom prst="straightConnector1">
            <a:avLst/>
          </a:prstGeom>
          <a:ln w="12700">
            <a:solidFill>
              <a:schemeClr val="tx1">
                <a:lumMod val="75000"/>
                <a:lumOff val="25000"/>
              </a:schemeClr>
            </a:solidFill>
            <a:headEnd type="oval"/>
            <a:tailEnd type="triangle"/>
          </a:ln>
          <a:effectLst/>
        </p:spPr>
        <p:style>
          <a:lnRef idx="1">
            <a:schemeClr val="accent1"/>
          </a:lnRef>
          <a:fillRef idx="0">
            <a:schemeClr val="accent1"/>
          </a:fillRef>
          <a:effectRef idx="0">
            <a:schemeClr val="accent1"/>
          </a:effectRef>
          <a:fontRef idx="minor">
            <a:schemeClr val="tx1"/>
          </a:fontRef>
        </p:style>
      </p:cxnSp>
      <p:cxnSp>
        <p:nvCxnSpPr>
          <p:cNvPr id="299" name="Straight Arrow Connector 298">
            <a:extLst>
              <a:ext uri="{FF2B5EF4-FFF2-40B4-BE49-F238E27FC236}">
                <a16:creationId xmlns:a16="http://schemas.microsoft.com/office/drawing/2014/main" id="{0214FA8A-C793-48B5-9260-0D4320034689}"/>
              </a:ext>
            </a:extLst>
          </p:cNvPr>
          <p:cNvCxnSpPr>
            <a:cxnSpLocks/>
          </p:cNvCxnSpPr>
          <p:nvPr/>
        </p:nvCxnSpPr>
        <p:spPr>
          <a:xfrm>
            <a:off x="1839941" y="3102800"/>
            <a:ext cx="1304880" cy="0"/>
          </a:xfrm>
          <a:prstGeom prst="straightConnector1">
            <a:avLst/>
          </a:prstGeom>
          <a:ln w="12700">
            <a:solidFill>
              <a:schemeClr val="tx1">
                <a:lumMod val="75000"/>
                <a:lumOff val="25000"/>
              </a:schemeClr>
            </a:solidFill>
            <a:headEnd type="oval"/>
            <a:tailEnd type="triangle"/>
          </a:ln>
          <a:effectLst/>
        </p:spPr>
        <p:style>
          <a:lnRef idx="1">
            <a:schemeClr val="accent1"/>
          </a:lnRef>
          <a:fillRef idx="0">
            <a:schemeClr val="accent1"/>
          </a:fillRef>
          <a:effectRef idx="0">
            <a:schemeClr val="accent1"/>
          </a:effectRef>
          <a:fontRef idx="minor">
            <a:schemeClr val="tx1"/>
          </a:fontRef>
        </p:style>
      </p:cxnSp>
      <p:cxnSp>
        <p:nvCxnSpPr>
          <p:cNvPr id="301" name="Straight Arrow Connector 300">
            <a:extLst>
              <a:ext uri="{FF2B5EF4-FFF2-40B4-BE49-F238E27FC236}">
                <a16:creationId xmlns:a16="http://schemas.microsoft.com/office/drawing/2014/main" id="{182889E4-073E-4FC3-8B29-4A5F082BEFB7}"/>
              </a:ext>
            </a:extLst>
          </p:cNvPr>
          <p:cNvCxnSpPr>
            <a:cxnSpLocks/>
            <a:stCxn id="32" idx="3"/>
          </p:cNvCxnSpPr>
          <p:nvPr/>
        </p:nvCxnSpPr>
        <p:spPr>
          <a:xfrm flipV="1">
            <a:off x="1852053" y="2480419"/>
            <a:ext cx="824472" cy="1"/>
          </a:xfrm>
          <a:prstGeom prst="straightConnector1">
            <a:avLst/>
          </a:prstGeom>
          <a:ln w="12700">
            <a:solidFill>
              <a:schemeClr val="tx1">
                <a:lumMod val="75000"/>
                <a:lumOff val="25000"/>
              </a:schemeClr>
            </a:solidFill>
            <a:headEnd type="oval"/>
            <a:tailEnd type="triangle"/>
          </a:ln>
          <a:effectLst/>
        </p:spPr>
        <p:style>
          <a:lnRef idx="1">
            <a:schemeClr val="accent1"/>
          </a:lnRef>
          <a:fillRef idx="0">
            <a:schemeClr val="accent1"/>
          </a:fillRef>
          <a:effectRef idx="0">
            <a:schemeClr val="accent1"/>
          </a:effectRef>
          <a:fontRef idx="minor">
            <a:schemeClr val="tx1"/>
          </a:fontRef>
        </p:style>
      </p:cxnSp>
      <p:cxnSp>
        <p:nvCxnSpPr>
          <p:cNvPr id="304" name="Straight Arrow Connector 303">
            <a:extLst>
              <a:ext uri="{FF2B5EF4-FFF2-40B4-BE49-F238E27FC236}">
                <a16:creationId xmlns:a16="http://schemas.microsoft.com/office/drawing/2014/main" id="{332E82AF-88D1-4483-A961-F647C4446B5A}"/>
              </a:ext>
            </a:extLst>
          </p:cNvPr>
          <p:cNvCxnSpPr>
            <a:cxnSpLocks/>
            <a:stCxn id="31" idx="3"/>
          </p:cNvCxnSpPr>
          <p:nvPr/>
        </p:nvCxnSpPr>
        <p:spPr>
          <a:xfrm flipV="1">
            <a:off x="1844137" y="1468847"/>
            <a:ext cx="399419" cy="4208"/>
          </a:xfrm>
          <a:prstGeom prst="straightConnector1">
            <a:avLst/>
          </a:prstGeom>
          <a:ln w="12700">
            <a:solidFill>
              <a:schemeClr val="tx1">
                <a:lumMod val="75000"/>
                <a:lumOff val="25000"/>
              </a:schemeClr>
            </a:solidFill>
            <a:headEnd type="oval"/>
            <a:tailEnd type="triangle"/>
          </a:ln>
          <a:effectLst/>
        </p:spPr>
        <p:style>
          <a:lnRef idx="1">
            <a:schemeClr val="accent1"/>
          </a:lnRef>
          <a:fillRef idx="0">
            <a:schemeClr val="accent1"/>
          </a:fillRef>
          <a:effectRef idx="0">
            <a:schemeClr val="accent1"/>
          </a:effectRef>
          <a:fontRef idx="minor">
            <a:schemeClr val="tx1"/>
          </a:fontRef>
        </p:style>
      </p:cxnSp>
      <p:sp>
        <p:nvSpPr>
          <p:cNvPr id="311" name="Title 1">
            <a:extLst>
              <a:ext uri="{FF2B5EF4-FFF2-40B4-BE49-F238E27FC236}">
                <a16:creationId xmlns:a16="http://schemas.microsoft.com/office/drawing/2014/main" id="{1A2E3FE0-EA3E-4059-9580-D47F02AEAFBF}"/>
              </a:ext>
            </a:extLst>
          </p:cNvPr>
          <p:cNvSpPr>
            <a:spLocks noGrp="1"/>
          </p:cNvSpPr>
          <p:nvPr>
            <p:ph type="title"/>
          </p:nvPr>
        </p:nvSpPr>
        <p:spPr>
          <a:xfrm rot="16200000">
            <a:off x="-3137553" y="3094669"/>
            <a:ext cx="6711589" cy="522251"/>
          </a:xfrm>
        </p:spPr>
        <p:txBody>
          <a:bodyPr>
            <a:normAutofit/>
          </a:bodyPr>
          <a:lstStyle/>
          <a:p>
            <a:pPr algn="r"/>
            <a:r>
              <a:rPr lang="en-US">
                <a:solidFill>
                  <a:srgbClr val="00599D"/>
                </a:solidFill>
              </a:rPr>
              <a:t>Reference System</a:t>
            </a:r>
          </a:p>
        </p:txBody>
      </p:sp>
      <p:cxnSp>
        <p:nvCxnSpPr>
          <p:cNvPr id="312" name="Straight Arrow Connector 311">
            <a:extLst>
              <a:ext uri="{FF2B5EF4-FFF2-40B4-BE49-F238E27FC236}">
                <a16:creationId xmlns:a16="http://schemas.microsoft.com/office/drawing/2014/main" id="{D6F99D23-2B3A-479D-BF8F-13236B75606A}"/>
              </a:ext>
            </a:extLst>
          </p:cNvPr>
          <p:cNvCxnSpPr>
            <a:cxnSpLocks/>
          </p:cNvCxnSpPr>
          <p:nvPr/>
        </p:nvCxnSpPr>
        <p:spPr>
          <a:xfrm flipV="1">
            <a:off x="1075680" y="4395600"/>
            <a:ext cx="0" cy="1008783"/>
          </a:xfrm>
          <a:prstGeom prst="straightConnector1">
            <a:avLst/>
          </a:prstGeom>
          <a:ln w="12700">
            <a:solidFill>
              <a:srgbClr val="C00000"/>
            </a:solidFill>
            <a:prstDash val="dash"/>
            <a:headEnd type="oval"/>
            <a:tailEnd type="triangle"/>
          </a:ln>
          <a:effectLst/>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F7B6B00-B6FF-C52A-61A4-B7CD9A72AFD8}"/>
              </a:ext>
            </a:extLst>
          </p:cNvPr>
          <p:cNvSpPr>
            <a:spLocks noGrp="1"/>
          </p:cNvSpPr>
          <p:nvPr>
            <p:ph type="sldNum" sz="quarter" idx="16"/>
          </p:nvPr>
        </p:nvSpPr>
        <p:spPr/>
        <p:txBody>
          <a:bodyPr/>
          <a:lstStyle/>
          <a:p>
            <a:fld id="{838B0777-827F-8D42-90B1-61394C340E65}" type="slidenum">
              <a:rPr lang="en-GB" noProof="0" smtClean="0"/>
              <a:pPr/>
              <a:t>9</a:t>
            </a:fld>
            <a:endParaRPr lang="en-GB" noProof="0"/>
          </a:p>
        </p:txBody>
      </p:sp>
      <p:sp>
        <p:nvSpPr>
          <p:cNvPr id="110" name="TextBox 109">
            <a:extLst>
              <a:ext uri="{FF2B5EF4-FFF2-40B4-BE49-F238E27FC236}">
                <a16:creationId xmlns:a16="http://schemas.microsoft.com/office/drawing/2014/main" id="{87B89781-CEC7-3EBF-A59C-04AF9B3E4395}"/>
              </a:ext>
            </a:extLst>
          </p:cNvPr>
          <p:cNvSpPr txBox="1"/>
          <p:nvPr/>
        </p:nvSpPr>
        <p:spPr>
          <a:xfrm>
            <a:off x="186224" y="6608298"/>
            <a:ext cx="431528" cy="246221"/>
          </a:xfrm>
          <a:prstGeom prst="rect">
            <a:avLst/>
          </a:prstGeom>
          <a:noFill/>
        </p:spPr>
        <p:txBody>
          <a:bodyPr wrap="none" rtlCol="0">
            <a:spAutoFit/>
          </a:bodyPr>
          <a:lstStyle/>
          <a:p>
            <a:r>
              <a:rPr lang="en-AE" sz="1000"/>
              <a:t>7/18</a:t>
            </a:r>
          </a:p>
        </p:txBody>
      </p:sp>
    </p:spTree>
    <p:extLst>
      <p:ext uri="{BB962C8B-B14F-4D97-AF65-F5344CB8AC3E}">
        <p14:creationId xmlns:p14="http://schemas.microsoft.com/office/powerpoint/2010/main" val="64093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04"/>
                                        </p:tgtEl>
                                        <p:attrNameLst>
                                          <p:attrName>style.visibility</p:attrName>
                                        </p:attrNameLst>
                                      </p:cBhvr>
                                      <p:to>
                                        <p:strVal val="visible"/>
                                      </p:to>
                                    </p:set>
                                    <p:animEffect transition="in" filter="fade">
                                      <p:cBhvr>
                                        <p:cTn id="10" dur="500"/>
                                        <p:tgtEl>
                                          <p:spTgt spid="30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fade">
                                      <p:cBhvr>
                                        <p:cTn id="13" dur="500"/>
                                        <p:tgtEl>
                                          <p:spTgt spid="113"/>
                                        </p:tgtEl>
                                      </p:cBhvr>
                                    </p:animEffect>
                                  </p:childTnLst>
                                </p:cTn>
                              </p:par>
                              <p:par>
                                <p:cTn id="14" presetID="10" presetClass="entr" presetSubtype="0" fill="hold"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fade">
                                      <p:cBhvr>
                                        <p:cTn id="16" dur="500"/>
                                        <p:tgtEl>
                                          <p:spTgt spid="10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6"/>
                                        </p:tgtEl>
                                        <p:attrNameLst>
                                          <p:attrName>style.visibility</p:attrName>
                                        </p:attrNameLst>
                                      </p:cBhvr>
                                      <p:to>
                                        <p:strVal val="visible"/>
                                      </p:to>
                                    </p:set>
                                    <p:animEffect transition="in" filter="fade">
                                      <p:cBhvr>
                                        <p:cTn id="24" dur="500"/>
                                        <p:tgtEl>
                                          <p:spTgt spid="2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5"/>
                                        </p:tgtEl>
                                        <p:attrNameLst>
                                          <p:attrName>style.visibility</p:attrName>
                                        </p:attrNameLst>
                                      </p:cBhvr>
                                      <p:to>
                                        <p:strVal val="visible"/>
                                      </p:to>
                                    </p:set>
                                    <p:animEffect transition="in" filter="fade">
                                      <p:cBhvr>
                                        <p:cTn id="27" dur="500"/>
                                        <p:tgtEl>
                                          <p:spTgt spid="215"/>
                                        </p:tgtEl>
                                      </p:cBhvr>
                                    </p:animEffect>
                                  </p:childTnLst>
                                </p:cTn>
                              </p:par>
                              <p:par>
                                <p:cTn id="28" presetID="10" presetClass="entr" presetSubtype="0" fill="hold" nodeType="withEffect">
                                  <p:stCondLst>
                                    <p:cond delay="0"/>
                                  </p:stCondLst>
                                  <p:childTnLst>
                                    <p:set>
                                      <p:cBhvr>
                                        <p:cTn id="29" dur="1" fill="hold">
                                          <p:stCondLst>
                                            <p:cond delay="0"/>
                                          </p:stCondLst>
                                        </p:cTn>
                                        <p:tgtEl>
                                          <p:spTgt spid="289"/>
                                        </p:tgtEl>
                                        <p:attrNameLst>
                                          <p:attrName>style.visibility</p:attrName>
                                        </p:attrNameLst>
                                      </p:cBhvr>
                                      <p:to>
                                        <p:strVal val="visible"/>
                                      </p:to>
                                    </p:set>
                                    <p:animEffect transition="in" filter="fade">
                                      <p:cBhvr>
                                        <p:cTn id="30" dur="500"/>
                                        <p:tgtEl>
                                          <p:spTgt spid="289"/>
                                        </p:tgtEl>
                                      </p:cBhvr>
                                    </p:animEffect>
                                  </p:childTnLst>
                                </p:cTn>
                              </p:par>
                              <p:par>
                                <p:cTn id="31" presetID="10" presetClass="entr" presetSubtype="0" fill="hold" nodeType="withEffect">
                                  <p:stCondLst>
                                    <p:cond delay="0"/>
                                  </p:stCondLst>
                                  <p:childTnLst>
                                    <p:set>
                                      <p:cBhvr>
                                        <p:cTn id="32" dur="1" fill="hold">
                                          <p:stCondLst>
                                            <p:cond delay="0"/>
                                          </p:stCondLst>
                                        </p:cTn>
                                        <p:tgtEl>
                                          <p:spTgt spid="296"/>
                                        </p:tgtEl>
                                        <p:attrNameLst>
                                          <p:attrName>style.visibility</p:attrName>
                                        </p:attrNameLst>
                                      </p:cBhvr>
                                      <p:to>
                                        <p:strVal val="visible"/>
                                      </p:to>
                                    </p:set>
                                    <p:animEffect transition="in" filter="fade">
                                      <p:cBhvr>
                                        <p:cTn id="33" dur="500"/>
                                        <p:tgtEl>
                                          <p:spTgt spid="296"/>
                                        </p:tgtEl>
                                      </p:cBhvr>
                                    </p:animEffect>
                                  </p:childTnLst>
                                </p:cTn>
                              </p:par>
                              <p:par>
                                <p:cTn id="34" presetID="10" presetClass="entr" presetSubtype="0" fill="hold" nodeType="withEffect">
                                  <p:stCondLst>
                                    <p:cond delay="0"/>
                                  </p:stCondLst>
                                  <p:childTnLst>
                                    <p:set>
                                      <p:cBhvr>
                                        <p:cTn id="35" dur="1" fill="hold">
                                          <p:stCondLst>
                                            <p:cond delay="0"/>
                                          </p:stCondLst>
                                        </p:cTn>
                                        <p:tgtEl>
                                          <p:spTgt spid="301"/>
                                        </p:tgtEl>
                                        <p:attrNameLst>
                                          <p:attrName>style.visibility</p:attrName>
                                        </p:attrNameLst>
                                      </p:cBhvr>
                                      <p:to>
                                        <p:strVal val="visible"/>
                                      </p:to>
                                    </p:set>
                                    <p:animEffect transition="in" filter="fade">
                                      <p:cBhvr>
                                        <p:cTn id="36" dur="500"/>
                                        <p:tgtEl>
                                          <p:spTgt spid="30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500"/>
                                        <p:tgtEl>
                                          <p:spTgt spid="49"/>
                                        </p:tgtEl>
                                      </p:cBhvr>
                                    </p:animEffect>
                                  </p:childTnLst>
                                </p:cTn>
                              </p:par>
                              <p:par>
                                <p:cTn id="45" presetID="10"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10" presetClass="entr" presetSubtype="0" fill="hold" nodeType="withEffect">
                                  <p:stCondLst>
                                    <p:cond delay="0"/>
                                  </p:stCondLst>
                                  <p:childTnLst>
                                    <p:set>
                                      <p:cBhvr>
                                        <p:cTn id="54" dur="1" fill="hold">
                                          <p:stCondLst>
                                            <p:cond delay="0"/>
                                          </p:stCondLst>
                                        </p:cTn>
                                        <p:tgtEl>
                                          <p:spTgt spid="153"/>
                                        </p:tgtEl>
                                        <p:attrNameLst>
                                          <p:attrName>style.visibility</p:attrName>
                                        </p:attrNameLst>
                                      </p:cBhvr>
                                      <p:to>
                                        <p:strVal val="visible"/>
                                      </p:to>
                                    </p:set>
                                    <p:animEffect transition="in" filter="fade">
                                      <p:cBhvr>
                                        <p:cTn id="55" dur="500"/>
                                        <p:tgtEl>
                                          <p:spTgt spid="15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500"/>
                                        <p:tgtEl>
                                          <p:spTgt spid="7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4"/>
                                        </p:tgtEl>
                                        <p:attrNameLst>
                                          <p:attrName>style.visibility</p:attrName>
                                        </p:attrNameLst>
                                      </p:cBhvr>
                                      <p:to>
                                        <p:strVal val="visible"/>
                                      </p:to>
                                    </p:set>
                                    <p:animEffect transition="in" filter="fade">
                                      <p:cBhvr>
                                        <p:cTn id="61" dur="500"/>
                                        <p:tgtEl>
                                          <p:spTgt spid="244"/>
                                        </p:tgtEl>
                                      </p:cBhvr>
                                    </p:animEffect>
                                  </p:childTnLst>
                                </p:cTn>
                              </p:par>
                              <p:par>
                                <p:cTn id="62" presetID="10" presetClass="entr" presetSubtype="0" fill="hold" nodeType="withEffect">
                                  <p:stCondLst>
                                    <p:cond delay="0"/>
                                  </p:stCondLst>
                                  <p:childTnLst>
                                    <p:set>
                                      <p:cBhvr>
                                        <p:cTn id="63" dur="1" fill="hold">
                                          <p:stCondLst>
                                            <p:cond delay="0"/>
                                          </p:stCondLst>
                                        </p:cTn>
                                        <p:tgtEl>
                                          <p:spTgt spid="256"/>
                                        </p:tgtEl>
                                        <p:attrNameLst>
                                          <p:attrName>style.visibility</p:attrName>
                                        </p:attrNameLst>
                                      </p:cBhvr>
                                      <p:to>
                                        <p:strVal val="visible"/>
                                      </p:to>
                                    </p:set>
                                    <p:animEffect transition="in" filter="fade">
                                      <p:cBhvr>
                                        <p:cTn id="64" dur="500"/>
                                        <p:tgtEl>
                                          <p:spTgt spid="25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par>
                                <p:cTn id="68" presetID="10" presetClass="entr" presetSubtype="0" fill="hold" nodeType="withEffect">
                                  <p:stCondLst>
                                    <p:cond delay="0"/>
                                  </p:stCondLst>
                                  <p:childTnLst>
                                    <p:set>
                                      <p:cBhvr>
                                        <p:cTn id="69" dur="1" fill="hold">
                                          <p:stCondLst>
                                            <p:cond delay="0"/>
                                          </p:stCondLst>
                                        </p:cTn>
                                        <p:tgtEl>
                                          <p:spTgt spid="85"/>
                                        </p:tgtEl>
                                        <p:attrNameLst>
                                          <p:attrName>style.visibility</p:attrName>
                                        </p:attrNameLst>
                                      </p:cBhvr>
                                      <p:to>
                                        <p:strVal val="visible"/>
                                      </p:to>
                                    </p:set>
                                    <p:animEffect transition="in" filter="fade">
                                      <p:cBhvr>
                                        <p:cTn id="70" dur="500"/>
                                        <p:tgtEl>
                                          <p:spTgt spid="85"/>
                                        </p:tgtEl>
                                      </p:cBhvr>
                                    </p:animEffect>
                                  </p:childTnLst>
                                </p:cTn>
                              </p:par>
                              <p:par>
                                <p:cTn id="71" presetID="10" presetClass="entr" presetSubtype="0" fill="hold" nodeType="withEffect">
                                  <p:stCondLst>
                                    <p:cond delay="0"/>
                                  </p:stCondLst>
                                  <p:childTnLst>
                                    <p:set>
                                      <p:cBhvr>
                                        <p:cTn id="72" dur="1" fill="hold">
                                          <p:stCondLst>
                                            <p:cond delay="0"/>
                                          </p:stCondLst>
                                        </p:cTn>
                                        <p:tgtEl>
                                          <p:spTgt spid="165"/>
                                        </p:tgtEl>
                                        <p:attrNameLst>
                                          <p:attrName>style.visibility</p:attrName>
                                        </p:attrNameLst>
                                      </p:cBhvr>
                                      <p:to>
                                        <p:strVal val="visible"/>
                                      </p:to>
                                    </p:set>
                                    <p:animEffect transition="in" filter="fade">
                                      <p:cBhvr>
                                        <p:cTn id="73" dur="500"/>
                                        <p:tgtEl>
                                          <p:spTgt spid="165"/>
                                        </p:tgtEl>
                                      </p:cBhvr>
                                    </p:animEffect>
                                  </p:childTnLst>
                                </p:cTn>
                              </p:par>
                              <p:par>
                                <p:cTn id="74" presetID="10" presetClass="entr" presetSubtype="0" fill="hold" nodeType="withEffect">
                                  <p:stCondLst>
                                    <p:cond delay="0"/>
                                  </p:stCondLst>
                                  <p:childTnLst>
                                    <p:set>
                                      <p:cBhvr>
                                        <p:cTn id="75" dur="1" fill="hold">
                                          <p:stCondLst>
                                            <p:cond delay="0"/>
                                          </p:stCondLst>
                                        </p:cTn>
                                        <p:tgtEl>
                                          <p:spTgt spid="259"/>
                                        </p:tgtEl>
                                        <p:attrNameLst>
                                          <p:attrName>style.visibility</p:attrName>
                                        </p:attrNameLst>
                                      </p:cBhvr>
                                      <p:to>
                                        <p:strVal val="visible"/>
                                      </p:to>
                                    </p:set>
                                    <p:animEffect transition="in" filter="fade">
                                      <p:cBhvr>
                                        <p:cTn id="76" dur="500"/>
                                        <p:tgtEl>
                                          <p:spTgt spid="25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60"/>
                                        </p:tgtEl>
                                        <p:attrNameLst>
                                          <p:attrName>style.visibility</p:attrName>
                                        </p:attrNameLst>
                                      </p:cBhvr>
                                      <p:to>
                                        <p:strVal val="visible"/>
                                      </p:to>
                                    </p:set>
                                    <p:animEffect transition="in" filter="fade">
                                      <p:cBhvr>
                                        <p:cTn id="79" dur="500"/>
                                        <p:tgtEl>
                                          <p:spTgt spid="260"/>
                                        </p:tgtEl>
                                      </p:cBhvr>
                                    </p:animEffect>
                                  </p:childTnLst>
                                </p:cTn>
                              </p:par>
                              <p:par>
                                <p:cTn id="80" presetID="10" presetClass="entr" presetSubtype="0" fill="hold" nodeType="withEffect">
                                  <p:stCondLst>
                                    <p:cond delay="0"/>
                                  </p:stCondLst>
                                  <p:childTnLst>
                                    <p:set>
                                      <p:cBhvr>
                                        <p:cTn id="81" dur="1" fill="hold">
                                          <p:stCondLst>
                                            <p:cond delay="0"/>
                                          </p:stCondLst>
                                        </p:cTn>
                                        <p:tgtEl>
                                          <p:spTgt spid="103"/>
                                        </p:tgtEl>
                                        <p:attrNameLst>
                                          <p:attrName>style.visibility</p:attrName>
                                        </p:attrNameLst>
                                      </p:cBhvr>
                                      <p:to>
                                        <p:strVal val="visible"/>
                                      </p:to>
                                    </p:set>
                                    <p:animEffect transition="in" filter="fade">
                                      <p:cBhvr>
                                        <p:cTn id="82" dur="500"/>
                                        <p:tgtEl>
                                          <p:spTgt spid="103"/>
                                        </p:tgtEl>
                                      </p:cBhvr>
                                    </p:animEffect>
                                  </p:childTnLst>
                                </p:cTn>
                              </p:par>
                              <p:par>
                                <p:cTn id="83" presetID="10" presetClass="entr" presetSubtype="0" fill="hold" nodeType="withEffect">
                                  <p:stCondLst>
                                    <p:cond delay="0"/>
                                  </p:stCondLst>
                                  <p:childTnLst>
                                    <p:set>
                                      <p:cBhvr>
                                        <p:cTn id="84" dur="1" fill="hold">
                                          <p:stCondLst>
                                            <p:cond delay="0"/>
                                          </p:stCondLst>
                                        </p:cTn>
                                        <p:tgtEl>
                                          <p:spTgt spid="105"/>
                                        </p:tgtEl>
                                        <p:attrNameLst>
                                          <p:attrName>style.visibility</p:attrName>
                                        </p:attrNameLst>
                                      </p:cBhvr>
                                      <p:to>
                                        <p:strVal val="visible"/>
                                      </p:to>
                                    </p:set>
                                    <p:animEffect transition="in" filter="fade">
                                      <p:cBhvr>
                                        <p:cTn id="85" dur="500"/>
                                        <p:tgtEl>
                                          <p:spTgt spid="10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69"/>
                                        </p:tgtEl>
                                        <p:attrNameLst>
                                          <p:attrName>style.visibility</p:attrName>
                                        </p:attrNameLst>
                                      </p:cBhvr>
                                      <p:to>
                                        <p:strVal val="visible"/>
                                      </p:to>
                                    </p:set>
                                    <p:animEffect transition="in" filter="fade">
                                      <p:cBhvr>
                                        <p:cTn id="88" dur="500"/>
                                        <p:tgtEl>
                                          <p:spTgt spid="16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71"/>
                                        </p:tgtEl>
                                        <p:attrNameLst>
                                          <p:attrName>style.visibility</p:attrName>
                                        </p:attrNameLst>
                                      </p:cBhvr>
                                      <p:to>
                                        <p:strVal val="visible"/>
                                      </p:to>
                                    </p:set>
                                    <p:animEffect transition="in" filter="fade">
                                      <p:cBhvr>
                                        <p:cTn id="91" dur="500"/>
                                        <p:tgtEl>
                                          <p:spTgt spid="171"/>
                                        </p:tgtEl>
                                      </p:cBhvr>
                                    </p:animEffect>
                                  </p:childTnLst>
                                </p:cTn>
                              </p:par>
                              <p:par>
                                <p:cTn id="92" presetID="10" presetClass="entr" presetSubtype="0" fill="hold" nodeType="withEffect">
                                  <p:stCondLst>
                                    <p:cond delay="0"/>
                                  </p:stCondLst>
                                  <p:childTnLst>
                                    <p:set>
                                      <p:cBhvr>
                                        <p:cTn id="93" dur="1" fill="hold">
                                          <p:stCondLst>
                                            <p:cond delay="0"/>
                                          </p:stCondLst>
                                        </p:cTn>
                                        <p:tgtEl>
                                          <p:spTgt spid="106"/>
                                        </p:tgtEl>
                                        <p:attrNameLst>
                                          <p:attrName>style.visibility</p:attrName>
                                        </p:attrNameLst>
                                      </p:cBhvr>
                                      <p:to>
                                        <p:strVal val="visible"/>
                                      </p:to>
                                    </p:set>
                                    <p:animEffect transition="in" filter="fade">
                                      <p:cBhvr>
                                        <p:cTn id="94" dur="500"/>
                                        <p:tgtEl>
                                          <p:spTgt spid="106"/>
                                        </p:tgtEl>
                                      </p:cBhvr>
                                    </p:animEffect>
                                  </p:childTnLst>
                                </p:cTn>
                              </p:par>
                              <p:par>
                                <p:cTn id="95" presetID="10" presetClass="entr" presetSubtype="0"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500"/>
                                        <p:tgtEl>
                                          <p:spTgt spid="33"/>
                                        </p:tgtEl>
                                      </p:cBhvr>
                                    </p:animEffect>
                                  </p:childTnLst>
                                </p:cTn>
                              </p:par>
                              <p:par>
                                <p:cTn id="103" presetID="10" presetClass="entr" presetSubtype="0" fill="hold" nodeType="withEffect">
                                  <p:stCondLst>
                                    <p:cond delay="0"/>
                                  </p:stCondLst>
                                  <p:childTnLst>
                                    <p:set>
                                      <p:cBhvr>
                                        <p:cTn id="104" dur="1" fill="hold">
                                          <p:stCondLst>
                                            <p:cond delay="0"/>
                                          </p:stCondLst>
                                        </p:cTn>
                                        <p:tgtEl>
                                          <p:spTgt spid="299"/>
                                        </p:tgtEl>
                                        <p:attrNameLst>
                                          <p:attrName>style.visibility</p:attrName>
                                        </p:attrNameLst>
                                      </p:cBhvr>
                                      <p:to>
                                        <p:strVal val="visible"/>
                                      </p:to>
                                    </p:set>
                                    <p:animEffect transition="in" filter="fade">
                                      <p:cBhvr>
                                        <p:cTn id="105" dur="500"/>
                                        <p:tgtEl>
                                          <p:spTgt spid="299"/>
                                        </p:tgtEl>
                                      </p:cBhvr>
                                    </p:animEffect>
                                  </p:childTnLst>
                                </p:cTn>
                              </p:par>
                              <p:par>
                                <p:cTn id="106" presetID="10" presetClass="entr" presetSubtype="0" fill="hold" nodeType="with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fade">
                                      <p:cBhvr>
                                        <p:cTn id="108" dur="500"/>
                                        <p:tgtEl>
                                          <p:spTgt spid="5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fade">
                                      <p:cBhvr>
                                        <p:cTn id="111" dur="500"/>
                                        <p:tgtEl>
                                          <p:spTgt spid="51"/>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143"/>
                                        </p:tgtEl>
                                        <p:attrNameLst>
                                          <p:attrName>style.visibility</p:attrName>
                                        </p:attrNameLst>
                                      </p:cBhvr>
                                      <p:to>
                                        <p:strVal val="visible"/>
                                      </p:to>
                                    </p:set>
                                    <p:animEffect transition="in" filter="fade">
                                      <p:cBhvr>
                                        <p:cTn id="116" dur="500"/>
                                        <p:tgtEl>
                                          <p:spTgt spid="143"/>
                                        </p:tgtEl>
                                      </p:cBhvr>
                                    </p:animEffect>
                                  </p:childTnLst>
                                </p:cTn>
                              </p:par>
                              <p:par>
                                <p:cTn id="117" presetID="10" presetClass="entr" presetSubtype="0" fill="hold" nodeType="withEffect">
                                  <p:stCondLst>
                                    <p:cond delay="0"/>
                                  </p:stCondLst>
                                  <p:childTnLst>
                                    <p:set>
                                      <p:cBhvr>
                                        <p:cTn id="118" dur="1" fill="hold">
                                          <p:stCondLst>
                                            <p:cond delay="0"/>
                                          </p:stCondLst>
                                        </p:cTn>
                                        <p:tgtEl>
                                          <p:spTgt spid="172"/>
                                        </p:tgtEl>
                                        <p:attrNameLst>
                                          <p:attrName>style.visibility</p:attrName>
                                        </p:attrNameLst>
                                      </p:cBhvr>
                                      <p:to>
                                        <p:strVal val="visible"/>
                                      </p:to>
                                    </p:set>
                                    <p:animEffect transition="in" filter="fade">
                                      <p:cBhvr>
                                        <p:cTn id="119" dur="500"/>
                                        <p:tgtEl>
                                          <p:spTgt spid="172"/>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71"/>
                                        </p:tgtEl>
                                        <p:attrNameLst>
                                          <p:attrName>style.visibility</p:attrName>
                                        </p:attrNameLst>
                                      </p:cBhvr>
                                      <p:to>
                                        <p:strVal val="visible"/>
                                      </p:to>
                                    </p:set>
                                    <p:animEffect transition="in" filter="fade">
                                      <p:cBhvr>
                                        <p:cTn id="124" dur="500"/>
                                        <p:tgtEl>
                                          <p:spTgt spid="71"/>
                                        </p:tgtEl>
                                      </p:cBhvr>
                                    </p:animEffect>
                                  </p:childTnLst>
                                </p:cTn>
                              </p:par>
                              <p:par>
                                <p:cTn id="125" presetID="10" presetClass="entr" presetSubtype="0" fill="hold" nodeType="withEffect">
                                  <p:stCondLst>
                                    <p:cond delay="0"/>
                                  </p:stCondLst>
                                  <p:childTnLst>
                                    <p:set>
                                      <p:cBhvr>
                                        <p:cTn id="126" dur="1" fill="hold">
                                          <p:stCondLst>
                                            <p:cond delay="0"/>
                                          </p:stCondLst>
                                        </p:cTn>
                                        <p:tgtEl>
                                          <p:spTgt spid="160"/>
                                        </p:tgtEl>
                                        <p:attrNameLst>
                                          <p:attrName>style.visibility</p:attrName>
                                        </p:attrNameLst>
                                      </p:cBhvr>
                                      <p:to>
                                        <p:strVal val="visible"/>
                                      </p:to>
                                    </p:set>
                                    <p:animEffect transition="in" filter="fade">
                                      <p:cBhvr>
                                        <p:cTn id="127" dur="500"/>
                                        <p:tgtEl>
                                          <p:spTgt spid="16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59"/>
                                        </p:tgtEl>
                                        <p:attrNameLst>
                                          <p:attrName>style.visibility</p:attrName>
                                        </p:attrNameLst>
                                      </p:cBhvr>
                                      <p:to>
                                        <p:strVal val="visible"/>
                                      </p:to>
                                    </p:set>
                                    <p:animEffect transition="in" filter="fade">
                                      <p:cBhvr>
                                        <p:cTn id="130" dur="500"/>
                                        <p:tgtEl>
                                          <p:spTgt spid="59"/>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76"/>
                                        </p:tgtEl>
                                        <p:attrNameLst>
                                          <p:attrName>style.visibility</p:attrName>
                                        </p:attrNameLst>
                                      </p:cBhvr>
                                      <p:to>
                                        <p:strVal val="visible"/>
                                      </p:to>
                                    </p:set>
                                    <p:animEffect transition="in" filter="fade">
                                      <p:cBhvr>
                                        <p:cTn id="135" dur="500"/>
                                        <p:tgtEl>
                                          <p:spTgt spid="76"/>
                                        </p:tgtEl>
                                      </p:cBhvr>
                                    </p:animEffect>
                                  </p:childTnLst>
                                </p:cTn>
                              </p:par>
                              <p:par>
                                <p:cTn id="136" presetID="10" presetClass="entr" presetSubtype="0" fill="hold" nodeType="withEffect">
                                  <p:stCondLst>
                                    <p:cond delay="0"/>
                                  </p:stCondLst>
                                  <p:childTnLst>
                                    <p:set>
                                      <p:cBhvr>
                                        <p:cTn id="137" dur="1" fill="hold">
                                          <p:stCondLst>
                                            <p:cond delay="0"/>
                                          </p:stCondLst>
                                        </p:cTn>
                                        <p:tgtEl>
                                          <p:spTgt spid="167"/>
                                        </p:tgtEl>
                                        <p:attrNameLst>
                                          <p:attrName>style.visibility</p:attrName>
                                        </p:attrNameLst>
                                      </p:cBhvr>
                                      <p:to>
                                        <p:strVal val="visible"/>
                                      </p:to>
                                    </p:set>
                                    <p:animEffect transition="in" filter="fade">
                                      <p:cBhvr>
                                        <p:cTn id="138" dur="500"/>
                                        <p:tgtEl>
                                          <p:spTgt spid="167"/>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82"/>
                                        </p:tgtEl>
                                        <p:attrNameLst>
                                          <p:attrName>style.visibility</p:attrName>
                                        </p:attrNameLst>
                                      </p:cBhvr>
                                      <p:to>
                                        <p:strVal val="visible"/>
                                      </p:to>
                                    </p:set>
                                    <p:animEffect transition="in" filter="fade">
                                      <p:cBhvr>
                                        <p:cTn id="141" dur="500"/>
                                        <p:tgtEl>
                                          <p:spTgt spid="182"/>
                                        </p:tgtEl>
                                      </p:cBhvr>
                                    </p:animEffect>
                                  </p:childTnLst>
                                </p:cTn>
                              </p:par>
                              <p:par>
                                <p:cTn id="142" presetID="10" presetClass="entr" presetSubtype="0" fill="hold" nodeType="withEffect">
                                  <p:stCondLst>
                                    <p:cond delay="0"/>
                                  </p:stCondLst>
                                  <p:childTnLst>
                                    <p:set>
                                      <p:cBhvr>
                                        <p:cTn id="143" dur="1" fill="hold">
                                          <p:stCondLst>
                                            <p:cond delay="0"/>
                                          </p:stCondLst>
                                        </p:cTn>
                                        <p:tgtEl>
                                          <p:spTgt spid="184"/>
                                        </p:tgtEl>
                                        <p:attrNameLst>
                                          <p:attrName>style.visibility</p:attrName>
                                        </p:attrNameLst>
                                      </p:cBhvr>
                                      <p:to>
                                        <p:strVal val="visible"/>
                                      </p:to>
                                    </p:set>
                                    <p:animEffect transition="in" filter="fade">
                                      <p:cBhvr>
                                        <p:cTn id="144" dur="500"/>
                                        <p:tgtEl>
                                          <p:spTgt spid="184"/>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268"/>
                                        </p:tgtEl>
                                        <p:attrNameLst>
                                          <p:attrName>style.visibility</p:attrName>
                                        </p:attrNameLst>
                                      </p:cBhvr>
                                      <p:to>
                                        <p:strVal val="visible"/>
                                      </p:to>
                                    </p:set>
                                    <p:animEffect transition="in" filter="fade">
                                      <p:cBhvr>
                                        <p:cTn id="149" dur="500"/>
                                        <p:tgtEl>
                                          <p:spTgt spid="268"/>
                                        </p:tgtEl>
                                      </p:cBhvr>
                                    </p:animEffect>
                                  </p:childTnLst>
                                </p:cTn>
                              </p:par>
                              <p:par>
                                <p:cTn id="150" presetID="10" presetClass="entr" presetSubtype="0" fill="hold" nodeType="withEffect">
                                  <p:stCondLst>
                                    <p:cond delay="0"/>
                                  </p:stCondLst>
                                  <p:childTnLst>
                                    <p:set>
                                      <p:cBhvr>
                                        <p:cTn id="151" dur="1" fill="hold">
                                          <p:stCondLst>
                                            <p:cond delay="0"/>
                                          </p:stCondLst>
                                        </p:cTn>
                                        <p:tgtEl>
                                          <p:spTgt spid="187"/>
                                        </p:tgtEl>
                                        <p:attrNameLst>
                                          <p:attrName>style.visibility</p:attrName>
                                        </p:attrNameLst>
                                      </p:cBhvr>
                                      <p:to>
                                        <p:strVal val="visible"/>
                                      </p:to>
                                    </p:set>
                                    <p:animEffect transition="in" filter="fade">
                                      <p:cBhvr>
                                        <p:cTn id="152" dur="500"/>
                                        <p:tgtEl>
                                          <p:spTgt spid="187"/>
                                        </p:tgtEl>
                                      </p:cBhvr>
                                    </p:animEffect>
                                  </p:childTnLst>
                                </p:cTn>
                              </p:par>
                              <p:par>
                                <p:cTn id="153" presetID="10" presetClass="entr" presetSubtype="0" fill="hold" nodeType="withEffect">
                                  <p:stCondLst>
                                    <p:cond delay="0"/>
                                  </p:stCondLst>
                                  <p:childTnLst>
                                    <p:set>
                                      <p:cBhvr>
                                        <p:cTn id="154" dur="1" fill="hold">
                                          <p:stCondLst>
                                            <p:cond delay="0"/>
                                          </p:stCondLst>
                                        </p:cTn>
                                        <p:tgtEl>
                                          <p:spTgt spid="191"/>
                                        </p:tgtEl>
                                        <p:attrNameLst>
                                          <p:attrName>style.visibility</p:attrName>
                                        </p:attrNameLst>
                                      </p:cBhvr>
                                      <p:to>
                                        <p:strVal val="visible"/>
                                      </p:to>
                                    </p:set>
                                    <p:animEffect transition="in" filter="fade">
                                      <p:cBhvr>
                                        <p:cTn id="155" dur="500"/>
                                        <p:tgtEl>
                                          <p:spTgt spid="191"/>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269"/>
                                        </p:tgtEl>
                                        <p:attrNameLst>
                                          <p:attrName>style.visibility</p:attrName>
                                        </p:attrNameLst>
                                      </p:cBhvr>
                                      <p:to>
                                        <p:strVal val="visible"/>
                                      </p:to>
                                    </p:set>
                                    <p:animEffect transition="in" filter="fade">
                                      <p:cBhvr>
                                        <p:cTn id="158" dur="500"/>
                                        <p:tgtEl>
                                          <p:spTgt spid="269"/>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89"/>
                                        </p:tgtEl>
                                        <p:attrNameLst>
                                          <p:attrName>style.visibility</p:attrName>
                                        </p:attrNameLst>
                                      </p:cBhvr>
                                      <p:to>
                                        <p:strVal val="visible"/>
                                      </p:to>
                                    </p:set>
                                    <p:animEffect transition="in" filter="fade">
                                      <p:cBhvr>
                                        <p:cTn id="163" dur="500"/>
                                        <p:tgtEl>
                                          <p:spTgt spid="189"/>
                                        </p:tgtEl>
                                      </p:cBhvr>
                                    </p:animEffect>
                                  </p:childTnLst>
                                </p:cTn>
                              </p:par>
                              <p:par>
                                <p:cTn id="164" presetID="10" presetClass="entr" presetSubtype="0" fill="hold" nodeType="withEffect">
                                  <p:stCondLst>
                                    <p:cond delay="0"/>
                                  </p:stCondLst>
                                  <p:childTnLst>
                                    <p:set>
                                      <p:cBhvr>
                                        <p:cTn id="165" dur="1" fill="hold">
                                          <p:stCondLst>
                                            <p:cond delay="0"/>
                                          </p:stCondLst>
                                        </p:cTn>
                                        <p:tgtEl>
                                          <p:spTgt spid="201"/>
                                        </p:tgtEl>
                                        <p:attrNameLst>
                                          <p:attrName>style.visibility</p:attrName>
                                        </p:attrNameLst>
                                      </p:cBhvr>
                                      <p:to>
                                        <p:strVal val="visible"/>
                                      </p:to>
                                    </p:set>
                                    <p:animEffect transition="in" filter="fade">
                                      <p:cBhvr>
                                        <p:cTn id="166" dur="500"/>
                                        <p:tgtEl>
                                          <p:spTgt spid="201"/>
                                        </p:tgtEl>
                                      </p:cBhvr>
                                    </p:animEffect>
                                  </p:childTnLst>
                                </p:cTn>
                              </p:par>
                              <p:par>
                                <p:cTn id="167" presetID="10" presetClass="entr" presetSubtype="0" fill="hold" nodeType="withEffect">
                                  <p:stCondLst>
                                    <p:cond delay="0"/>
                                  </p:stCondLst>
                                  <p:childTnLst>
                                    <p:set>
                                      <p:cBhvr>
                                        <p:cTn id="168" dur="1" fill="hold">
                                          <p:stCondLst>
                                            <p:cond delay="0"/>
                                          </p:stCondLst>
                                        </p:cTn>
                                        <p:tgtEl>
                                          <p:spTgt spid="263"/>
                                        </p:tgtEl>
                                        <p:attrNameLst>
                                          <p:attrName>style.visibility</p:attrName>
                                        </p:attrNameLst>
                                      </p:cBhvr>
                                      <p:to>
                                        <p:strVal val="visible"/>
                                      </p:to>
                                    </p:set>
                                    <p:animEffect transition="in" filter="fade">
                                      <p:cBhvr>
                                        <p:cTn id="169" dur="500"/>
                                        <p:tgtEl>
                                          <p:spTgt spid="263"/>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262"/>
                                        </p:tgtEl>
                                        <p:attrNameLst>
                                          <p:attrName>style.visibility</p:attrName>
                                        </p:attrNameLst>
                                      </p:cBhvr>
                                      <p:to>
                                        <p:strVal val="visible"/>
                                      </p:to>
                                    </p:set>
                                    <p:animEffect transition="in" filter="fade">
                                      <p:cBhvr>
                                        <p:cTn id="172" dur="500"/>
                                        <p:tgtEl>
                                          <p:spTgt spid="262"/>
                                        </p:tgtEl>
                                      </p:cBhvr>
                                    </p:animEffect>
                                  </p:childTnLst>
                                </p:cTn>
                              </p:par>
                              <p:par>
                                <p:cTn id="173" presetID="10" presetClass="entr" presetSubtype="0" fill="hold" nodeType="withEffect">
                                  <p:stCondLst>
                                    <p:cond delay="0"/>
                                  </p:stCondLst>
                                  <p:childTnLst>
                                    <p:set>
                                      <p:cBhvr>
                                        <p:cTn id="174" dur="1" fill="hold">
                                          <p:stCondLst>
                                            <p:cond delay="0"/>
                                          </p:stCondLst>
                                        </p:cTn>
                                        <p:tgtEl>
                                          <p:spTgt spid="261"/>
                                        </p:tgtEl>
                                        <p:attrNameLst>
                                          <p:attrName>style.visibility</p:attrName>
                                        </p:attrNameLst>
                                      </p:cBhvr>
                                      <p:to>
                                        <p:strVal val="visible"/>
                                      </p:to>
                                    </p:set>
                                    <p:animEffect transition="in" filter="fade">
                                      <p:cBhvr>
                                        <p:cTn id="175" dur="500"/>
                                        <p:tgtEl>
                                          <p:spTgt spid="261"/>
                                        </p:tgtEl>
                                      </p:cBhvr>
                                    </p:animEffect>
                                  </p:childTnLst>
                                </p:cTn>
                              </p:par>
                              <p:par>
                                <p:cTn id="176" presetID="10" presetClass="entr" presetSubtype="0" fill="hold" nodeType="withEffect">
                                  <p:stCondLst>
                                    <p:cond delay="0"/>
                                  </p:stCondLst>
                                  <p:childTnLst>
                                    <p:set>
                                      <p:cBhvr>
                                        <p:cTn id="177" dur="1" fill="hold">
                                          <p:stCondLst>
                                            <p:cond delay="0"/>
                                          </p:stCondLst>
                                        </p:cTn>
                                        <p:tgtEl>
                                          <p:spTgt spid="196"/>
                                        </p:tgtEl>
                                        <p:attrNameLst>
                                          <p:attrName>style.visibility</p:attrName>
                                        </p:attrNameLst>
                                      </p:cBhvr>
                                      <p:to>
                                        <p:strVal val="visible"/>
                                      </p:to>
                                    </p:set>
                                    <p:animEffect transition="in" filter="fade">
                                      <p:cBhvr>
                                        <p:cTn id="178" dur="500"/>
                                        <p:tgtEl>
                                          <p:spTgt spid="196"/>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36"/>
                                        </p:tgtEl>
                                        <p:attrNameLst>
                                          <p:attrName>style.visibility</p:attrName>
                                        </p:attrNameLst>
                                      </p:cBhvr>
                                      <p:to>
                                        <p:strVal val="visible"/>
                                      </p:to>
                                    </p:set>
                                    <p:animEffect transition="in" filter="fade">
                                      <p:cBhvr>
                                        <p:cTn id="181" dur="500"/>
                                        <p:tgtEl>
                                          <p:spTgt spid="36"/>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145"/>
                                        </p:tgtEl>
                                        <p:attrNameLst>
                                          <p:attrName>style.visibility</p:attrName>
                                        </p:attrNameLst>
                                      </p:cBhvr>
                                      <p:to>
                                        <p:strVal val="visible"/>
                                      </p:to>
                                    </p:set>
                                    <p:animEffect transition="in" filter="fade">
                                      <p:cBhvr>
                                        <p:cTn id="186" dur="500"/>
                                        <p:tgtEl>
                                          <p:spTgt spid="145"/>
                                        </p:tgtEl>
                                      </p:cBhvr>
                                    </p:animEffect>
                                  </p:childTnLst>
                                </p:cTn>
                              </p:par>
                              <p:par>
                                <p:cTn id="187" presetID="10" presetClass="entr" presetSubtype="0" fill="hold" nodeType="withEffect">
                                  <p:stCondLst>
                                    <p:cond delay="0"/>
                                  </p:stCondLst>
                                  <p:childTnLst>
                                    <p:set>
                                      <p:cBhvr>
                                        <p:cTn id="188" dur="1" fill="hold">
                                          <p:stCondLst>
                                            <p:cond delay="0"/>
                                          </p:stCondLst>
                                        </p:cTn>
                                        <p:tgtEl>
                                          <p:spTgt spid="150"/>
                                        </p:tgtEl>
                                        <p:attrNameLst>
                                          <p:attrName>style.visibility</p:attrName>
                                        </p:attrNameLst>
                                      </p:cBhvr>
                                      <p:to>
                                        <p:strVal val="visible"/>
                                      </p:to>
                                    </p:set>
                                    <p:animEffect transition="in" filter="fade">
                                      <p:cBhvr>
                                        <p:cTn id="189" dur="500"/>
                                        <p:tgtEl>
                                          <p:spTgt spid="150"/>
                                        </p:tgtEl>
                                      </p:cBhvr>
                                    </p:animEffect>
                                  </p:childTnLst>
                                </p:cTn>
                              </p:par>
                              <p:par>
                                <p:cTn id="190" presetID="10" presetClass="entr" presetSubtype="0" fill="hold" nodeType="withEffect">
                                  <p:stCondLst>
                                    <p:cond delay="0"/>
                                  </p:stCondLst>
                                  <p:childTnLst>
                                    <p:set>
                                      <p:cBhvr>
                                        <p:cTn id="191" dur="1" fill="hold">
                                          <p:stCondLst>
                                            <p:cond delay="0"/>
                                          </p:stCondLst>
                                        </p:cTn>
                                        <p:tgtEl>
                                          <p:spTgt spid="147"/>
                                        </p:tgtEl>
                                        <p:attrNameLst>
                                          <p:attrName>style.visibility</p:attrName>
                                        </p:attrNameLst>
                                      </p:cBhvr>
                                      <p:to>
                                        <p:strVal val="visible"/>
                                      </p:to>
                                    </p:set>
                                    <p:animEffect transition="in" filter="fade">
                                      <p:cBhvr>
                                        <p:cTn id="192" dur="500"/>
                                        <p:tgtEl>
                                          <p:spTgt spid="147"/>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146"/>
                                        </p:tgtEl>
                                        <p:attrNameLst>
                                          <p:attrName>style.visibility</p:attrName>
                                        </p:attrNameLst>
                                      </p:cBhvr>
                                      <p:to>
                                        <p:strVal val="visible"/>
                                      </p:to>
                                    </p:set>
                                    <p:animEffect transition="in" filter="fade">
                                      <p:cBhvr>
                                        <p:cTn id="195" dur="500"/>
                                        <p:tgtEl>
                                          <p:spTgt spid="146"/>
                                        </p:tgtEl>
                                      </p:cBhvr>
                                    </p:animEffect>
                                  </p:childTnLst>
                                </p:cTn>
                              </p:par>
                              <p:par>
                                <p:cTn id="196" presetID="10" presetClass="entr" presetSubtype="0" fill="hold" nodeType="withEffect">
                                  <p:stCondLst>
                                    <p:cond delay="0"/>
                                  </p:stCondLst>
                                  <p:childTnLst>
                                    <p:set>
                                      <p:cBhvr>
                                        <p:cTn id="197" dur="1" fill="hold">
                                          <p:stCondLst>
                                            <p:cond delay="0"/>
                                          </p:stCondLst>
                                        </p:cTn>
                                        <p:tgtEl>
                                          <p:spTgt spid="173"/>
                                        </p:tgtEl>
                                        <p:attrNameLst>
                                          <p:attrName>style.visibility</p:attrName>
                                        </p:attrNameLst>
                                      </p:cBhvr>
                                      <p:to>
                                        <p:strVal val="visible"/>
                                      </p:to>
                                    </p:set>
                                    <p:animEffect transition="in" filter="fade">
                                      <p:cBhvr>
                                        <p:cTn id="198" dur="500"/>
                                        <p:tgtEl>
                                          <p:spTgt spid="173"/>
                                        </p:tgtEl>
                                      </p:cBhvr>
                                    </p:animEffect>
                                  </p:childTnLst>
                                </p:cTn>
                              </p:par>
                              <p:par>
                                <p:cTn id="199" presetID="10" presetClass="entr" presetSubtype="0" fill="hold" nodeType="withEffect">
                                  <p:stCondLst>
                                    <p:cond delay="0"/>
                                  </p:stCondLst>
                                  <p:childTnLst>
                                    <p:set>
                                      <p:cBhvr>
                                        <p:cTn id="200" dur="1" fill="hold">
                                          <p:stCondLst>
                                            <p:cond delay="0"/>
                                          </p:stCondLst>
                                        </p:cTn>
                                        <p:tgtEl>
                                          <p:spTgt spid="170"/>
                                        </p:tgtEl>
                                        <p:attrNameLst>
                                          <p:attrName>style.visibility</p:attrName>
                                        </p:attrNameLst>
                                      </p:cBhvr>
                                      <p:to>
                                        <p:strVal val="visible"/>
                                      </p:to>
                                    </p:set>
                                    <p:animEffect transition="in" filter="fade">
                                      <p:cBhvr>
                                        <p:cTn id="201" dur="500"/>
                                        <p:tgtEl>
                                          <p:spTgt spid="170"/>
                                        </p:tgtEl>
                                      </p:cBhvr>
                                    </p:animEffect>
                                  </p:childTnLst>
                                </p:cTn>
                              </p:par>
                              <p:par>
                                <p:cTn id="202" presetID="10" presetClass="entr" presetSubtype="0" fill="hold" nodeType="withEffect">
                                  <p:stCondLst>
                                    <p:cond delay="0"/>
                                  </p:stCondLst>
                                  <p:childTnLst>
                                    <p:set>
                                      <p:cBhvr>
                                        <p:cTn id="203" dur="1" fill="hold">
                                          <p:stCondLst>
                                            <p:cond delay="0"/>
                                          </p:stCondLst>
                                        </p:cTn>
                                        <p:tgtEl>
                                          <p:spTgt spid="223"/>
                                        </p:tgtEl>
                                        <p:attrNameLst>
                                          <p:attrName>style.visibility</p:attrName>
                                        </p:attrNameLst>
                                      </p:cBhvr>
                                      <p:to>
                                        <p:strVal val="visible"/>
                                      </p:to>
                                    </p:set>
                                    <p:animEffect transition="in" filter="fade">
                                      <p:cBhvr>
                                        <p:cTn id="204" dur="500"/>
                                        <p:tgtEl>
                                          <p:spTgt spid="223"/>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258"/>
                                        </p:tgtEl>
                                        <p:attrNameLst>
                                          <p:attrName>style.visibility</p:attrName>
                                        </p:attrNameLst>
                                      </p:cBhvr>
                                      <p:to>
                                        <p:strVal val="visible"/>
                                      </p:to>
                                    </p:set>
                                    <p:animEffect transition="in" filter="fade">
                                      <p:cBhvr>
                                        <p:cTn id="207" dur="500"/>
                                        <p:tgtEl>
                                          <p:spTgt spid="258"/>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34"/>
                                        </p:tgtEl>
                                        <p:attrNameLst>
                                          <p:attrName>style.visibility</p:attrName>
                                        </p:attrNameLst>
                                      </p:cBhvr>
                                      <p:to>
                                        <p:strVal val="visible"/>
                                      </p:to>
                                    </p:set>
                                    <p:animEffect transition="in" filter="fade">
                                      <p:cBhvr>
                                        <p:cTn id="212" dur="500"/>
                                        <p:tgtEl>
                                          <p:spTgt spid="34"/>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35"/>
                                        </p:tgtEl>
                                        <p:attrNameLst>
                                          <p:attrName>style.visibility</p:attrName>
                                        </p:attrNameLst>
                                      </p:cBhvr>
                                      <p:to>
                                        <p:strVal val="visible"/>
                                      </p:to>
                                    </p:set>
                                    <p:animEffect transition="in" filter="fade">
                                      <p:cBhvr>
                                        <p:cTn id="215" dur="500"/>
                                        <p:tgtEl>
                                          <p:spTgt spid="35"/>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203"/>
                                        </p:tgtEl>
                                        <p:attrNameLst>
                                          <p:attrName>style.visibility</p:attrName>
                                        </p:attrNameLst>
                                      </p:cBhvr>
                                      <p:to>
                                        <p:strVal val="visible"/>
                                      </p:to>
                                    </p:set>
                                    <p:animEffect transition="in" filter="fade">
                                      <p:cBhvr>
                                        <p:cTn id="218" dur="500"/>
                                        <p:tgtEl>
                                          <p:spTgt spid="203"/>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202"/>
                                        </p:tgtEl>
                                        <p:attrNameLst>
                                          <p:attrName>style.visibility</p:attrName>
                                        </p:attrNameLst>
                                      </p:cBhvr>
                                      <p:to>
                                        <p:strVal val="visible"/>
                                      </p:to>
                                    </p:set>
                                    <p:animEffect transition="in" filter="fade">
                                      <p:cBhvr>
                                        <p:cTn id="221" dur="500"/>
                                        <p:tgtEl>
                                          <p:spTgt spid="202"/>
                                        </p:tgtEl>
                                      </p:cBhvr>
                                    </p:animEffect>
                                  </p:childTnLst>
                                </p:cTn>
                              </p:par>
                              <p:par>
                                <p:cTn id="222" presetID="10" presetClass="entr" presetSubtype="0" fill="hold" nodeType="withEffect">
                                  <p:stCondLst>
                                    <p:cond delay="0"/>
                                  </p:stCondLst>
                                  <p:childTnLst>
                                    <p:set>
                                      <p:cBhvr>
                                        <p:cTn id="223" dur="1" fill="hold">
                                          <p:stCondLst>
                                            <p:cond delay="0"/>
                                          </p:stCondLst>
                                        </p:cTn>
                                        <p:tgtEl>
                                          <p:spTgt spid="222"/>
                                        </p:tgtEl>
                                        <p:attrNameLst>
                                          <p:attrName>style.visibility</p:attrName>
                                        </p:attrNameLst>
                                      </p:cBhvr>
                                      <p:to>
                                        <p:strVal val="visible"/>
                                      </p:to>
                                    </p:set>
                                    <p:animEffect transition="in" filter="fade">
                                      <p:cBhvr>
                                        <p:cTn id="224" dur="500"/>
                                        <p:tgtEl>
                                          <p:spTgt spid="222"/>
                                        </p:tgtEl>
                                      </p:cBhvr>
                                    </p:animEffect>
                                  </p:childTnLst>
                                </p:cTn>
                              </p:par>
                              <p:par>
                                <p:cTn id="225" presetID="10" presetClass="entr" presetSubtype="0" fill="hold" nodeType="withEffect">
                                  <p:stCondLst>
                                    <p:cond delay="0"/>
                                  </p:stCondLst>
                                  <p:childTnLst>
                                    <p:set>
                                      <p:cBhvr>
                                        <p:cTn id="226" dur="1" fill="hold">
                                          <p:stCondLst>
                                            <p:cond delay="0"/>
                                          </p:stCondLst>
                                        </p:cTn>
                                        <p:tgtEl>
                                          <p:spTgt spid="214"/>
                                        </p:tgtEl>
                                        <p:attrNameLst>
                                          <p:attrName>style.visibility</p:attrName>
                                        </p:attrNameLst>
                                      </p:cBhvr>
                                      <p:to>
                                        <p:strVal val="visible"/>
                                      </p:to>
                                    </p:set>
                                    <p:animEffect transition="in" filter="fade">
                                      <p:cBhvr>
                                        <p:cTn id="227" dur="500"/>
                                        <p:tgtEl>
                                          <p:spTgt spid="214"/>
                                        </p:tgtEl>
                                      </p:cBhvr>
                                    </p:animEffect>
                                  </p:childTnLst>
                                </p:cTn>
                              </p:par>
                              <p:par>
                                <p:cTn id="228" presetID="10" presetClass="entr" presetSubtype="0" fill="hold" nodeType="withEffect">
                                  <p:stCondLst>
                                    <p:cond delay="0"/>
                                  </p:stCondLst>
                                  <p:childTnLst>
                                    <p:set>
                                      <p:cBhvr>
                                        <p:cTn id="229" dur="1" fill="hold">
                                          <p:stCondLst>
                                            <p:cond delay="0"/>
                                          </p:stCondLst>
                                        </p:cTn>
                                        <p:tgtEl>
                                          <p:spTgt spid="198"/>
                                        </p:tgtEl>
                                        <p:attrNameLst>
                                          <p:attrName>style.visibility</p:attrName>
                                        </p:attrNameLst>
                                      </p:cBhvr>
                                      <p:to>
                                        <p:strVal val="visible"/>
                                      </p:to>
                                    </p:set>
                                    <p:animEffect transition="in" filter="fade">
                                      <p:cBhvr>
                                        <p:cTn id="230" dur="500"/>
                                        <p:tgtEl>
                                          <p:spTgt spid="198"/>
                                        </p:tgtEl>
                                      </p:cBhvr>
                                    </p:animEffect>
                                  </p:childTnLst>
                                </p:cTn>
                              </p:par>
                              <p:par>
                                <p:cTn id="231" presetID="10" presetClass="entr" presetSubtype="0" fill="hold" nodeType="withEffect">
                                  <p:stCondLst>
                                    <p:cond delay="0"/>
                                  </p:stCondLst>
                                  <p:childTnLst>
                                    <p:set>
                                      <p:cBhvr>
                                        <p:cTn id="232" dur="1" fill="hold">
                                          <p:stCondLst>
                                            <p:cond delay="0"/>
                                          </p:stCondLst>
                                        </p:cTn>
                                        <p:tgtEl>
                                          <p:spTgt spid="197"/>
                                        </p:tgtEl>
                                        <p:attrNameLst>
                                          <p:attrName>style.visibility</p:attrName>
                                        </p:attrNameLst>
                                      </p:cBhvr>
                                      <p:to>
                                        <p:strVal val="visible"/>
                                      </p:to>
                                    </p:set>
                                    <p:animEffect transition="in" filter="fade">
                                      <p:cBhvr>
                                        <p:cTn id="233" dur="500"/>
                                        <p:tgtEl>
                                          <p:spTgt spid="197"/>
                                        </p:tgtEl>
                                      </p:cBhvr>
                                    </p:animEffect>
                                  </p:childTnLst>
                                </p:cTn>
                              </p:par>
                              <p:par>
                                <p:cTn id="234" presetID="10" presetClass="entr" presetSubtype="0" fill="hold" nodeType="withEffect">
                                  <p:stCondLst>
                                    <p:cond delay="0"/>
                                  </p:stCondLst>
                                  <p:childTnLst>
                                    <p:set>
                                      <p:cBhvr>
                                        <p:cTn id="235" dur="1" fill="hold">
                                          <p:stCondLst>
                                            <p:cond delay="0"/>
                                          </p:stCondLst>
                                        </p:cTn>
                                        <p:tgtEl>
                                          <p:spTgt spid="109"/>
                                        </p:tgtEl>
                                        <p:attrNameLst>
                                          <p:attrName>style.visibility</p:attrName>
                                        </p:attrNameLst>
                                      </p:cBhvr>
                                      <p:to>
                                        <p:strVal val="visible"/>
                                      </p:to>
                                    </p:set>
                                    <p:animEffect transition="in" filter="fade">
                                      <p:cBhvr>
                                        <p:cTn id="236" dur="500"/>
                                        <p:tgtEl>
                                          <p:spTgt spid="109"/>
                                        </p:tgtEl>
                                      </p:cBhvr>
                                    </p:animEffect>
                                  </p:childTnLst>
                                </p:cTn>
                              </p:par>
                              <p:par>
                                <p:cTn id="237" presetID="10" presetClass="entr" presetSubtype="0" fill="hold" nodeType="withEffect">
                                  <p:stCondLst>
                                    <p:cond delay="0"/>
                                  </p:stCondLst>
                                  <p:childTnLst>
                                    <p:set>
                                      <p:cBhvr>
                                        <p:cTn id="238" dur="1" fill="hold">
                                          <p:stCondLst>
                                            <p:cond delay="0"/>
                                          </p:stCondLst>
                                        </p:cTn>
                                        <p:tgtEl>
                                          <p:spTgt spid="10"/>
                                        </p:tgtEl>
                                        <p:attrNameLst>
                                          <p:attrName>style.visibility</p:attrName>
                                        </p:attrNameLst>
                                      </p:cBhvr>
                                      <p:to>
                                        <p:strVal val="visible"/>
                                      </p:to>
                                    </p:set>
                                    <p:animEffect transition="in" filter="fade">
                                      <p:cBhvr>
                                        <p:cTn id="239" dur="500"/>
                                        <p:tgtEl>
                                          <p:spTgt spid="10"/>
                                        </p:tgtEl>
                                      </p:cBhvr>
                                    </p:animEffect>
                                  </p:childTnLst>
                                </p:cTn>
                              </p:par>
                            </p:childTnLst>
                          </p:cTn>
                        </p:par>
                      </p:childTnLst>
                    </p:cTn>
                  </p:par>
                  <p:par>
                    <p:cTn id="240" fill="hold">
                      <p:stCondLst>
                        <p:cond delay="indefinite"/>
                      </p:stCondLst>
                      <p:childTnLst>
                        <p:par>
                          <p:cTn id="241" fill="hold">
                            <p:stCondLst>
                              <p:cond delay="0"/>
                            </p:stCondLst>
                            <p:childTnLst>
                              <p:par>
                                <p:cTn id="242" presetID="10" presetClass="entr" presetSubtype="0" fill="hold" nodeType="clickEffect">
                                  <p:stCondLst>
                                    <p:cond delay="0"/>
                                  </p:stCondLst>
                                  <p:childTnLst>
                                    <p:set>
                                      <p:cBhvr>
                                        <p:cTn id="243" dur="1" fill="hold">
                                          <p:stCondLst>
                                            <p:cond delay="0"/>
                                          </p:stCondLst>
                                        </p:cTn>
                                        <p:tgtEl>
                                          <p:spTgt spid="148"/>
                                        </p:tgtEl>
                                        <p:attrNameLst>
                                          <p:attrName>style.visibility</p:attrName>
                                        </p:attrNameLst>
                                      </p:cBhvr>
                                      <p:to>
                                        <p:strVal val="visible"/>
                                      </p:to>
                                    </p:set>
                                    <p:animEffect transition="in" filter="fade">
                                      <p:cBhvr>
                                        <p:cTn id="244" dur="500"/>
                                        <p:tgtEl>
                                          <p:spTgt spid="148"/>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144"/>
                                        </p:tgtEl>
                                        <p:attrNameLst>
                                          <p:attrName>style.visibility</p:attrName>
                                        </p:attrNameLst>
                                      </p:cBhvr>
                                      <p:to>
                                        <p:strVal val="visible"/>
                                      </p:to>
                                    </p:set>
                                    <p:animEffect transition="in" filter="fade">
                                      <p:cBhvr>
                                        <p:cTn id="247" dur="500"/>
                                        <p:tgtEl>
                                          <p:spTgt spid="144"/>
                                        </p:tgtEl>
                                      </p:cBhvr>
                                    </p:animEffect>
                                  </p:childTnLst>
                                </p:cTn>
                              </p:par>
                            </p:childTnLst>
                          </p:cTn>
                        </p:par>
                      </p:childTnLst>
                    </p:cTn>
                  </p:par>
                  <p:par>
                    <p:cTn id="248" fill="hold">
                      <p:stCondLst>
                        <p:cond delay="indefinite"/>
                      </p:stCondLst>
                      <p:childTnLst>
                        <p:par>
                          <p:cTn id="249" fill="hold">
                            <p:stCondLst>
                              <p:cond delay="0"/>
                            </p:stCondLst>
                            <p:childTnLst>
                              <p:par>
                                <p:cTn id="250" presetID="10" presetClass="entr" presetSubtype="0" fill="hold" nodeType="clickEffect">
                                  <p:stCondLst>
                                    <p:cond delay="0"/>
                                  </p:stCondLst>
                                  <p:childTnLst>
                                    <p:set>
                                      <p:cBhvr>
                                        <p:cTn id="251" dur="1" fill="hold">
                                          <p:stCondLst>
                                            <p:cond delay="0"/>
                                          </p:stCondLst>
                                        </p:cTn>
                                        <p:tgtEl>
                                          <p:spTgt spid="162"/>
                                        </p:tgtEl>
                                        <p:attrNameLst>
                                          <p:attrName>style.visibility</p:attrName>
                                        </p:attrNameLst>
                                      </p:cBhvr>
                                      <p:to>
                                        <p:strVal val="visible"/>
                                      </p:to>
                                    </p:set>
                                    <p:animEffect transition="in" filter="fade">
                                      <p:cBhvr>
                                        <p:cTn id="252" dur="500"/>
                                        <p:tgtEl>
                                          <p:spTgt spid="162"/>
                                        </p:tgtEl>
                                      </p:cBhvr>
                                    </p:animEffect>
                                  </p:childTnLst>
                                </p:cTn>
                              </p:par>
                              <p:par>
                                <p:cTn id="253" presetID="10" presetClass="entr" presetSubtype="0" fill="hold" nodeType="withEffect">
                                  <p:stCondLst>
                                    <p:cond delay="0"/>
                                  </p:stCondLst>
                                  <p:childTnLst>
                                    <p:set>
                                      <p:cBhvr>
                                        <p:cTn id="254" dur="1" fill="hold">
                                          <p:stCondLst>
                                            <p:cond delay="0"/>
                                          </p:stCondLst>
                                        </p:cTn>
                                        <p:tgtEl>
                                          <p:spTgt spid="312"/>
                                        </p:tgtEl>
                                        <p:attrNameLst>
                                          <p:attrName>style.visibility</p:attrName>
                                        </p:attrNameLst>
                                      </p:cBhvr>
                                      <p:to>
                                        <p:strVal val="visible"/>
                                      </p:to>
                                    </p:set>
                                    <p:animEffect transition="in" filter="fade">
                                      <p:cBhvr>
                                        <p:cTn id="255" dur="500"/>
                                        <p:tgtEl>
                                          <p:spTgt spid="312"/>
                                        </p:tgtEl>
                                      </p:cBhvr>
                                    </p:animEffect>
                                  </p:childTnLst>
                                </p:cTn>
                              </p:par>
                              <p:par>
                                <p:cTn id="256" presetID="10" presetClass="entr" presetSubtype="0" fill="hold" nodeType="withEffect">
                                  <p:stCondLst>
                                    <p:cond delay="0"/>
                                  </p:stCondLst>
                                  <p:childTnLst>
                                    <p:set>
                                      <p:cBhvr>
                                        <p:cTn id="257" dur="1" fill="hold">
                                          <p:stCondLst>
                                            <p:cond delay="0"/>
                                          </p:stCondLst>
                                        </p:cTn>
                                        <p:tgtEl>
                                          <p:spTgt spid="30"/>
                                        </p:tgtEl>
                                        <p:attrNameLst>
                                          <p:attrName>style.visibility</p:attrName>
                                        </p:attrNameLst>
                                      </p:cBhvr>
                                      <p:to>
                                        <p:strVal val="visible"/>
                                      </p:to>
                                    </p:set>
                                    <p:animEffect transition="in" filter="fade">
                                      <p:cBhvr>
                                        <p:cTn id="258" dur="500"/>
                                        <p:tgtEl>
                                          <p:spTgt spid="30"/>
                                        </p:tgtEl>
                                      </p:cBhvr>
                                    </p:animEffect>
                                  </p:childTnLst>
                                </p:cTn>
                              </p:par>
                              <p:par>
                                <p:cTn id="259" presetID="10" presetClass="entr" presetSubtype="0" fill="hold" nodeType="withEffect">
                                  <p:stCondLst>
                                    <p:cond delay="0"/>
                                  </p:stCondLst>
                                  <p:childTnLst>
                                    <p:set>
                                      <p:cBhvr>
                                        <p:cTn id="260" dur="1" fill="hold">
                                          <p:stCondLst>
                                            <p:cond delay="0"/>
                                          </p:stCondLst>
                                        </p:cTn>
                                        <p:tgtEl>
                                          <p:spTgt spid="29"/>
                                        </p:tgtEl>
                                        <p:attrNameLst>
                                          <p:attrName>style.visibility</p:attrName>
                                        </p:attrNameLst>
                                      </p:cBhvr>
                                      <p:to>
                                        <p:strVal val="visible"/>
                                      </p:to>
                                    </p:set>
                                    <p:animEffect transition="in" filter="fade">
                                      <p:cBhvr>
                                        <p:cTn id="261" dur="500"/>
                                        <p:tgtEl>
                                          <p:spTgt spid="29"/>
                                        </p:tgtEl>
                                      </p:cBhvr>
                                    </p:animEffect>
                                  </p:childTnLst>
                                </p:cTn>
                              </p:par>
                              <p:par>
                                <p:cTn id="262" presetID="10" presetClass="entr" presetSubtype="0" fill="hold" nodeType="withEffect">
                                  <p:stCondLst>
                                    <p:cond delay="0"/>
                                  </p:stCondLst>
                                  <p:childTnLst>
                                    <p:set>
                                      <p:cBhvr>
                                        <p:cTn id="263" dur="1" fill="hold">
                                          <p:stCondLst>
                                            <p:cond delay="0"/>
                                          </p:stCondLst>
                                        </p:cTn>
                                        <p:tgtEl>
                                          <p:spTgt spid="56"/>
                                        </p:tgtEl>
                                        <p:attrNameLst>
                                          <p:attrName>style.visibility</p:attrName>
                                        </p:attrNameLst>
                                      </p:cBhvr>
                                      <p:to>
                                        <p:strVal val="visible"/>
                                      </p:to>
                                    </p:set>
                                    <p:animEffect transition="in" filter="fade">
                                      <p:cBhvr>
                                        <p:cTn id="264" dur="500"/>
                                        <p:tgtEl>
                                          <p:spTgt spid="56"/>
                                        </p:tgtEl>
                                      </p:cBhvr>
                                    </p:animEffect>
                                  </p:childTnLst>
                                </p:cTn>
                              </p:par>
                              <p:par>
                                <p:cTn id="265" presetID="10" presetClass="entr" presetSubtype="0" fill="hold" nodeType="withEffect">
                                  <p:stCondLst>
                                    <p:cond delay="0"/>
                                  </p:stCondLst>
                                  <p:childTnLst>
                                    <p:set>
                                      <p:cBhvr>
                                        <p:cTn id="266" dur="1" fill="hold">
                                          <p:stCondLst>
                                            <p:cond delay="0"/>
                                          </p:stCondLst>
                                        </p:cTn>
                                        <p:tgtEl>
                                          <p:spTgt spid="120"/>
                                        </p:tgtEl>
                                        <p:attrNameLst>
                                          <p:attrName>style.visibility</p:attrName>
                                        </p:attrNameLst>
                                      </p:cBhvr>
                                      <p:to>
                                        <p:strVal val="visible"/>
                                      </p:to>
                                    </p:set>
                                    <p:animEffect transition="in" filter="fade">
                                      <p:cBhvr>
                                        <p:cTn id="267" dur="500"/>
                                        <p:tgtEl>
                                          <p:spTgt spid="120"/>
                                        </p:tgtEl>
                                      </p:cBhvr>
                                    </p:animEffect>
                                  </p:childTnLst>
                                </p:cTn>
                              </p:par>
                              <p:par>
                                <p:cTn id="268" presetID="10" presetClass="entr" presetSubtype="0" fill="hold" nodeType="withEffect">
                                  <p:stCondLst>
                                    <p:cond delay="0"/>
                                  </p:stCondLst>
                                  <p:childTnLst>
                                    <p:set>
                                      <p:cBhvr>
                                        <p:cTn id="269" dur="1" fill="hold">
                                          <p:stCondLst>
                                            <p:cond delay="0"/>
                                          </p:stCondLst>
                                        </p:cTn>
                                        <p:tgtEl>
                                          <p:spTgt spid="123"/>
                                        </p:tgtEl>
                                        <p:attrNameLst>
                                          <p:attrName>style.visibility</p:attrName>
                                        </p:attrNameLst>
                                      </p:cBhvr>
                                      <p:to>
                                        <p:strVal val="visible"/>
                                      </p:to>
                                    </p:set>
                                    <p:animEffect transition="in" filter="fade">
                                      <p:cBhvr>
                                        <p:cTn id="270" dur="500"/>
                                        <p:tgtEl>
                                          <p:spTgt spid="123"/>
                                        </p:tgtEl>
                                      </p:cBhvr>
                                    </p:animEffect>
                                  </p:childTnLst>
                                </p:cTn>
                              </p:par>
                              <p:par>
                                <p:cTn id="271" presetID="10" presetClass="entr" presetSubtype="0" fill="hold" nodeType="withEffect">
                                  <p:stCondLst>
                                    <p:cond delay="0"/>
                                  </p:stCondLst>
                                  <p:childTnLst>
                                    <p:set>
                                      <p:cBhvr>
                                        <p:cTn id="272" dur="1" fill="hold">
                                          <p:stCondLst>
                                            <p:cond delay="0"/>
                                          </p:stCondLst>
                                        </p:cTn>
                                        <p:tgtEl>
                                          <p:spTgt spid="92"/>
                                        </p:tgtEl>
                                        <p:attrNameLst>
                                          <p:attrName>style.visibility</p:attrName>
                                        </p:attrNameLst>
                                      </p:cBhvr>
                                      <p:to>
                                        <p:strVal val="visible"/>
                                      </p:to>
                                    </p:set>
                                    <p:animEffect transition="in" filter="fade">
                                      <p:cBhvr>
                                        <p:cTn id="273" dur="500"/>
                                        <p:tgtEl>
                                          <p:spTgt spid="92"/>
                                        </p:tgtEl>
                                      </p:cBhvr>
                                    </p:animEffect>
                                  </p:childTnLst>
                                </p:cTn>
                              </p:par>
                              <p:par>
                                <p:cTn id="274" presetID="10" presetClass="entr" presetSubtype="0" fill="hold" nodeType="withEffect">
                                  <p:stCondLst>
                                    <p:cond delay="0"/>
                                  </p:stCondLst>
                                  <p:childTnLst>
                                    <p:set>
                                      <p:cBhvr>
                                        <p:cTn id="275" dur="1" fill="hold">
                                          <p:stCondLst>
                                            <p:cond delay="0"/>
                                          </p:stCondLst>
                                        </p:cTn>
                                        <p:tgtEl>
                                          <p:spTgt spid="127"/>
                                        </p:tgtEl>
                                        <p:attrNameLst>
                                          <p:attrName>style.visibility</p:attrName>
                                        </p:attrNameLst>
                                      </p:cBhvr>
                                      <p:to>
                                        <p:strVal val="visible"/>
                                      </p:to>
                                    </p:set>
                                    <p:animEffect transition="in" filter="fade">
                                      <p:cBhvr>
                                        <p:cTn id="276" dur="500"/>
                                        <p:tgtEl>
                                          <p:spTgt spid="127"/>
                                        </p:tgtEl>
                                      </p:cBhvr>
                                    </p:animEffect>
                                  </p:childTnLst>
                                </p:cTn>
                              </p:par>
                              <p:par>
                                <p:cTn id="277" presetID="10" presetClass="entr" presetSubtype="0" fill="hold" nodeType="withEffect">
                                  <p:stCondLst>
                                    <p:cond delay="0"/>
                                  </p:stCondLst>
                                  <p:childTnLst>
                                    <p:set>
                                      <p:cBhvr>
                                        <p:cTn id="278" dur="1" fill="hold">
                                          <p:stCondLst>
                                            <p:cond delay="0"/>
                                          </p:stCondLst>
                                        </p:cTn>
                                        <p:tgtEl>
                                          <p:spTgt spid="129"/>
                                        </p:tgtEl>
                                        <p:attrNameLst>
                                          <p:attrName>style.visibility</p:attrName>
                                        </p:attrNameLst>
                                      </p:cBhvr>
                                      <p:to>
                                        <p:strVal val="visible"/>
                                      </p:to>
                                    </p:set>
                                    <p:animEffect transition="in" filter="fade">
                                      <p:cBhvr>
                                        <p:cTn id="279" dur="500"/>
                                        <p:tgtEl>
                                          <p:spTgt spid="129"/>
                                        </p:tgtEl>
                                      </p:cBhvr>
                                    </p:animEffect>
                                  </p:childTnLst>
                                </p:cTn>
                              </p:par>
                              <p:par>
                                <p:cTn id="280" presetID="10" presetClass="entr" presetSubtype="0" fill="hold" grpId="0" nodeType="withEffect">
                                  <p:stCondLst>
                                    <p:cond delay="0"/>
                                  </p:stCondLst>
                                  <p:childTnLst>
                                    <p:set>
                                      <p:cBhvr>
                                        <p:cTn id="281" dur="1" fill="hold">
                                          <p:stCondLst>
                                            <p:cond delay="0"/>
                                          </p:stCondLst>
                                        </p:cTn>
                                        <p:tgtEl>
                                          <p:spTgt spid="52"/>
                                        </p:tgtEl>
                                        <p:attrNameLst>
                                          <p:attrName>style.visibility</p:attrName>
                                        </p:attrNameLst>
                                      </p:cBhvr>
                                      <p:to>
                                        <p:strVal val="visible"/>
                                      </p:to>
                                    </p:set>
                                    <p:animEffect transition="in" filter="fade">
                                      <p:cBhvr>
                                        <p:cTn id="28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40" grpId="0" animBg="1"/>
      <p:bldP spid="41" grpId="0" animBg="1"/>
      <p:bldP spid="49" grpId="0"/>
      <p:bldP spid="51" grpId="0"/>
      <p:bldP spid="52" grpId="0" animBg="1"/>
      <p:bldP spid="59" grpId="0"/>
      <p:bldP spid="76" grpId="0" animBg="1"/>
      <p:bldP spid="169" grpId="0" animBg="1"/>
      <p:bldP spid="171" grpId="0" animBg="1"/>
      <p:bldP spid="244" grpId="0" animBg="1"/>
      <p:bldP spid="143" grpId="0" animBg="1"/>
      <p:bldP spid="216" grpId="0" animBg="1"/>
      <p:bldP spid="182" grpId="0" animBg="1"/>
      <p:bldP spid="189" grpId="0" animBg="1"/>
      <p:bldP spid="202" grpId="0" animBg="1"/>
      <p:bldP spid="203" grpId="0" animBg="1"/>
      <p:bldP spid="258" grpId="0"/>
      <p:bldP spid="260" grpId="0"/>
      <p:bldP spid="262" grpId="0"/>
      <p:bldP spid="268" grpId="0" animBg="1"/>
      <p:bldP spid="269" grpId="0" animBg="1"/>
      <p:bldP spid="77" grpId="0" animBg="1"/>
      <p:bldP spid="145" grpId="0" animBg="1"/>
      <p:bldP spid="146" grpId="0" animBg="1"/>
      <p:bldP spid="113" grpId="0"/>
      <p:bldP spid="144" grpId="0" animBg="1"/>
      <p:bldP spid="2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4449B-E274-43D0-AEC8-4033FEA911D1}"/>
              </a:ext>
            </a:extLst>
          </p:cNvPr>
          <p:cNvSpPr>
            <a:spLocks noGrp="1"/>
          </p:cNvSpPr>
          <p:nvPr>
            <p:ph type="title"/>
          </p:nvPr>
        </p:nvSpPr>
        <p:spPr>
          <a:xfrm>
            <a:off x="293970" y="53504"/>
            <a:ext cx="8911916" cy="680107"/>
          </a:xfrm>
        </p:spPr>
        <p:txBody>
          <a:bodyPr>
            <a:normAutofit/>
          </a:bodyPr>
          <a:lstStyle/>
          <a:p>
            <a:r>
              <a:rPr lang="en-US" sz="3600" dirty="0">
                <a:solidFill>
                  <a:srgbClr val="00599D"/>
                </a:solidFill>
              </a:rPr>
              <a:t>Water balance</a:t>
            </a:r>
            <a:endParaRPr lang="en-AT" sz="3600">
              <a:solidFill>
                <a:srgbClr val="00599D"/>
              </a:solidFill>
            </a:endParaRPr>
          </a:p>
        </p:txBody>
      </p:sp>
      <p:sp>
        <p:nvSpPr>
          <p:cNvPr id="3" name="Slide Number Placeholder 2">
            <a:extLst>
              <a:ext uri="{FF2B5EF4-FFF2-40B4-BE49-F238E27FC236}">
                <a16:creationId xmlns:a16="http://schemas.microsoft.com/office/drawing/2014/main" id="{018E31B2-9FC9-C274-B811-D27C02A9991D}"/>
              </a:ext>
            </a:extLst>
          </p:cNvPr>
          <p:cNvSpPr>
            <a:spLocks noGrp="1"/>
          </p:cNvSpPr>
          <p:nvPr>
            <p:ph type="sldNum" sz="quarter" idx="16"/>
          </p:nvPr>
        </p:nvSpPr>
        <p:spPr/>
        <p:txBody>
          <a:bodyPr/>
          <a:lstStyle/>
          <a:p>
            <a:fld id="{838B0777-827F-8D42-90B1-61394C340E65}" type="slidenum">
              <a:rPr lang="en-GB" noProof="0" smtClean="0"/>
              <a:pPr/>
              <a:t>10</a:t>
            </a:fld>
            <a:endParaRPr lang="en-GB" noProof="0"/>
          </a:p>
        </p:txBody>
      </p:sp>
      <p:sp>
        <p:nvSpPr>
          <p:cNvPr id="22" name="TextBox 21">
            <a:extLst>
              <a:ext uri="{FF2B5EF4-FFF2-40B4-BE49-F238E27FC236}">
                <a16:creationId xmlns:a16="http://schemas.microsoft.com/office/drawing/2014/main" id="{C0EFCDA3-96C8-944C-C5E2-B003DAEFC0E8}"/>
              </a:ext>
            </a:extLst>
          </p:cNvPr>
          <p:cNvSpPr txBox="1"/>
          <p:nvPr/>
        </p:nvSpPr>
        <p:spPr>
          <a:xfrm>
            <a:off x="252056" y="6480010"/>
            <a:ext cx="431528" cy="246221"/>
          </a:xfrm>
          <a:prstGeom prst="rect">
            <a:avLst/>
          </a:prstGeom>
          <a:noFill/>
        </p:spPr>
        <p:txBody>
          <a:bodyPr wrap="none" rtlCol="0">
            <a:spAutoFit/>
          </a:bodyPr>
          <a:lstStyle/>
          <a:p>
            <a:r>
              <a:rPr lang="en-AE" sz="1000"/>
              <a:t>6/18</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208A9B9-1140-C09B-CD71-F2916F2922E9}"/>
                  </a:ext>
                </a:extLst>
              </p:cNvPr>
              <p:cNvSpPr txBox="1"/>
              <p:nvPr/>
            </p:nvSpPr>
            <p:spPr>
              <a:xfrm>
                <a:off x="-335391" y="966334"/>
                <a:ext cx="7938457" cy="1488421"/>
              </a:xfrm>
              <a:prstGeom prst="rect">
                <a:avLst/>
              </a:prstGeom>
              <a:noFill/>
            </p:spPr>
            <p:txBody>
              <a:bodyPr wrap="square">
                <a:spAutoFit/>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𝐹</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𝑡</m:t>
                          </m:r>
                        </m:sub>
                      </m:sSub>
                      <m:r>
                        <a:rPr lang="en-US" sz="20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𝐺</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𝑡</m:t>
                          </m:r>
                        </m:sub>
                      </m:sSub>
                      <m:r>
                        <a:rPr lang="en-US" sz="20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𝑅</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𝑡</m:t>
                          </m:r>
                        </m:sub>
                      </m:sSub>
                      <m:r>
                        <a:rPr lang="en-US" sz="2000" i="1">
                          <a:effectLst/>
                          <a:latin typeface="Cambria Math" panose="02040503050406030204" pitchFamily="18" charset="0"/>
                          <a:ea typeface="Calibri" panose="020F0502020204030204" pitchFamily="34" charset="0"/>
                          <a:cs typeface="Times New Roman" panose="02020603050405020304" pitchFamily="18" charset="0"/>
                        </a:rPr>
                        <m:t> + </m:t>
                      </m:r>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𝑡</m:t>
                          </m:r>
                        </m:sub>
                      </m:sSub>
                      <m:r>
                        <a:rPr lang="en-US" sz="2000" i="1">
                          <a:effectLst/>
                          <a:latin typeface="Cambria Math" panose="02040503050406030204" pitchFamily="18" charset="0"/>
                          <a:ea typeface="Calibri" panose="020F0502020204030204" pitchFamily="34" charset="0"/>
                          <a:cs typeface="Times New Roman" panose="02020603050405020304" pitchFamily="18" charset="0"/>
                        </a:rPr>
                        <m:t> ≥ </m:t>
                      </m:r>
                      <m:nary>
                        <m:naryPr>
                          <m:chr m:val="∑"/>
                          <m:limLoc m:val="undOvr"/>
                          <m:supHide m:val="on"/>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𝑠</m:t>
                          </m:r>
                        </m:sub>
                        <m:sup/>
                        <m:e>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𝑊</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𝑠</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𝑡</m:t>
                              </m:r>
                            </m:sub>
                          </m:sSub>
                          <m:r>
                            <a:rPr lang="en-US" sz="20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𝑡</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𝑠</m:t>
                              </m:r>
                            </m:sub>
                          </m:sSub>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𝐸</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𝑡</m:t>
                              </m:r>
                            </m:sub>
                          </m:sSub>
                        </m:e>
                      </m:nary>
                      <m:r>
                        <a:rPr lang="en-US" sz="2000" i="1">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onsolas" panose="020B0609020204030204" pitchFamily="49" charset="0"/>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D208A9B9-1140-C09B-CD71-F2916F2922E9}"/>
                  </a:ext>
                </a:extLst>
              </p:cNvPr>
              <p:cNvSpPr txBox="1">
                <a:spLocks noRot="1" noChangeAspect="1" noMove="1" noResize="1" noEditPoints="1" noAdjustHandles="1" noChangeArrowheads="1" noChangeShapeType="1" noTextEdit="1"/>
              </p:cNvSpPr>
              <p:nvPr/>
            </p:nvSpPr>
            <p:spPr>
              <a:xfrm>
                <a:off x="-335391" y="966334"/>
                <a:ext cx="7938457" cy="1488421"/>
              </a:xfrm>
              <a:prstGeom prst="rect">
                <a:avLst/>
              </a:prstGeom>
              <a:blipFill>
                <a:blip r:embed="rId3"/>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A28D0611-7B04-F5B8-AE98-62F0C78A52B3}"/>
              </a:ext>
            </a:extLst>
          </p:cNvPr>
          <p:cNvSpPr txBox="1"/>
          <p:nvPr/>
        </p:nvSpPr>
        <p:spPr>
          <a:xfrm>
            <a:off x="6841067" y="838079"/>
            <a:ext cx="5350933" cy="2145074"/>
          </a:xfrm>
          <a:prstGeom prst="rect">
            <a:avLst/>
          </a:prstGeom>
          <a:noFill/>
        </p:spPr>
        <p:txBody>
          <a:bodyPr wrap="square" rtlCol="0">
            <a:spAutoFit/>
          </a:bodyPr>
          <a:lstStyle/>
          <a:p>
            <a:pPr>
              <a:lnSpc>
                <a:spcPct val="150000"/>
              </a:lnSpc>
            </a:pPr>
            <a:r>
              <a:rPr lang="en-US" sz="1000" b="1" dirty="0">
                <a:solidFill>
                  <a:srgbClr val="00599D"/>
                </a:solidFill>
                <a:latin typeface="Consolas" panose="020B0609020204030204" pitchFamily="49" charset="0"/>
                <a:ea typeface="Calibri" panose="020F0502020204030204" pitchFamily="34" charset="0"/>
                <a:cs typeface="Times New Roman" panose="02020603050405020304" pitchFamily="18" charset="0"/>
              </a:rPr>
              <a:t>F - </a:t>
            </a:r>
            <a:r>
              <a:rPr lang="en-US" sz="1000" dirty="0">
                <a:latin typeface="Consolas" panose="020B0609020204030204" pitchFamily="49" charset="0"/>
                <a:ea typeface="Calibri" panose="020F0502020204030204" pitchFamily="34" charset="0"/>
                <a:cs typeface="Times New Roman" panose="02020603050405020304" pitchFamily="18" charset="0"/>
              </a:rPr>
              <a:t>Freshwater supplied from river basins</a:t>
            </a:r>
          </a:p>
          <a:p>
            <a:pPr>
              <a:lnSpc>
                <a:spcPct val="150000"/>
              </a:lnSpc>
            </a:pPr>
            <a:r>
              <a:rPr lang="en-US" sz="1000" b="1" dirty="0">
                <a:solidFill>
                  <a:srgbClr val="00599D"/>
                </a:solidFill>
                <a:latin typeface="Consolas" panose="020B0609020204030204" pitchFamily="49" charset="0"/>
                <a:ea typeface="Calibri" panose="020F0502020204030204" pitchFamily="34" charset="0"/>
                <a:cs typeface="Times New Roman" panose="02020603050405020304" pitchFamily="18" charset="0"/>
              </a:rPr>
              <a:t>G</a:t>
            </a:r>
            <a:r>
              <a:rPr lang="en-US" sz="1000" dirty="0">
                <a:latin typeface="Consolas" panose="020B0609020204030204" pitchFamily="49" charset="0"/>
                <a:ea typeface="Calibri" panose="020F0502020204030204" pitchFamily="34" charset="0"/>
                <a:cs typeface="Times New Roman" panose="02020603050405020304" pitchFamily="18" charset="0"/>
              </a:rPr>
              <a:t> - Freshwater supplied from groundwater aquifers</a:t>
            </a:r>
          </a:p>
          <a:p>
            <a:pPr>
              <a:lnSpc>
                <a:spcPct val="150000"/>
              </a:lnSpc>
            </a:pPr>
            <a:r>
              <a:rPr lang="en-US" sz="1000" b="1" dirty="0">
                <a:solidFill>
                  <a:srgbClr val="00599D"/>
                </a:solidFill>
                <a:latin typeface="Consolas" panose="020B0609020204030204" pitchFamily="49" charset="0"/>
                <a:ea typeface="Calibri" panose="020F0502020204030204" pitchFamily="34" charset="0"/>
                <a:cs typeface="Times New Roman" panose="02020603050405020304" pitchFamily="18" charset="0"/>
              </a:rPr>
              <a:t>R</a:t>
            </a:r>
            <a:r>
              <a:rPr lang="en-US" sz="1000" dirty="0">
                <a:latin typeface="Consolas" panose="020B0609020204030204" pitchFamily="49" charset="0"/>
                <a:ea typeface="Calibri" panose="020F0502020204030204" pitchFamily="34" charset="0"/>
                <a:cs typeface="Times New Roman" panose="02020603050405020304" pitchFamily="18" charset="0"/>
              </a:rPr>
              <a:t> - freshwater supplied from wastewater recycling facilities </a:t>
            </a:r>
            <a:br>
              <a:rPr lang="en-US" sz="1000" dirty="0">
                <a:latin typeface="Consolas" panose="020B0609020204030204" pitchFamily="49" charset="0"/>
                <a:ea typeface="Calibri" panose="020F0502020204030204" pitchFamily="34" charset="0"/>
                <a:cs typeface="Times New Roman" panose="02020603050405020304" pitchFamily="18" charset="0"/>
              </a:rPr>
            </a:br>
            <a:r>
              <a:rPr lang="en-US" sz="1000" b="1" dirty="0">
                <a:solidFill>
                  <a:srgbClr val="00599D"/>
                </a:solidFill>
                <a:latin typeface="Consolas" panose="020B0609020204030204" pitchFamily="49" charset="0"/>
                <a:ea typeface="Calibri" panose="020F0502020204030204" pitchFamily="34" charset="0"/>
                <a:cs typeface="Times New Roman" panose="02020603050405020304" pitchFamily="18" charset="0"/>
              </a:rPr>
              <a:t>W</a:t>
            </a:r>
            <a:r>
              <a:rPr lang="en-US" sz="1000" dirty="0">
                <a:latin typeface="Consolas" panose="020B0609020204030204" pitchFamily="49" charset="0"/>
                <a:ea typeface="Calibri" panose="020F0502020204030204" pitchFamily="34" charset="0"/>
                <a:cs typeface="Times New Roman" panose="02020603050405020304" pitchFamily="18" charset="0"/>
              </a:rPr>
              <a:t> - Withdrawals from sectors (agriculture, municipal, energy, industrial) </a:t>
            </a:r>
          </a:p>
          <a:p>
            <a:pPr>
              <a:lnSpc>
                <a:spcPct val="150000"/>
              </a:lnSpc>
            </a:pPr>
            <a:r>
              <a:rPr lang="en-US" sz="1000" b="1" dirty="0">
                <a:solidFill>
                  <a:srgbClr val="00599D"/>
                </a:solidFill>
                <a:latin typeface="Consolas" panose="020B0609020204030204" pitchFamily="49" charset="0"/>
                <a:ea typeface="Calibri" panose="020F0502020204030204" pitchFamily="34" charset="0"/>
                <a:cs typeface="Times New Roman" panose="02020603050405020304" pitchFamily="18" charset="0"/>
              </a:rPr>
              <a:t>C</a:t>
            </a:r>
            <a:r>
              <a:rPr lang="en-US" sz="1000" dirty="0">
                <a:latin typeface="Consolas" panose="020B0609020204030204" pitchFamily="49" charset="0"/>
                <a:ea typeface="Calibri" panose="020F0502020204030204" pitchFamily="34" charset="0"/>
                <a:cs typeface="Times New Roman" panose="02020603050405020304" pitchFamily="18" charset="0"/>
              </a:rPr>
              <a:t> - Conservation measures</a:t>
            </a:r>
          </a:p>
          <a:p>
            <a:pPr>
              <a:lnSpc>
                <a:spcPct val="150000"/>
              </a:lnSpc>
            </a:pPr>
            <a:r>
              <a:rPr lang="en-US" sz="1000" b="1" dirty="0">
                <a:solidFill>
                  <a:srgbClr val="00599D"/>
                </a:solidFill>
                <a:latin typeface="Consolas" panose="020B0609020204030204" pitchFamily="49" charset="0"/>
                <a:ea typeface="Calibri" panose="020F0502020204030204" pitchFamily="34" charset="0"/>
                <a:cs typeface="Times New Roman" panose="02020603050405020304" pitchFamily="18" charset="0"/>
              </a:rPr>
              <a:t>E</a:t>
            </a:r>
            <a:r>
              <a:rPr lang="en-US" sz="1000" dirty="0">
                <a:latin typeface="Consolas" panose="020B0609020204030204" pitchFamily="49" charset="0"/>
                <a:ea typeface="Calibri" panose="020F0502020204030204" pitchFamily="34" charset="0"/>
                <a:cs typeface="Times New Roman" panose="02020603050405020304" pitchFamily="18" charset="0"/>
              </a:rPr>
              <a:t> - Environmental flows </a:t>
            </a:r>
          </a:p>
          <a:p>
            <a:pPr>
              <a:lnSpc>
                <a:spcPct val="150000"/>
              </a:lnSpc>
            </a:pPr>
            <a:r>
              <a:rPr lang="en-US" sz="1000" b="1" dirty="0">
                <a:solidFill>
                  <a:srgbClr val="00599D"/>
                </a:solidFill>
                <a:latin typeface="Consolas" panose="020B0609020204030204" pitchFamily="49" charset="0"/>
                <a:ea typeface="Calibri" panose="020F0502020204030204" pitchFamily="34" charset="0"/>
                <a:cs typeface="Times New Roman" panose="02020603050405020304" pitchFamily="18" charset="0"/>
              </a:rPr>
              <a:t>s</a:t>
            </a:r>
            <a:r>
              <a:rPr lang="en-US" sz="1000" dirty="0">
                <a:latin typeface="Consolas" panose="020B0609020204030204" pitchFamily="49" charset="0"/>
                <a:ea typeface="Calibri" panose="020F0502020204030204" pitchFamily="34" charset="0"/>
                <a:cs typeface="Times New Roman" panose="02020603050405020304" pitchFamily="18" charset="0"/>
              </a:rPr>
              <a:t> - sectors (agriculture, energy, industrial) </a:t>
            </a:r>
          </a:p>
          <a:p>
            <a:pPr>
              <a:lnSpc>
                <a:spcPct val="150000"/>
              </a:lnSpc>
            </a:pPr>
            <a:r>
              <a:rPr lang="en-US" sz="1000" b="1" dirty="0">
                <a:solidFill>
                  <a:srgbClr val="00599D"/>
                </a:solidFill>
                <a:latin typeface="Consolas" panose="020B0609020204030204" pitchFamily="49" charset="0"/>
                <a:ea typeface="Calibri" panose="020F0502020204030204" pitchFamily="34" charset="0"/>
                <a:cs typeface="Times New Roman" panose="02020603050405020304" pitchFamily="18" charset="0"/>
              </a:rPr>
              <a:t>n</a:t>
            </a:r>
            <a:r>
              <a:rPr lang="en-US" sz="1000" dirty="0">
                <a:latin typeface="Consolas" panose="020B0609020204030204" pitchFamily="49" charset="0"/>
                <a:ea typeface="Calibri" panose="020F0502020204030204" pitchFamily="34" charset="0"/>
                <a:cs typeface="Times New Roman" panose="02020603050405020304" pitchFamily="18" charset="0"/>
              </a:rPr>
              <a:t> - nodes (river basins) </a:t>
            </a:r>
          </a:p>
          <a:p>
            <a:pPr>
              <a:lnSpc>
                <a:spcPct val="150000"/>
              </a:lnSpc>
            </a:pPr>
            <a:r>
              <a:rPr lang="en-US" sz="1000" b="1" dirty="0">
                <a:solidFill>
                  <a:srgbClr val="00599D"/>
                </a:solidFill>
                <a:latin typeface="Consolas" panose="020B0609020204030204" pitchFamily="49" charset="0"/>
                <a:ea typeface="Calibri" panose="020F0502020204030204" pitchFamily="34" charset="0"/>
                <a:cs typeface="Times New Roman" panose="02020603050405020304" pitchFamily="18" charset="0"/>
              </a:rPr>
              <a:t>t</a:t>
            </a:r>
            <a:r>
              <a:rPr lang="en-US" sz="1000" dirty="0">
                <a:latin typeface="Consolas" panose="020B0609020204030204" pitchFamily="49" charset="0"/>
                <a:ea typeface="Calibri" panose="020F0502020204030204" pitchFamily="34" charset="0"/>
                <a:cs typeface="Times New Roman" panose="02020603050405020304" pitchFamily="18" charset="0"/>
              </a:rPr>
              <a:t> - time periods</a:t>
            </a:r>
          </a:p>
        </p:txBody>
      </p:sp>
      <p:pic>
        <p:nvPicPr>
          <p:cNvPr id="9" name="Content Placeholder 8" descr="Map&#10;&#10;Description automatically generated">
            <a:extLst>
              <a:ext uri="{FF2B5EF4-FFF2-40B4-BE49-F238E27FC236}">
                <a16:creationId xmlns:a16="http://schemas.microsoft.com/office/drawing/2014/main" id="{959D94A0-9107-F3BE-F5A1-A95DDB7F3AAF}"/>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1" y="3575170"/>
            <a:ext cx="6096129" cy="2898108"/>
          </a:xfrm>
        </p:spPr>
      </p:pic>
      <p:pic>
        <p:nvPicPr>
          <p:cNvPr id="11" name="Picture 10" descr="Map&#10;&#10;Description automatically generated">
            <a:extLst>
              <a:ext uri="{FF2B5EF4-FFF2-40B4-BE49-F238E27FC236}">
                <a16:creationId xmlns:a16="http://schemas.microsoft.com/office/drawing/2014/main" id="{A6BE558C-D104-2E9A-0AE0-54E050C1B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9874" y="3575170"/>
            <a:ext cx="6122126" cy="2904840"/>
          </a:xfrm>
          <a:prstGeom prst="rect">
            <a:avLst/>
          </a:prstGeom>
        </p:spPr>
      </p:pic>
    </p:spTree>
    <p:extLst>
      <p:ext uri="{BB962C8B-B14F-4D97-AF65-F5344CB8AC3E}">
        <p14:creationId xmlns:p14="http://schemas.microsoft.com/office/powerpoint/2010/main" val="166862806"/>
      </p:ext>
    </p:extLst>
  </p:cSld>
  <p:clrMapOvr>
    <a:masterClrMapping/>
  </p:clrMapOvr>
</p:sld>
</file>

<file path=ppt/theme/theme1.xml><?xml version="1.0" encoding="utf-8"?>
<a:theme xmlns:a="http://schemas.openxmlformats.org/drawingml/2006/main" name="Theme_IIASA">
  <a:themeElements>
    <a:clrScheme name="IIASA color">
      <a:dk1>
        <a:sysClr val="windowText" lastClr="000000"/>
      </a:dk1>
      <a:lt1>
        <a:sysClr val="window" lastClr="FFFFFF"/>
      </a:lt1>
      <a:dk2>
        <a:srgbClr val="00599D"/>
      </a:dk2>
      <a:lt2>
        <a:srgbClr val="E7E6E6"/>
      </a:lt2>
      <a:accent1>
        <a:srgbClr val="00599D"/>
      </a:accent1>
      <a:accent2>
        <a:srgbClr val="09C6C0"/>
      </a:accent2>
      <a:accent3>
        <a:srgbClr val="24806E"/>
      </a:accent3>
      <a:accent4>
        <a:srgbClr val="FDBB40"/>
      </a:accent4>
      <a:accent5>
        <a:srgbClr val="EF6A6B"/>
      </a:accent5>
      <a:accent6>
        <a:srgbClr val="6A4C93"/>
      </a:accent6>
      <a:hlink>
        <a:srgbClr val="00599D"/>
      </a:hlink>
      <a:folHlink>
        <a:srgbClr val="6A4C9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_IIASA" id="{43C62DCB-59D2-4915-9D1A-D21446D079AE}" vid="{7412F251-267F-4C57-8E3B-154800D4DF7C}"/>
    </a:ext>
  </a:extLst>
</a:theme>
</file>

<file path=ppt/theme/theme2.xml><?xml version="1.0" encoding="utf-8"?>
<a:theme xmlns:a="http://schemas.openxmlformats.org/drawingml/2006/main" name="Content">
  <a:themeElements>
    <a:clrScheme name="IIASA color">
      <a:dk1>
        <a:sysClr val="windowText" lastClr="000000"/>
      </a:dk1>
      <a:lt1>
        <a:sysClr val="window" lastClr="FFFFFF"/>
      </a:lt1>
      <a:dk2>
        <a:srgbClr val="00599D"/>
      </a:dk2>
      <a:lt2>
        <a:srgbClr val="E7E6E6"/>
      </a:lt2>
      <a:accent1>
        <a:srgbClr val="00599D"/>
      </a:accent1>
      <a:accent2>
        <a:srgbClr val="09C6C0"/>
      </a:accent2>
      <a:accent3>
        <a:srgbClr val="24806E"/>
      </a:accent3>
      <a:accent4>
        <a:srgbClr val="FDBB40"/>
      </a:accent4>
      <a:accent5>
        <a:srgbClr val="EF6A6B"/>
      </a:accent5>
      <a:accent6>
        <a:srgbClr val="6A4C93"/>
      </a:accent6>
      <a:hlink>
        <a:srgbClr val="00599D"/>
      </a:hlink>
      <a:folHlink>
        <a:srgbClr val="6A4C9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iasa_dh_template_169.potx" id="{B0F2967E-95CF-4A90-A977-E2D4C086E551}" vid="{C19DDA07-5643-42C0-95C1-F793A2A292EA}"/>
    </a:ext>
  </a:extLst>
</a:theme>
</file>

<file path=ppt/theme/theme3.xml><?xml version="1.0" encoding="utf-8"?>
<a:theme xmlns:a="http://schemas.openxmlformats.org/drawingml/2006/main" name="1_Content">
  <a:themeElements>
    <a:clrScheme name="IIASA color">
      <a:dk1>
        <a:sysClr val="windowText" lastClr="000000"/>
      </a:dk1>
      <a:lt1>
        <a:sysClr val="window" lastClr="FFFFFF"/>
      </a:lt1>
      <a:dk2>
        <a:srgbClr val="00599D"/>
      </a:dk2>
      <a:lt2>
        <a:srgbClr val="E7E6E6"/>
      </a:lt2>
      <a:accent1>
        <a:srgbClr val="00599D"/>
      </a:accent1>
      <a:accent2>
        <a:srgbClr val="09C6C0"/>
      </a:accent2>
      <a:accent3>
        <a:srgbClr val="24806E"/>
      </a:accent3>
      <a:accent4>
        <a:srgbClr val="FDBB40"/>
      </a:accent4>
      <a:accent5>
        <a:srgbClr val="EF6A6B"/>
      </a:accent5>
      <a:accent6>
        <a:srgbClr val="6A4C93"/>
      </a:accent6>
      <a:hlink>
        <a:srgbClr val="00599D"/>
      </a:hlink>
      <a:folHlink>
        <a:srgbClr val="6A4C9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iasa_dh_template_169.potx" id="{B0F2967E-95CF-4A90-A977-E2D4C086E551}" vid="{C19DDA07-5643-42C0-95C1-F793A2A292E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8C141701BBDA64EA48BCC1D7E8C3725" ma:contentTypeVersion="16" ma:contentTypeDescription="Create a new document." ma:contentTypeScope="" ma:versionID="9735d5a61d9e4e1e296cb69074abe055">
  <xsd:schema xmlns:xsd="http://www.w3.org/2001/XMLSchema" xmlns:xs="http://www.w3.org/2001/XMLSchema" xmlns:p="http://schemas.microsoft.com/office/2006/metadata/properties" xmlns:ns2="9c70d178-d21c-48a3-aa0e-ddb58e3b7295" xmlns:ns3="35922add-c285-48fc-9477-020deb2509eb" targetNamespace="http://schemas.microsoft.com/office/2006/metadata/properties" ma:root="true" ma:fieldsID="8b8bae698d984a6e5e8a390788159c6d" ns2:_="" ns3:_="">
    <xsd:import namespace="9c70d178-d21c-48a3-aa0e-ddb58e3b7295"/>
    <xsd:import namespace="35922add-c285-48fc-9477-020deb2509e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70d178-d21c-48a3-aa0e-ddb58e3b72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b2b414a-4870-4b76-be62-ecc4760d58d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5922add-c285-48fc-9477-020deb2509e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42e1a2-bc8c-43c6-9db9-6a29d676d996}" ma:internalName="TaxCatchAll" ma:showField="CatchAllData" ma:web="35922add-c285-48fc-9477-020deb2509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5922add-c285-48fc-9477-020deb2509eb">
      <UserInfo>
        <DisplayName>AWAIS Muhammad</DisplayName>
        <AccountId>31</AccountId>
        <AccountType/>
      </UserInfo>
      <UserInfo>
        <DisplayName>VINCA Adriano</DisplayName>
        <AccountId>50</AccountId>
        <AccountType/>
      </UserInfo>
    </SharedWithUsers>
    <TaxCatchAll xmlns="35922add-c285-48fc-9477-020deb2509eb" xsi:nil="true"/>
    <lcf76f155ced4ddcb4097134ff3c332f xmlns="9c70d178-d21c-48a3-aa0e-ddb58e3b729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2062457-C6AA-4348-B5F5-3AF94E6294FC}">
  <ds:schemaRefs>
    <ds:schemaRef ds:uri="http://schemas.microsoft.com/sharepoint/v3/contenttype/forms"/>
  </ds:schemaRefs>
</ds:datastoreItem>
</file>

<file path=customXml/itemProps2.xml><?xml version="1.0" encoding="utf-8"?>
<ds:datastoreItem xmlns:ds="http://schemas.openxmlformats.org/officeDocument/2006/customXml" ds:itemID="{199B08A4-BEE2-4313-9C46-9A6FA1BE6D84}">
  <ds:schemaRefs>
    <ds:schemaRef ds:uri="35922add-c285-48fc-9477-020deb2509eb"/>
    <ds:schemaRef ds:uri="9c70d178-d21c-48a3-aa0e-ddb58e3b72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D0C864E-4A9D-44C0-B4FA-E86B57BBE297}">
  <ds:schemaRefs>
    <ds:schemaRef ds:uri="http://purl.org/dc/terms/"/>
    <ds:schemaRef ds:uri="9c70d178-d21c-48a3-aa0e-ddb58e3b7295"/>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35922add-c285-48fc-9477-020deb2509eb"/>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Theme_IIASA</Template>
  <TotalTime>0</TotalTime>
  <Words>3898</Words>
  <Application>Microsoft Office PowerPoint</Application>
  <PresentationFormat>Widescreen</PresentationFormat>
  <Paragraphs>438</Paragraphs>
  <Slides>25</Slides>
  <Notes>19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25</vt:i4>
      </vt:variant>
    </vt:vector>
  </HeadingPairs>
  <TitlesOfParts>
    <vt:vector size="39" baseType="lpstr">
      <vt:lpstr>Arial</vt:lpstr>
      <vt:lpstr>Calibri</vt:lpstr>
      <vt:lpstr>Calibri Light</vt:lpstr>
      <vt:lpstr>Cambria</vt:lpstr>
      <vt:lpstr>Cambria Math</vt:lpstr>
      <vt:lpstr>Consolas</vt:lpstr>
      <vt:lpstr>Open Sans</vt:lpstr>
      <vt:lpstr>Roboto</vt:lpstr>
      <vt:lpstr>sans</vt:lpstr>
      <vt:lpstr>Tahoma</vt:lpstr>
      <vt:lpstr>Times New Roman</vt:lpstr>
      <vt:lpstr>Theme_IIASA</vt:lpstr>
      <vt:lpstr>Content</vt:lpstr>
      <vt:lpstr>1_Content</vt:lpstr>
      <vt:lpstr> Integrating climate impacts across energy, water, land systems within a global framework </vt:lpstr>
      <vt:lpstr>PowerPoint Presentation</vt:lpstr>
      <vt:lpstr>PowerPoint Presentation</vt:lpstr>
      <vt:lpstr>Choosing appropriate scale</vt:lpstr>
      <vt:lpstr>PowerPoint Presentation</vt:lpstr>
      <vt:lpstr>PowerPoint Presentation</vt:lpstr>
      <vt:lpstr>Model Structure &amp;  Workflows</vt:lpstr>
      <vt:lpstr>Reference System</vt:lpstr>
      <vt:lpstr>Water balance</vt:lpstr>
      <vt:lpstr>Approach – Climate Impacts</vt:lpstr>
      <vt:lpstr>Climate Impacts: Hydrology</vt:lpstr>
      <vt:lpstr>PowerPoint Presentation</vt:lpstr>
      <vt:lpstr>PowerPoint Presentation</vt:lpstr>
      <vt:lpstr>Results: SDG implications w and w/o climate feedbacks</vt:lpstr>
      <vt:lpstr>Discussion</vt:lpstr>
      <vt:lpstr>Data Assumptions</vt:lpstr>
      <vt:lpstr>Climate Feedback: Crop yields</vt:lpstr>
      <vt:lpstr>Climate Impacts:  AC cooling demand and gap</vt:lpstr>
      <vt:lpstr>Climate Feedback: Hydropower potential &amp; Thermal plants cooling</vt:lpstr>
      <vt:lpstr>Climate Feedback: Cooling Water Discharge</vt:lpstr>
      <vt:lpstr>Results: SDG implications w and w/o climate feedbacks</vt:lpstr>
      <vt:lpstr>SDG implications w and w/o climate feedbacks</vt:lpstr>
      <vt:lpstr>SDG implications w and w/o climate feedbacks</vt:lpstr>
      <vt:lpstr>SDG implications w and w/o climate feedbacks</vt:lpstr>
      <vt:lpstr>SDG implications w and w/o climate feedbacks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Decarbonizing the electricity system: technologies and strategies ‘Building the Elements’</dc:title>
  <dc:creator>Madeleine McPherson</dc:creator>
  <cp:lastModifiedBy>AWAIS Muhammad</cp:lastModifiedBy>
  <cp:revision>2</cp:revision>
  <dcterms:created xsi:type="dcterms:W3CDTF">2019-02-18T20:57:48Z</dcterms:created>
  <dcterms:modified xsi:type="dcterms:W3CDTF">2022-12-12T11:02:37Z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0x01010018C141701BBDA64EA48BCC1D7E8C3725</vt:lpwstr>
  </property>
  <property fmtid="{D5CDD505-2E9C-101B-9397-08002B2CF9AE}" pid="3" name="MediaServiceImageTags">
    <vt:lpwstr/>
  </property>
</Properties>
</file>