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Lst>
  <p:notesMasterIdLst>
    <p:notesMasterId r:id="rId21"/>
  </p:notesMasterIdLst>
  <p:sldIdLst>
    <p:sldId id="270" r:id="rId6"/>
    <p:sldId id="514" r:id="rId7"/>
    <p:sldId id="511" r:id="rId8"/>
    <p:sldId id="507" r:id="rId9"/>
    <p:sldId id="262" r:id="rId10"/>
    <p:sldId id="506" r:id="rId11"/>
    <p:sldId id="274" r:id="rId12"/>
    <p:sldId id="259" r:id="rId13"/>
    <p:sldId id="261" r:id="rId14"/>
    <p:sldId id="264" r:id="rId15"/>
    <p:sldId id="267" r:id="rId16"/>
    <p:sldId id="269" r:id="rId17"/>
    <p:sldId id="512" r:id="rId18"/>
    <p:sldId id="515" r:id="rId19"/>
    <p:sldId id="461" r:id="rId20"/>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ita Strelkovskii" initials="NS" lastIdx="2" clrIdx="0">
    <p:extLst>
      <p:ext uri="{19B8F6BF-5375-455C-9EA6-DF929625EA0E}">
        <p15:presenceInfo xmlns:p15="http://schemas.microsoft.com/office/powerpoint/2012/main" userId="S::strelkon@iiasa.ac.at::af6c14a0-5188-455e-800a-5344753741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E5DAA-9350-4E0F-9366-2F3835853751}" v="18" dt="2023-03-27T08:10:59.69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p:restoredTop sz="93469" autoAdjust="0"/>
  </p:normalViewPr>
  <p:slideViewPr>
    <p:cSldViewPr snapToGrid="0" snapToObjects="1">
      <p:cViewPr varScale="1">
        <p:scale>
          <a:sx n="102" d="100"/>
          <a:sy n="102" d="100"/>
        </p:scale>
        <p:origin x="1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ELKOVSKII Nikita" userId="af6c14a0-5188-455e-800a-53447537413a" providerId="ADAL" clId="{482E5DAA-9350-4E0F-9366-2F3835853751}"/>
    <pc:docChg chg="undo custSel modSld">
      <pc:chgData name="STRELKOVSKII Nikita" userId="af6c14a0-5188-455e-800a-53447537413a" providerId="ADAL" clId="{482E5DAA-9350-4E0F-9366-2F3835853751}" dt="2023-03-27T08:15:06.118" v="164" actId="20577"/>
      <pc:docMkLst>
        <pc:docMk/>
      </pc:docMkLst>
      <pc:sldChg chg="delSp">
        <pc:chgData name="STRELKOVSKII Nikita" userId="af6c14a0-5188-455e-800a-53447537413a" providerId="ADAL" clId="{482E5DAA-9350-4E0F-9366-2F3835853751}" dt="2023-03-27T08:07:30.078" v="2" actId="478"/>
        <pc:sldMkLst>
          <pc:docMk/>
          <pc:sldMk cId="2989814758" sldId="259"/>
        </pc:sldMkLst>
        <pc:picChg chg="del">
          <ac:chgData name="STRELKOVSKII Nikita" userId="af6c14a0-5188-455e-800a-53447537413a" providerId="ADAL" clId="{482E5DAA-9350-4E0F-9366-2F3835853751}" dt="2023-03-27T08:07:29.469" v="1" actId="478"/>
          <ac:picMkLst>
            <pc:docMk/>
            <pc:sldMk cId="2989814758" sldId="259"/>
            <ac:picMk id="10" creationId="{71EBDF2C-B463-4B31-970E-A01B2FA3B361}"/>
          </ac:picMkLst>
        </pc:picChg>
        <pc:picChg chg="del">
          <ac:chgData name="STRELKOVSKII Nikita" userId="af6c14a0-5188-455e-800a-53447537413a" providerId="ADAL" clId="{482E5DAA-9350-4E0F-9366-2F3835853751}" dt="2023-03-27T08:07:28.872" v="0" actId="478"/>
          <ac:picMkLst>
            <pc:docMk/>
            <pc:sldMk cId="2989814758" sldId="259"/>
            <ac:picMk id="11" creationId="{B6393991-1F37-40BB-9712-5BC0570D7C0F}"/>
          </ac:picMkLst>
        </pc:picChg>
        <pc:picChg chg="del">
          <ac:chgData name="STRELKOVSKII Nikita" userId="af6c14a0-5188-455e-800a-53447537413a" providerId="ADAL" clId="{482E5DAA-9350-4E0F-9366-2F3835853751}" dt="2023-03-27T08:07:30.078" v="2" actId="478"/>
          <ac:picMkLst>
            <pc:docMk/>
            <pc:sldMk cId="2989814758" sldId="259"/>
            <ac:picMk id="12" creationId="{97878140-656A-4DC3-9B88-BFB0B3EB115D}"/>
          </ac:picMkLst>
        </pc:picChg>
      </pc:sldChg>
      <pc:sldChg chg="delSp">
        <pc:chgData name="STRELKOVSKII Nikita" userId="af6c14a0-5188-455e-800a-53447537413a" providerId="ADAL" clId="{482E5DAA-9350-4E0F-9366-2F3835853751}" dt="2023-03-27T08:07:33.317" v="5" actId="478"/>
        <pc:sldMkLst>
          <pc:docMk/>
          <pc:sldMk cId="184268476" sldId="261"/>
        </pc:sldMkLst>
        <pc:picChg chg="del">
          <ac:chgData name="STRELKOVSKII Nikita" userId="af6c14a0-5188-455e-800a-53447537413a" providerId="ADAL" clId="{482E5DAA-9350-4E0F-9366-2F3835853751}" dt="2023-03-27T08:07:32.605" v="4" actId="478"/>
          <ac:picMkLst>
            <pc:docMk/>
            <pc:sldMk cId="184268476" sldId="261"/>
            <ac:picMk id="8" creationId="{1B480F58-1B69-4E30-9D7D-938C22A604BC}"/>
          </ac:picMkLst>
        </pc:picChg>
        <pc:picChg chg="del">
          <ac:chgData name="STRELKOVSKII Nikita" userId="af6c14a0-5188-455e-800a-53447537413a" providerId="ADAL" clId="{482E5DAA-9350-4E0F-9366-2F3835853751}" dt="2023-03-27T08:07:31.973" v="3" actId="478"/>
          <ac:picMkLst>
            <pc:docMk/>
            <pc:sldMk cId="184268476" sldId="261"/>
            <ac:picMk id="9" creationId="{FE39CFD9-D75D-4375-93A4-B0AA47DBE309}"/>
          </ac:picMkLst>
        </pc:picChg>
        <pc:picChg chg="del">
          <ac:chgData name="STRELKOVSKII Nikita" userId="af6c14a0-5188-455e-800a-53447537413a" providerId="ADAL" clId="{482E5DAA-9350-4E0F-9366-2F3835853751}" dt="2023-03-27T08:07:33.317" v="5" actId="478"/>
          <ac:picMkLst>
            <pc:docMk/>
            <pc:sldMk cId="184268476" sldId="261"/>
            <ac:picMk id="10" creationId="{EA9A8FCC-30B8-424A-9123-F873DBA73F67}"/>
          </ac:picMkLst>
        </pc:picChg>
      </pc:sldChg>
      <pc:sldChg chg="delSp mod">
        <pc:chgData name="STRELKOVSKII Nikita" userId="af6c14a0-5188-455e-800a-53447537413a" providerId="ADAL" clId="{482E5DAA-9350-4E0F-9366-2F3835853751}" dt="2023-03-27T08:07:37.086" v="8" actId="478"/>
        <pc:sldMkLst>
          <pc:docMk/>
          <pc:sldMk cId="4213091035" sldId="264"/>
        </pc:sldMkLst>
        <pc:picChg chg="del">
          <ac:chgData name="STRELKOVSKII Nikita" userId="af6c14a0-5188-455e-800a-53447537413a" providerId="ADAL" clId="{482E5DAA-9350-4E0F-9366-2F3835853751}" dt="2023-03-27T08:07:36.158" v="7" actId="478"/>
          <ac:picMkLst>
            <pc:docMk/>
            <pc:sldMk cId="4213091035" sldId="264"/>
            <ac:picMk id="6" creationId="{5320D24B-F564-47D6-BA2A-4F838CBB874C}"/>
          </ac:picMkLst>
        </pc:picChg>
        <pc:picChg chg="del">
          <ac:chgData name="STRELKOVSKII Nikita" userId="af6c14a0-5188-455e-800a-53447537413a" providerId="ADAL" clId="{482E5DAA-9350-4E0F-9366-2F3835853751}" dt="2023-03-27T08:07:35.479" v="6" actId="478"/>
          <ac:picMkLst>
            <pc:docMk/>
            <pc:sldMk cId="4213091035" sldId="264"/>
            <ac:picMk id="8" creationId="{C8510CC0-7A98-447A-BBD9-88E9C39EF6A5}"/>
          </ac:picMkLst>
        </pc:picChg>
        <pc:picChg chg="del">
          <ac:chgData name="STRELKOVSKII Nikita" userId="af6c14a0-5188-455e-800a-53447537413a" providerId="ADAL" clId="{482E5DAA-9350-4E0F-9366-2F3835853751}" dt="2023-03-27T08:07:37.086" v="8" actId="478"/>
          <ac:picMkLst>
            <pc:docMk/>
            <pc:sldMk cId="4213091035" sldId="264"/>
            <ac:picMk id="9" creationId="{C283D8BE-0079-4618-84AC-0C5B0E4B7F9A}"/>
          </ac:picMkLst>
        </pc:picChg>
      </pc:sldChg>
      <pc:sldChg chg="delSp mod">
        <pc:chgData name="STRELKOVSKII Nikita" userId="af6c14a0-5188-455e-800a-53447537413a" providerId="ADAL" clId="{482E5DAA-9350-4E0F-9366-2F3835853751}" dt="2023-03-27T08:07:41.021" v="11" actId="478"/>
        <pc:sldMkLst>
          <pc:docMk/>
          <pc:sldMk cId="1012728518" sldId="267"/>
        </pc:sldMkLst>
        <pc:picChg chg="del">
          <ac:chgData name="STRELKOVSKII Nikita" userId="af6c14a0-5188-455e-800a-53447537413a" providerId="ADAL" clId="{482E5DAA-9350-4E0F-9366-2F3835853751}" dt="2023-03-27T08:07:40.205" v="10" actId="478"/>
          <ac:picMkLst>
            <pc:docMk/>
            <pc:sldMk cId="1012728518" sldId="267"/>
            <ac:picMk id="6" creationId="{ECB9F1BD-05ED-47E4-B668-D18670842FA1}"/>
          </ac:picMkLst>
        </pc:picChg>
        <pc:picChg chg="del">
          <ac:chgData name="STRELKOVSKII Nikita" userId="af6c14a0-5188-455e-800a-53447537413a" providerId="ADAL" clId="{482E5DAA-9350-4E0F-9366-2F3835853751}" dt="2023-03-27T08:07:39.648" v="9" actId="478"/>
          <ac:picMkLst>
            <pc:docMk/>
            <pc:sldMk cId="1012728518" sldId="267"/>
            <ac:picMk id="7" creationId="{2C0DC767-D451-47E6-8804-38D5C6414BBE}"/>
          </ac:picMkLst>
        </pc:picChg>
        <pc:picChg chg="del">
          <ac:chgData name="STRELKOVSKII Nikita" userId="af6c14a0-5188-455e-800a-53447537413a" providerId="ADAL" clId="{482E5DAA-9350-4E0F-9366-2F3835853751}" dt="2023-03-27T08:07:41.021" v="11" actId="478"/>
          <ac:picMkLst>
            <pc:docMk/>
            <pc:sldMk cId="1012728518" sldId="267"/>
            <ac:picMk id="8" creationId="{E9D53D7C-310C-4F66-9D3D-00BCBA1EE7DF}"/>
          </ac:picMkLst>
        </pc:picChg>
      </pc:sldChg>
      <pc:sldChg chg="delSp mod">
        <pc:chgData name="STRELKOVSKII Nikita" userId="af6c14a0-5188-455e-800a-53447537413a" providerId="ADAL" clId="{482E5DAA-9350-4E0F-9366-2F3835853751}" dt="2023-03-27T08:07:46.094" v="15" actId="478"/>
        <pc:sldMkLst>
          <pc:docMk/>
          <pc:sldMk cId="695578560" sldId="269"/>
        </pc:sldMkLst>
        <pc:spChg chg="del">
          <ac:chgData name="STRELKOVSKII Nikita" userId="af6c14a0-5188-455e-800a-53447537413a" providerId="ADAL" clId="{482E5DAA-9350-4E0F-9366-2F3835853751}" dt="2023-03-27T08:07:46.094" v="15" actId="478"/>
          <ac:spMkLst>
            <pc:docMk/>
            <pc:sldMk cId="695578560" sldId="269"/>
            <ac:spMk id="10" creationId="{DF84D52F-49C4-46CB-8C8E-0D607C89DF82}"/>
          </ac:spMkLst>
        </pc:spChg>
        <pc:picChg chg="del">
          <ac:chgData name="STRELKOVSKII Nikita" userId="af6c14a0-5188-455e-800a-53447537413a" providerId="ADAL" clId="{482E5DAA-9350-4E0F-9366-2F3835853751}" dt="2023-03-27T08:07:42.709" v="12" actId="478"/>
          <ac:picMkLst>
            <pc:docMk/>
            <pc:sldMk cId="695578560" sldId="269"/>
            <ac:picMk id="7" creationId="{B5A724DF-F918-42A0-BD87-332D43D1F1C5}"/>
          </ac:picMkLst>
        </pc:picChg>
        <pc:picChg chg="del">
          <ac:chgData name="STRELKOVSKII Nikita" userId="af6c14a0-5188-455e-800a-53447537413a" providerId="ADAL" clId="{482E5DAA-9350-4E0F-9366-2F3835853751}" dt="2023-03-27T08:07:43.350" v="13" actId="478"/>
          <ac:picMkLst>
            <pc:docMk/>
            <pc:sldMk cId="695578560" sldId="269"/>
            <ac:picMk id="8" creationId="{A31D59D5-A8F5-4277-9551-14DB2A991106}"/>
          </ac:picMkLst>
        </pc:picChg>
        <pc:picChg chg="del">
          <ac:chgData name="STRELKOVSKII Nikita" userId="af6c14a0-5188-455e-800a-53447537413a" providerId="ADAL" clId="{482E5DAA-9350-4E0F-9366-2F3835853751}" dt="2023-03-27T08:07:44.003" v="14" actId="478"/>
          <ac:picMkLst>
            <pc:docMk/>
            <pc:sldMk cId="695578560" sldId="269"/>
            <ac:picMk id="9" creationId="{648F3F35-58B0-4E47-B0EE-0606F41DB342}"/>
          </ac:picMkLst>
        </pc:picChg>
      </pc:sldChg>
      <pc:sldChg chg="addSp modSp mod">
        <pc:chgData name="STRELKOVSKII Nikita" userId="af6c14a0-5188-455e-800a-53447537413a" providerId="ADAL" clId="{482E5DAA-9350-4E0F-9366-2F3835853751}" dt="2023-03-27T08:15:06.118" v="164" actId="20577"/>
        <pc:sldMkLst>
          <pc:docMk/>
          <pc:sldMk cId="4219401211" sldId="270"/>
        </pc:sldMkLst>
        <pc:spChg chg="mod">
          <ac:chgData name="STRELKOVSKII Nikita" userId="af6c14a0-5188-455e-800a-53447537413a" providerId="ADAL" clId="{482E5DAA-9350-4E0F-9366-2F3835853751}" dt="2023-03-27T08:14:59.956" v="162" actId="1076"/>
          <ac:spMkLst>
            <pc:docMk/>
            <pc:sldMk cId="4219401211" sldId="270"/>
            <ac:spMk id="2" creationId="{2B17339D-C11A-4544-9DC8-F977E6D075FF}"/>
          </ac:spMkLst>
        </pc:spChg>
        <pc:spChg chg="add mod">
          <ac:chgData name="STRELKOVSKII Nikita" userId="af6c14a0-5188-455e-800a-53447537413a" providerId="ADAL" clId="{482E5DAA-9350-4E0F-9366-2F3835853751}" dt="2023-03-27T08:15:06.118" v="164" actId="20577"/>
          <ac:spMkLst>
            <pc:docMk/>
            <pc:sldMk cId="4219401211" sldId="270"/>
            <ac:spMk id="3" creationId="{03B66C1C-753E-43C4-AE07-08243C44FAD5}"/>
          </ac:spMkLst>
        </pc:spChg>
        <pc:spChg chg="mod">
          <ac:chgData name="STRELKOVSKII Nikita" userId="af6c14a0-5188-455e-800a-53447537413a" providerId="ADAL" clId="{482E5DAA-9350-4E0F-9366-2F3835853751}" dt="2023-03-27T08:10:14.225" v="42" actId="14100"/>
          <ac:spMkLst>
            <pc:docMk/>
            <pc:sldMk cId="4219401211" sldId="270"/>
            <ac:spMk id="8" creationId="{D5FB2723-EA50-46CF-9307-1805DF80D982}"/>
          </ac:spMkLst>
        </pc:spChg>
        <pc:picChg chg="mod">
          <ac:chgData name="STRELKOVSKII Nikita" userId="af6c14a0-5188-455e-800a-53447537413a" providerId="ADAL" clId="{482E5DAA-9350-4E0F-9366-2F3835853751}" dt="2023-03-27T08:10:03.939" v="40" actId="1076"/>
          <ac:picMkLst>
            <pc:docMk/>
            <pc:sldMk cId="4219401211" sldId="270"/>
            <ac:picMk id="6146" creationId="{79C7078B-F06C-4E77-AAF1-811C68BCE384}"/>
          </ac:picMkLst>
        </pc:picChg>
      </pc:sldChg>
    </pc:docChg>
  </pc:docChgLst>
  <pc:docChgLst>
    <pc:chgData name="Nikita Strelkovskii" userId="af6c14a0-5188-455e-800a-53447537413a" providerId="ADAL" clId="{ADE797E0-655B-45C3-81AC-5574B8E98F70}"/>
    <pc:docChg chg="undo redo custSel addSld delSld modSld">
      <pc:chgData name="Nikita Strelkovskii" userId="af6c14a0-5188-455e-800a-53447537413a" providerId="ADAL" clId="{ADE797E0-655B-45C3-81AC-5574B8E98F70}" dt="2022-06-10T09:21:20.110" v="2872" actId="20577"/>
      <pc:docMkLst>
        <pc:docMk/>
      </pc:docMkLst>
      <pc:sldChg chg="addSp delSp modSp mod modClrScheme chgLayout">
        <pc:chgData name="Nikita Strelkovskii" userId="af6c14a0-5188-455e-800a-53447537413a" providerId="ADAL" clId="{ADE797E0-655B-45C3-81AC-5574B8E98F70}" dt="2022-06-10T09:20:25.422" v="2869"/>
        <pc:sldMkLst>
          <pc:docMk/>
          <pc:sldMk cId="2989814758" sldId="259"/>
        </pc:sldMkLst>
        <pc:spChg chg="mod ord">
          <ac:chgData name="Nikita Strelkovskii" userId="af6c14a0-5188-455e-800a-53447537413a" providerId="ADAL" clId="{ADE797E0-655B-45C3-81AC-5574B8E98F70}" dt="2022-06-08T10:10:45.218" v="372" actId="700"/>
          <ac:spMkLst>
            <pc:docMk/>
            <pc:sldMk cId="2989814758" sldId="259"/>
            <ac:spMk id="2" creationId="{24B26A50-C4EA-4344-B148-236CEF9D8E42}"/>
          </ac:spMkLst>
        </pc:spChg>
        <pc:spChg chg="mod ord">
          <ac:chgData name="Nikita Strelkovskii" userId="af6c14a0-5188-455e-800a-53447537413a" providerId="ADAL" clId="{ADE797E0-655B-45C3-81AC-5574B8E98F70}" dt="2022-06-08T10:11:46.043" v="383" actId="27636"/>
          <ac:spMkLst>
            <pc:docMk/>
            <pc:sldMk cId="2989814758" sldId="259"/>
            <ac:spMk id="3" creationId="{A86416D4-AA3E-40A3-B4C7-BBCBE071013A}"/>
          </ac:spMkLst>
        </pc:spChg>
        <pc:spChg chg="mod ord">
          <ac:chgData name="Nikita Strelkovskii" userId="af6c14a0-5188-455e-800a-53447537413a" providerId="ADAL" clId="{ADE797E0-655B-45C3-81AC-5574B8E98F70}" dt="2022-06-08T10:25:48.394" v="744" actId="2711"/>
          <ac:spMkLst>
            <pc:docMk/>
            <pc:sldMk cId="2989814758" sldId="259"/>
            <ac:spMk id="4" creationId="{7EEAAC6C-8DD4-40AF-B9A8-8ACAADD3A88D}"/>
          </ac:spMkLst>
        </pc:spChg>
        <pc:spChg chg="add del mod">
          <ac:chgData name="Nikita Strelkovskii" userId="af6c14a0-5188-455e-800a-53447537413a" providerId="ADAL" clId="{ADE797E0-655B-45C3-81AC-5574B8E98F70}" dt="2022-06-10T09:20:25.422" v="2869"/>
          <ac:spMkLst>
            <pc:docMk/>
            <pc:sldMk cId="2989814758" sldId="259"/>
            <ac:spMk id="13" creationId="{B51F9A46-2B03-4F61-B6B9-360CB41E1BF6}"/>
          </ac:spMkLst>
        </pc:spChg>
        <pc:picChg chg="mod">
          <ac:chgData name="Nikita Strelkovskii" userId="af6c14a0-5188-455e-800a-53447537413a" providerId="ADAL" clId="{ADE797E0-655B-45C3-81AC-5574B8E98F70}" dt="2022-06-10T08:54:34.997" v="2200" actId="1076"/>
          <ac:picMkLst>
            <pc:docMk/>
            <pc:sldMk cId="2989814758" sldId="259"/>
            <ac:picMk id="86" creationId="{ABE5CECE-51D3-437C-B0E6-BF60963EA864}"/>
          </ac:picMkLst>
        </pc:picChg>
        <pc:picChg chg="del mod">
          <ac:chgData name="Nikita Strelkovskii" userId="af6c14a0-5188-455e-800a-53447537413a" providerId="ADAL" clId="{ADE797E0-655B-45C3-81AC-5574B8E98F70}" dt="2022-06-10T08:54:30.244" v="2199" actId="478"/>
          <ac:picMkLst>
            <pc:docMk/>
            <pc:sldMk cId="2989814758" sldId="259"/>
            <ac:picMk id="1025" creationId="{D3856A5B-C0D5-48CD-8222-A702AE151DE6}"/>
          </ac:picMkLst>
        </pc:picChg>
        <pc:picChg chg="del mod">
          <ac:chgData name="Nikita Strelkovskii" userId="af6c14a0-5188-455e-800a-53447537413a" providerId="ADAL" clId="{ADE797E0-655B-45C3-81AC-5574B8E98F70}" dt="2022-06-10T08:54:29.508" v="2198" actId="478"/>
          <ac:picMkLst>
            <pc:docMk/>
            <pc:sldMk cId="2989814758" sldId="259"/>
            <ac:picMk id="1026" creationId="{8E2196B4-7B11-40E4-8A78-D169CC996C66}"/>
          </ac:picMkLst>
        </pc:picChg>
        <pc:picChg chg="del mod">
          <ac:chgData name="Nikita Strelkovskii" userId="af6c14a0-5188-455e-800a-53447537413a" providerId="ADAL" clId="{ADE797E0-655B-45C3-81AC-5574B8E98F70}" dt="2022-06-10T08:54:28.828" v="2197" actId="478"/>
          <ac:picMkLst>
            <pc:docMk/>
            <pc:sldMk cId="2989814758" sldId="259"/>
            <ac:picMk id="1027" creationId="{A705FAA9-0B0F-45DC-8050-B1E7EF6CDB07}"/>
          </ac:picMkLst>
        </pc:picChg>
        <pc:cxnChg chg="add del mod modVis">
          <ac:chgData name="Nikita Strelkovskii" userId="af6c14a0-5188-455e-800a-53447537413a" providerId="ADAL" clId="{ADE797E0-655B-45C3-81AC-5574B8E98F70}" dt="2022-06-10T09:20:25.422" v="2869"/>
          <ac:cxnSpMkLst>
            <pc:docMk/>
            <pc:sldMk cId="2989814758" sldId="259"/>
            <ac:cxnSpMk id="5" creationId="{4D0E0B3F-9ABE-491D-A6FA-46F6058EC932}"/>
          </ac:cxnSpMkLst>
        </pc:cxnChg>
      </pc:sldChg>
      <pc:sldChg chg="addSp delSp modSp mod modClrScheme chgLayout">
        <pc:chgData name="Nikita Strelkovskii" userId="af6c14a0-5188-455e-800a-53447537413a" providerId="ADAL" clId="{ADE797E0-655B-45C3-81AC-5574B8E98F70}" dt="2022-06-10T09:20:25.422" v="2869"/>
        <pc:sldMkLst>
          <pc:docMk/>
          <pc:sldMk cId="184268476" sldId="261"/>
        </pc:sldMkLst>
        <pc:spChg chg="mod ord">
          <ac:chgData name="Nikita Strelkovskii" userId="af6c14a0-5188-455e-800a-53447537413a" providerId="ADAL" clId="{ADE797E0-655B-45C3-81AC-5574B8E98F70}" dt="2022-06-08T10:11:23.914" v="377" actId="700"/>
          <ac:spMkLst>
            <pc:docMk/>
            <pc:sldMk cId="184268476" sldId="261"/>
            <ac:spMk id="2" creationId="{24B26A50-C4EA-4344-B148-236CEF9D8E42}"/>
          </ac:spMkLst>
        </pc:spChg>
        <pc:spChg chg="mod ord">
          <ac:chgData name="Nikita Strelkovskii" userId="af6c14a0-5188-455e-800a-53447537413a" providerId="ADAL" clId="{ADE797E0-655B-45C3-81AC-5574B8E98F70}" dt="2022-06-08T10:11:29.266" v="378" actId="14100"/>
          <ac:spMkLst>
            <pc:docMk/>
            <pc:sldMk cId="184268476" sldId="261"/>
            <ac:spMk id="3" creationId="{A86416D4-AA3E-40A3-B4C7-BBCBE071013A}"/>
          </ac:spMkLst>
        </pc:spChg>
        <pc:spChg chg="mod ord">
          <ac:chgData name="Nikita Strelkovskii" userId="af6c14a0-5188-455e-800a-53447537413a" providerId="ADAL" clId="{ADE797E0-655B-45C3-81AC-5574B8E98F70}" dt="2022-06-08T10:25:55.785" v="745" actId="2711"/>
          <ac:spMkLst>
            <pc:docMk/>
            <pc:sldMk cId="184268476" sldId="261"/>
            <ac:spMk id="4" creationId="{7EEAAC6C-8DD4-40AF-B9A8-8ACAADD3A88D}"/>
          </ac:spMkLst>
        </pc:spChg>
        <pc:spChg chg="add del mod">
          <ac:chgData name="Nikita Strelkovskii" userId="af6c14a0-5188-455e-800a-53447537413a" providerId="ADAL" clId="{ADE797E0-655B-45C3-81AC-5574B8E98F70}" dt="2022-06-10T09:20:25.422" v="2869"/>
          <ac:spMkLst>
            <pc:docMk/>
            <pc:sldMk cId="184268476" sldId="261"/>
            <ac:spMk id="12" creationId="{B7D61552-07AC-4BBC-BC74-816AF02F09DD}"/>
          </ac:spMkLst>
        </pc:spChg>
        <pc:picChg chg="add del mod">
          <ac:chgData name="Nikita Strelkovskii" userId="af6c14a0-5188-455e-800a-53447537413a" providerId="ADAL" clId="{ADE797E0-655B-45C3-81AC-5574B8E98F70}" dt="2022-06-10T08:54:20.031" v="2192" actId="21"/>
          <ac:picMkLst>
            <pc:docMk/>
            <pc:sldMk cId="184268476" sldId="261"/>
            <ac:picMk id="5" creationId="{2650C39F-CFAA-4F8F-A360-83413EE44B9A}"/>
          </ac:picMkLst>
        </pc:picChg>
        <pc:picChg chg="add mod">
          <ac:chgData name="Nikita Strelkovskii" userId="af6c14a0-5188-455e-800a-53447537413a" providerId="ADAL" clId="{ADE797E0-655B-45C3-81AC-5574B8E98F70}" dt="2022-06-10T08:54:26.125" v="2196" actId="1076"/>
          <ac:picMkLst>
            <pc:docMk/>
            <pc:sldMk cId="184268476" sldId="261"/>
            <ac:picMk id="11" creationId="{C7194241-CD0A-490F-9082-65FDB3EBBF8A}"/>
          </ac:picMkLst>
        </pc:picChg>
        <pc:picChg chg="del mod">
          <ac:chgData name="Nikita Strelkovskii" userId="af6c14a0-5188-455e-800a-53447537413a" providerId="ADAL" clId="{ADE797E0-655B-45C3-81AC-5574B8E98F70}" dt="2022-06-10T08:54:21.619" v="2194" actId="478"/>
          <ac:picMkLst>
            <pc:docMk/>
            <pc:sldMk cId="184268476" sldId="261"/>
            <ac:picMk id="2049" creationId="{EED3C9CF-6A5C-4B97-9921-66AB4936906F}"/>
          </ac:picMkLst>
        </pc:picChg>
        <pc:picChg chg="del mod">
          <ac:chgData name="Nikita Strelkovskii" userId="af6c14a0-5188-455e-800a-53447537413a" providerId="ADAL" clId="{ADE797E0-655B-45C3-81AC-5574B8E98F70}" dt="2022-06-10T08:54:21.233" v="2193" actId="478"/>
          <ac:picMkLst>
            <pc:docMk/>
            <pc:sldMk cId="184268476" sldId="261"/>
            <ac:picMk id="2050" creationId="{50B8D131-7F17-4706-8219-591941264738}"/>
          </ac:picMkLst>
        </pc:picChg>
        <pc:picChg chg="del mod">
          <ac:chgData name="Nikita Strelkovskii" userId="af6c14a0-5188-455e-800a-53447537413a" providerId="ADAL" clId="{ADE797E0-655B-45C3-81AC-5574B8E98F70}" dt="2022-06-10T08:54:15.996" v="2189" actId="478"/>
          <ac:picMkLst>
            <pc:docMk/>
            <pc:sldMk cId="184268476" sldId="261"/>
            <ac:picMk id="2051" creationId="{1FB0C0D1-CBF7-4B8D-A477-426A3F42863A}"/>
          </ac:picMkLst>
        </pc:picChg>
        <pc:cxnChg chg="add del mod modVis">
          <ac:chgData name="Nikita Strelkovskii" userId="af6c14a0-5188-455e-800a-53447537413a" providerId="ADAL" clId="{ADE797E0-655B-45C3-81AC-5574B8E98F70}" dt="2022-06-10T09:20:25.422" v="2869"/>
          <ac:cxnSpMkLst>
            <pc:docMk/>
            <pc:sldMk cId="184268476" sldId="261"/>
            <ac:cxnSpMk id="8" creationId="{E1C4BE03-2F95-441F-82AB-DBAEB96C534B}"/>
          </ac:cxnSpMkLst>
        </pc:cxnChg>
      </pc:sldChg>
      <pc:sldChg chg="addSp delSp modSp mod modClrScheme chgLayout">
        <pc:chgData name="Nikita Strelkovskii" userId="af6c14a0-5188-455e-800a-53447537413a" providerId="ADAL" clId="{ADE797E0-655B-45C3-81AC-5574B8E98F70}" dt="2022-06-10T09:20:25.422" v="2869"/>
        <pc:sldMkLst>
          <pc:docMk/>
          <pc:sldMk cId="2395919723" sldId="262"/>
        </pc:sldMkLst>
        <pc:spChg chg="mod ord">
          <ac:chgData name="Nikita Strelkovskii" userId="af6c14a0-5188-455e-800a-53447537413a" providerId="ADAL" clId="{ADE797E0-655B-45C3-81AC-5574B8E98F70}" dt="2022-06-10T08:37:26.588" v="2081" actId="700"/>
          <ac:spMkLst>
            <pc:docMk/>
            <pc:sldMk cId="2395919723" sldId="262"/>
            <ac:spMk id="2" creationId="{874C83E4-6DA8-4EAF-8E88-957326CEF8A5}"/>
          </ac:spMkLst>
        </pc:spChg>
        <pc:spChg chg="mod ord">
          <ac:chgData name="Nikita Strelkovskii" userId="af6c14a0-5188-455e-800a-53447537413a" providerId="ADAL" clId="{ADE797E0-655B-45C3-81AC-5574B8E98F70}" dt="2022-06-10T08:37:26.588" v="2081" actId="700"/>
          <ac:spMkLst>
            <pc:docMk/>
            <pc:sldMk cId="2395919723" sldId="262"/>
            <ac:spMk id="3" creationId="{61C55851-338A-40FC-A031-B1FF1347D891}"/>
          </ac:spMkLst>
        </pc:spChg>
        <pc:spChg chg="mod">
          <ac:chgData name="Nikita Strelkovskii" userId="af6c14a0-5188-455e-800a-53447537413a" providerId="ADAL" clId="{ADE797E0-655B-45C3-81AC-5574B8E98F70}" dt="2022-06-08T10:23:19.657" v="677" actId="404"/>
          <ac:spMkLst>
            <pc:docMk/>
            <pc:sldMk cId="2395919723" sldId="262"/>
            <ac:spMk id="6" creationId="{D0716ADE-B558-4FC5-B3FF-941EE4D545A8}"/>
          </ac:spMkLst>
        </pc:spChg>
        <pc:spChg chg="mod">
          <ac:chgData name="Nikita Strelkovskii" userId="af6c14a0-5188-455e-800a-53447537413a" providerId="ADAL" clId="{ADE797E0-655B-45C3-81AC-5574B8E98F70}" dt="2022-06-08T10:23:15.017" v="675" actId="404"/>
          <ac:spMkLst>
            <pc:docMk/>
            <pc:sldMk cId="2395919723" sldId="262"/>
            <ac:spMk id="7" creationId="{330EC398-1AD9-4C78-8036-FDF1CC010908}"/>
          </ac:spMkLst>
        </pc:spChg>
        <pc:spChg chg="add del mod ord">
          <ac:chgData name="Nikita Strelkovskii" userId="af6c14a0-5188-455e-800a-53447537413a" providerId="ADAL" clId="{ADE797E0-655B-45C3-81AC-5574B8E98F70}" dt="2022-06-08T10:10:07.508" v="366" actId="700"/>
          <ac:spMkLst>
            <pc:docMk/>
            <pc:sldMk cId="2395919723" sldId="262"/>
            <ac:spMk id="8" creationId="{A4CFF45A-EF57-480A-9651-531B0BAD3A97}"/>
          </ac:spMkLst>
        </pc:spChg>
        <pc:spChg chg="add del mod ord">
          <ac:chgData name="Nikita Strelkovskii" userId="af6c14a0-5188-455e-800a-53447537413a" providerId="ADAL" clId="{ADE797E0-655B-45C3-81AC-5574B8E98F70}" dt="2022-06-08T10:10:07.508" v="366" actId="700"/>
          <ac:spMkLst>
            <pc:docMk/>
            <pc:sldMk cId="2395919723" sldId="262"/>
            <ac:spMk id="10" creationId="{83D5F026-FFB5-438E-991B-24A2EAE3FDE8}"/>
          </ac:spMkLst>
        </pc:spChg>
        <pc:spChg chg="add del mod ord">
          <ac:chgData name="Nikita Strelkovskii" userId="af6c14a0-5188-455e-800a-53447537413a" providerId="ADAL" clId="{ADE797E0-655B-45C3-81AC-5574B8E98F70}" dt="2022-06-08T10:10:07.508" v="366" actId="700"/>
          <ac:spMkLst>
            <pc:docMk/>
            <pc:sldMk cId="2395919723" sldId="262"/>
            <ac:spMk id="12" creationId="{DEDB6228-CB5C-4D87-8DBF-D6CFC44ED03D}"/>
          </ac:spMkLst>
        </pc:spChg>
        <pc:spChg chg="add del mod ord">
          <ac:chgData name="Nikita Strelkovskii" userId="af6c14a0-5188-455e-800a-53447537413a" providerId="ADAL" clId="{ADE797E0-655B-45C3-81AC-5574B8E98F70}" dt="2022-06-10T08:37:29.116" v="2082" actId="478"/>
          <ac:spMkLst>
            <pc:docMk/>
            <pc:sldMk cId="2395919723" sldId="262"/>
            <ac:spMk id="13" creationId="{D19707DE-B3F8-4C0A-9CE1-A778FCF74AAD}"/>
          </ac:spMkLst>
        </pc:spChg>
        <pc:spChg chg="add del mod">
          <ac:chgData name="Nikita Strelkovskii" userId="af6c14a0-5188-455e-800a-53447537413a" providerId="ADAL" clId="{ADE797E0-655B-45C3-81AC-5574B8E98F70}" dt="2022-06-08T10:09:29.218" v="359"/>
          <ac:spMkLst>
            <pc:docMk/>
            <pc:sldMk cId="2395919723" sldId="262"/>
            <ac:spMk id="25" creationId="{CBF0FF77-567C-46B1-AD41-54EBAD3F4FC1}"/>
          </ac:spMkLst>
        </pc:spChg>
        <pc:spChg chg="add mod">
          <ac:chgData name="Nikita Strelkovskii" userId="af6c14a0-5188-455e-800a-53447537413a" providerId="ADAL" clId="{ADE797E0-655B-45C3-81AC-5574B8E98F70}" dt="2022-06-08T12:10:34.379" v="1958" actId="20577"/>
          <ac:spMkLst>
            <pc:docMk/>
            <pc:sldMk cId="2395919723" sldId="262"/>
            <ac:spMk id="39" creationId="{785E5E88-53D0-49E2-95B2-7B6CEA6DEF10}"/>
          </ac:spMkLst>
        </pc:spChg>
        <pc:grpChg chg="mod">
          <ac:chgData name="Nikita Strelkovskii" userId="af6c14a0-5188-455e-800a-53447537413a" providerId="ADAL" clId="{ADE797E0-655B-45C3-81AC-5574B8E98F70}" dt="2022-06-08T10:23:50.072" v="683" actId="1076"/>
          <ac:grpSpMkLst>
            <pc:docMk/>
            <pc:sldMk cId="2395919723" sldId="262"/>
            <ac:grpSpMk id="4" creationId="{43D3B04B-F68F-4F24-9B5B-E041881EB678}"/>
          </ac:grpSpMkLst>
        </pc:grpChg>
        <pc:graphicFrameChg chg="mod">
          <ac:chgData name="Nikita Strelkovskii" userId="af6c14a0-5188-455e-800a-53447537413a" providerId="ADAL" clId="{ADE797E0-655B-45C3-81AC-5574B8E98F70}" dt="2022-06-08T10:23:42.687" v="682"/>
          <ac:graphicFrameMkLst>
            <pc:docMk/>
            <pc:sldMk cId="2395919723" sldId="262"/>
            <ac:graphicFrameMk id="5" creationId="{ED88601F-C919-4124-ABDC-7303C87B07BF}"/>
          </ac:graphicFrameMkLst>
        </pc:graphicFrameChg>
        <pc:picChg chg="mod">
          <ac:chgData name="Nikita Strelkovskii" userId="af6c14a0-5188-455e-800a-53447537413a" providerId="ADAL" clId="{ADE797E0-655B-45C3-81AC-5574B8E98F70}" dt="2022-06-08T10:23:50.072" v="683" actId="1076"/>
          <ac:picMkLst>
            <pc:docMk/>
            <pc:sldMk cId="2395919723" sldId="262"/>
            <ac:picMk id="9" creationId="{C5FC8E8F-2AD8-41F1-954C-1EBE5ACA066E}"/>
          </ac:picMkLst>
        </pc:picChg>
        <pc:picChg chg="del mod">
          <ac:chgData name="Nikita Strelkovskii" userId="af6c14a0-5188-455e-800a-53447537413a" providerId="ADAL" clId="{ADE797E0-655B-45C3-81AC-5574B8E98F70}" dt="2022-06-08T10:22:55.337" v="664" actId="478"/>
          <ac:picMkLst>
            <pc:docMk/>
            <pc:sldMk cId="2395919723" sldId="262"/>
            <ac:picMk id="11" creationId="{CE0FA624-D77D-4BBE-8F1D-F2EA8610E0BD}"/>
          </ac:picMkLst>
        </pc:picChg>
        <pc:picChg chg="mod">
          <ac:chgData name="Nikita Strelkovskii" userId="af6c14a0-5188-455e-800a-53447537413a" providerId="ADAL" clId="{ADE797E0-655B-45C3-81AC-5574B8E98F70}" dt="2022-06-08T10:23:50.072" v="683" actId="1076"/>
          <ac:picMkLst>
            <pc:docMk/>
            <pc:sldMk cId="2395919723" sldId="262"/>
            <ac:picMk id="19" creationId="{68807546-9571-4C55-A14B-C013964E3381}"/>
          </ac:picMkLst>
        </pc:picChg>
        <pc:picChg chg="mod">
          <ac:chgData name="Nikita Strelkovskii" userId="af6c14a0-5188-455e-800a-53447537413a" providerId="ADAL" clId="{ADE797E0-655B-45C3-81AC-5574B8E98F70}" dt="2022-06-08T10:23:50.072" v="683" actId="1076"/>
          <ac:picMkLst>
            <pc:docMk/>
            <pc:sldMk cId="2395919723" sldId="262"/>
            <ac:picMk id="20" creationId="{AE14318B-1664-4681-B575-B6B627DD86F7}"/>
          </ac:picMkLst>
        </pc:picChg>
        <pc:picChg chg="mod">
          <ac:chgData name="Nikita Strelkovskii" userId="af6c14a0-5188-455e-800a-53447537413a" providerId="ADAL" clId="{ADE797E0-655B-45C3-81AC-5574B8E98F70}" dt="2022-06-08T10:23:50.072" v="683" actId="1076"/>
          <ac:picMkLst>
            <pc:docMk/>
            <pc:sldMk cId="2395919723" sldId="262"/>
            <ac:picMk id="26" creationId="{5BD71645-C6E7-4B84-B8DD-BE820E8C1DAC}"/>
          </ac:picMkLst>
        </pc:picChg>
        <pc:picChg chg="mod">
          <ac:chgData name="Nikita Strelkovskii" userId="af6c14a0-5188-455e-800a-53447537413a" providerId="ADAL" clId="{ADE797E0-655B-45C3-81AC-5574B8E98F70}" dt="2022-06-08T10:23:50.072" v="683" actId="1076"/>
          <ac:picMkLst>
            <pc:docMk/>
            <pc:sldMk cId="2395919723" sldId="262"/>
            <ac:picMk id="27" creationId="{152EECD0-3C9A-439C-8FCC-1FA62586AFD1}"/>
          </ac:picMkLst>
        </pc:picChg>
        <pc:picChg chg="mod">
          <ac:chgData name="Nikita Strelkovskii" userId="af6c14a0-5188-455e-800a-53447537413a" providerId="ADAL" clId="{ADE797E0-655B-45C3-81AC-5574B8E98F70}" dt="2022-06-08T10:23:50.072" v="683" actId="1076"/>
          <ac:picMkLst>
            <pc:docMk/>
            <pc:sldMk cId="2395919723" sldId="262"/>
            <ac:picMk id="28" creationId="{8934675B-DFCE-4AF6-AB92-BAC306BC54FF}"/>
          </ac:picMkLst>
        </pc:picChg>
        <pc:picChg chg="mod">
          <ac:chgData name="Nikita Strelkovskii" userId="af6c14a0-5188-455e-800a-53447537413a" providerId="ADAL" clId="{ADE797E0-655B-45C3-81AC-5574B8E98F70}" dt="2022-06-08T10:23:50.072" v="683" actId="1076"/>
          <ac:picMkLst>
            <pc:docMk/>
            <pc:sldMk cId="2395919723" sldId="262"/>
            <ac:picMk id="29" creationId="{0B7A69A4-7561-43C2-B555-6D04365B6320}"/>
          </ac:picMkLst>
        </pc:picChg>
        <pc:picChg chg="mod">
          <ac:chgData name="Nikita Strelkovskii" userId="af6c14a0-5188-455e-800a-53447537413a" providerId="ADAL" clId="{ADE797E0-655B-45C3-81AC-5574B8E98F70}" dt="2022-06-08T10:23:50.072" v="683" actId="1076"/>
          <ac:picMkLst>
            <pc:docMk/>
            <pc:sldMk cId="2395919723" sldId="262"/>
            <ac:picMk id="30" creationId="{588CD59F-4B79-4E6B-A47F-1D26F03C92F4}"/>
          </ac:picMkLst>
        </pc:picChg>
        <pc:picChg chg="mod">
          <ac:chgData name="Nikita Strelkovskii" userId="af6c14a0-5188-455e-800a-53447537413a" providerId="ADAL" clId="{ADE797E0-655B-45C3-81AC-5574B8E98F70}" dt="2022-06-08T10:23:50.072" v="683" actId="1076"/>
          <ac:picMkLst>
            <pc:docMk/>
            <pc:sldMk cId="2395919723" sldId="262"/>
            <ac:picMk id="31" creationId="{75F7365D-C734-4DD3-97E8-6184CBD75FBB}"/>
          </ac:picMkLst>
        </pc:picChg>
        <pc:picChg chg="mod">
          <ac:chgData name="Nikita Strelkovskii" userId="af6c14a0-5188-455e-800a-53447537413a" providerId="ADAL" clId="{ADE797E0-655B-45C3-81AC-5574B8E98F70}" dt="2022-06-08T10:23:50.072" v="683" actId="1076"/>
          <ac:picMkLst>
            <pc:docMk/>
            <pc:sldMk cId="2395919723" sldId="262"/>
            <ac:picMk id="32" creationId="{94AD7DBB-2587-49A3-983D-9744B852A1AC}"/>
          </ac:picMkLst>
        </pc:picChg>
        <pc:picChg chg="mod">
          <ac:chgData name="Nikita Strelkovskii" userId="af6c14a0-5188-455e-800a-53447537413a" providerId="ADAL" clId="{ADE797E0-655B-45C3-81AC-5574B8E98F70}" dt="2022-06-08T10:23:50.072" v="683" actId="1076"/>
          <ac:picMkLst>
            <pc:docMk/>
            <pc:sldMk cId="2395919723" sldId="262"/>
            <ac:picMk id="33" creationId="{3FF52F6E-70EA-4EE7-B0A4-E54C17B74D92}"/>
          </ac:picMkLst>
        </pc:picChg>
        <pc:picChg chg="mod">
          <ac:chgData name="Nikita Strelkovskii" userId="af6c14a0-5188-455e-800a-53447537413a" providerId="ADAL" clId="{ADE797E0-655B-45C3-81AC-5574B8E98F70}" dt="2022-06-08T10:23:50.072" v="683" actId="1076"/>
          <ac:picMkLst>
            <pc:docMk/>
            <pc:sldMk cId="2395919723" sldId="262"/>
            <ac:picMk id="34" creationId="{1F19BDC8-E31C-4C08-8C95-9E10AFD5E1D1}"/>
          </ac:picMkLst>
        </pc:picChg>
        <pc:picChg chg="mod">
          <ac:chgData name="Nikita Strelkovskii" userId="af6c14a0-5188-455e-800a-53447537413a" providerId="ADAL" clId="{ADE797E0-655B-45C3-81AC-5574B8E98F70}" dt="2022-06-08T10:23:50.072" v="683" actId="1076"/>
          <ac:picMkLst>
            <pc:docMk/>
            <pc:sldMk cId="2395919723" sldId="262"/>
            <ac:picMk id="35" creationId="{AE068EB3-F52B-4BDA-9B98-DC1989AC6091}"/>
          </ac:picMkLst>
        </pc:picChg>
        <pc:picChg chg="mod">
          <ac:chgData name="Nikita Strelkovskii" userId="af6c14a0-5188-455e-800a-53447537413a" providerId="ADAL" clId="{ADE797E0-655B-45C3-81AC-5574B8E98F70}" dt="2022-06-08T10:23:50.072" v="683" actId="1076"/>
          <ac:picMkLst>
            <pc:docMk/>
            <pc:sldMk cId="2395919723" sldId="262"/>
            <ac:picMk id="36" creationId="{86C0E69D-294A-4307-8D35-C1D377DB425D}"/>
          </ac:picMkLst>
        </pc:picChg>
        <pc:picChg chg="mod">
          <ac:chgData name="Nikita Strelkovskii" userId="af6c14a0-5188-455e-800a-53447537413a" providerId="ADAL" clId="{ADE797E0-655B-45C3-81AC-5574B8E98F70}" dt="2022-06-08T10:23:50.072" v="683" actId="1076"/>
          <ac:picMkLst>
            <pc:docMk/>
            <pc:sldMk cId="2395919723" sldId="262"/>
            <ac:picMk id="37" creationId="{F21FFD34-F88D-4594-B0DE-84AB899E0F10}"/>
          </ac:picMkLst>
        </pc:picChg>
        <pc:picChg chg="mod">
          <ac:chgData name="Nikita Strelkovskii" userId="af6c14a0-5188-455e-800a-53447537413a" providerId="ADAL" clId="{ADE797E0-655B-45C3-81AC-5574B8E98F70}" dt="2022-06-08T10:23:50.072" v="683" actId="1076"/>
          <ac:picMkLst>
            <pc:docMk/>
            <pc:sldMk cId="2395919723" sldId="262"/>
            <ac:picMk id="38" creationId="{06515F86-D272-374E-BF89-C2413DBA2A1F}"/>
          </ac:picMkLst>
        </pc:picChg>
        <pc:cxnChg chg="add del mod modVis">
          <ac:chgData name="Nikita Strelkovskii" userId="af6c14a0-5188-455e-800a-53447537413a" providerId="ADAL" clId="{ADE797E0-655B-45C3-81AC-5574B8E98F70}" dt="2022-06-10T09:20:25.422" v="2869"/>
          <ac:cxnSpMkLst>
            <pc:docMk/>
            <pc:sldMk cId="2395919723" sldId="262"/>
            <ac:cxnSpMk id="14" creationId="{0557D72A-B743-4BAA-8A52-015FAE82AF11}"/>
          </ac:cxnSpMkLst>
        </pc:cxnChg>
      </pc:sldChg>
      <pc:sldChg chg="addSp delSp modSp mod modClrScheme chgLayout">
        <pc:chgData name="Nikita Strelkovskii" userId="af6c14a0-5188-455e-800a-53447537413a" providerId="ADAL" clId="{ADE797E0-655B-45C3-81AC-5574B8E98F70}" dt="2022-06-10T09:20:25.422" v="2869"/>
        <pc:sldMkLst>
          <pc:docMk/>
          <pc:sldMk cId="4213091035" sldId="264"/>
        </pc:sldMkLst>
        <pc:spChg chg="mod ord">
          <ac:chgData name="Nikita Strelkovskii" userId="af6c14a0-5188-455e-800a-53447537413a" providerId="ADAL" clId="{ADE797E0-655B-45C3-81AC-5574B8E98F70}" dt="2022-06-08T10:12:06.270" v="385" actId="700"/>
          <ac:spMkLst>
            <pc:docMk/>
            <pc:sldMk cId="4213091035" sldId="264"/>
            <ac:spMk id="2" creationId="{24B26A50-C4EA-4344-B148-236CEF9D8E42}"/>
          </ac:spMkLst>
        </pc:spChg>
        <pc:spChg chg="mod ord">
          <ac:chgData name="Nikita Strelkovskii" userId="af6c14a0-5188-455e-800a-53447537413a" providerId="ADAL" clId="{ADE797E0-655B-45C3-81AC-5574B8E98F70}" dt="2022-06-08T10:12:40.482" v="403" actId="14100"/>
          <ac:spMkLst>
            <pc:docMk/>
            <pc:sldMk cId="4213091035" sldId="264"/>
            <ac:spMk id="3" creationId="{A86416D4-AA3E-40A3-B4C7-BBCBE071013A}"/>
          </ac:spMkLst>
        </pc:spChg>
        <pc:spChg chg="mod ord">
          <ac:chgData name="Nikita Strelkovskii" userId="af6c14a0-5188-455e-800a-53447537413a" providerId="ADAL" clId="{ADE797E0-655B-45C3-81AC-5574B8E98F70}" dt="2022-06-08T10:26:00.026" v="746" actId="2711"/>
          <ac:spMkLst>
            <pc:docMk/>
            <pc:sldMk cId="4213091035" sldId="264"/>
            <ac:spMk id="4" creationId="{7EEAAC6C-8DD4-40AF-B9A8-8ACAADD3A88D}"/>
          </ac:spMkLst>
        </pc:spChg>
        <pc:spChg chg="add del mod">
          <ac:chgData name="Nikita Strelkovskii" userId="af6c14a0-5188-455e-800a-53447537413a" providerId="ADAL" clId="{ADE797E0-655B-45C3-81AC-5574B8E98F70}" dt="2022-06-10T09:20:25.422" v="2869"/>
          <ac:spMkLst>
            <pc:docMk/>
            <pc:sldMk cId="4213091035" sldId="264"/>
            <ac:spMk id="11" creationId="{A23B311D-7792-4D2C-BA17-7065AD5712DC}"/>
          </ac:spMkLst>
        </pc:spChg>
        <pc:picChg chg="mod">
          <ac:chgData name="Nikita Strelkovskii" userId="af6c14a0-5188-455e-800a-53447537413a" providerId="ADAL" clId="{ADE797E0-655B-45C3-81AC-5574B8E98F70}" dt="2022-06-10T08:54:04.068" v="2187" actId="1076"/>
          <ac:picMkLst>
            <pc:docMk/>
            <pc:sldMk cId="4213091035" sldId="264"/>
            <ac:picMk id="7" creationId="{1A7AC28F-72AC-4FFC-86B3-35723A721B99}"/>
          </ac:picMkLst>
        </pc:picChg>
        <pc:picChg chg="del mod">
          <ac:chgData name="Nikita Strelkovskii" userId="af6c14a0-5188-455e-800a-53447537413a" providerId="ADAL" clId="{ADE797E0-655B-45C3-81AC-5574B8E98F70}" dt="2022-06-10T08:54:01.281" v="2185" actId="478"/>
          <ac:picMkLst>
            <pc:docMk/>
            <pc:sldMk cId="4213091035" sldId="264"/>
            <ac:picMk id="8" creationId="{06B7023E-6514-4881-8011-9A3CDC898B58}"/>
          </ac:picMkLst>
        </pc:picChg>
        <pc:picChg chg="del mod">
          <ac:chgData name="Nikita Strelkovskii" userId="af6c14a0-5188-455e-800a-53447537413a" providerId="ADAL" clId="{ADE797E0-655B-45C3-81AC-5574B8E98F70}" dt="2022-06-10T08:54:04.981" v="2188" actId="478"/>
          <ac:picMkLst>
            <pc:docMk/>
            <pc:sldMk cId="4213091035" sldId="264"/>
            <ac:picMk id="9" creationId="{B96A836B-D8B0-4EAC-9403-21D65AB5796B}"/>
          </ac:picMkLst>
        </pc:picChg>
        <pc:picChg chg="del mod">
          <ac:chgData name="Nikita Strelkovskii" userId="af6c14a0-5188-455e-800a-53447537413a" providerId="ADAL" clId="{ADE797E0-655B-45C3-81AC-5574B8E98F70}" dt="2022-06-10T08:54:02.157" v="2186" actId="478"/>
          <ac:picMkLst>
            <pc:docMk/>
            <pc:sldMk cId="4213091035" sldId="264"/>
            <ac:picMk id="10" creationId="{37B73AC3-3F63-4A35-9D40-7B0A1CFBCD9D}"/>
          </ac:picMkLst>
        </pc:picChg>
        <pc:cxnChg chg="add del mod modVis">
          <ac:chgData name="Nikita Strelkovskii" userId="af6c14a0-5188-455e-800a-53447537413a" providerId="ADAL" clId="{ADE797E0-655B-45C3-81AC-5574B8E98F70}" dt="2022-06-10T09:20:25.422" v="2869"/>
          <ac:cxnSpMkLst>
            <pc:docMk/>
            <pc:sldMk cId="4213091035" sldId="264"/>
            <ac:cxnSpMk id="5" creationId="{23348568-8474-4058-9AA5-5F21477608D8}"/>
          </ac:cxnSpMkLst>
        </pc:cxnChg>
      </pc:sldChg>
      <pc:sldChg chg="addSp delSp modSp mod modClrScheme chgLayout">
        <pc:chgData name="Nikita Strelkovskii" userId="af6c14a0-5188-455e-800a-53447537413a" providerId="ADAL" clId="{ADE797E0-655B-45C3-81AC-5574B8E98F70}" dt="2022-06-10T09:20:25.422" v="2869"/>
        <pc:sldMkLst>
          <pc:docMk/>
          <pc:sldMk cId="1012728518" sldId="267"/>
        </pc:sldMkLst>
        <pc:spChg chg="mod ord">
          <ac:chgData name="Nikita Strelkovskii" userId="af6c14a0-5188-455e-800a-53447537413a" providerId="ADAL" clId="{ADE797E0-655B-45C3-81AC-5574B8E98F70}" dt="2022-06-08T10:12:47.719" v="404" actId="700"/>
          <ac:spMkLst>
            <pc:docMk/>
            <pc:sldMk cId="1012728518" sldId="267"/>
            <ac:spMk id="2" creationId="{24B26A50-C4EA-4344-B148-236CEF9D8E42}"/>
          </ac:spMkLst>
        </pc:spChg>
        <pc:spChg chg="mod ord">
          <ac:chgData name="Nikita Strelkovskii" userId="af6c14a0-5188-455e-800a-53447537413a" providerId="ADAL" clId="{ADE797E0-655B-45C3-81AC-5574B8E98F70}" dt="2022-06-08T10:12:52.586" v="405" actId="14100"/>
          <ac:spMkLst>
            <pc:docMk/>
            <pc:sldMk cId="1012728518" sldId="267"/>
            <ac:spMk id="3" creationId="{A86416D4-AA3E-40A3-B4C7-BBCBE071013A}"/>
          </ac:spMkLst>
        </pc:spChg>
        <pc:spChg chg="mod ord">
          <ac:chgData name="Nikita Strelkovskii" userId="af6c14a0-5188-455e-800a-53447537413a" providerId="ADAL" clId="{ADE797E0-655B-45C3-81AC-5574B8E98F70}" dt="2022-06-08T10:26:05.956" v="747" actId="2711"/>
          <ac:spMkLst>
            <pc:docMk/>
            <pc:sldMk cId="1012728518" sldId="267"/>
            <ac:spMk id="4" creationId="{7EEAAC6C-8DD4-40AF-B9A8-8ACAADD3A88D}"/>
          </ac:spMkLst>
        </pc:spChg>
        <pc:spChg chg="add del mod">
          <ac:chgData name="Nikita Strelkovskii" userId="af6c14a0-5188-455e-800a-53447537413a" providerId="ADAL" clId="{ADE797E0-655B-45C3-81AC-5574B8E98F70}" dt="2022-06-10T09:20:25.422" v="2869"/>
          <ac:spMkLst>
            <pc:docMk/>
            <pc:sldMk cId="1012728518" sldId="267"/>
            <ac:spMk id="10" creationId="{D6CA22DF-3AD8-4C54-B70B-B8D2A44BF279}"/>
          </ac:spMkLst>
        </pc:spChg>
        <pc:picChg chg="add del mod">
          <ac:chgData name="Nikita Strelkovskii" userId="af6c14a0-5188-455e-800a-53447537413a" providerId="ADAL" clId="{ADE797E0-655B-45C3-81AC-5574B8E98F70}" dt="2022-06-10T08:53:51.805" v="2183" actId="1076"/>
          <ac:picMkLst>
            <pc:docMk/>
            <pc:sldMk cId="1012728518" sldId="267"/>
            <ac:picMk id="5" creationId="{01773757-D396-4F68-968A-ED5C76212C62}"/>
          </ac:picMkLst>
        </pc:picChg>
        <pc:picChg chg="del mod">
          <ac:chgData name="Nikita Strelkovskii" userId="af6c14a0-5188-455e-800a-53447537413a" providerId="ADAL" clId="{ADE797E0-655B-45C3-81AC-5574B8E98F70}" dt="2022-06-10T08:53:32.181" v="2175" actId="478"/>
          <ac:picMkLst>
            <pc:docMk/>
            <pc:sldMk cId="1012728518" sldId="267"/>
            <ac:picMk id="7" creationId="{2EB6974D-E7B5-493C-AB34-A87676FE088E}"/>
          </ac:picMkLst>
        </pc:picChg>
        <pc:picChg chg="del mod">
          <ac:chgData name="Nikita Strelkovskii" userId="af6c14a0-5188-455e-800a-53447537413a" providerId="ADAL" clId="{ADE797E0-655B-45C3-81AC-5574B8E98F70}" dt="2022-06-10T08:53:40.876" v="2180" actId="478"/>
          <ac:picMkLst>
            <pc:docMk/>
            <pc:sldMk cId="1012728518" sldId="267"/>
            <ac:picMk id="8" creationId="{2102733D-A274-4D46-A6AB-E0DC83998EFC}"/>
          </ac:picMkLst>
        </pc:picChg>
        <pc:picChg chg="del mod">
          <ac:chgData name="Nikita Strelkovskii" userId="af6c14a0-5188-455e-800a-53447537413a" providerId="ADAL" clId="{ADE797E0-655B-45C3-81AC-5574B8E98F70}" dt="2022-06-10T08:53:41.365" v="2181" actId="478"/>
          <ac:picMkLst>
            <pc:docMk/>
            <pc:sldMk cId="1012728518" sldId="267"/>
            <ac:picMk id="9" creationId="{AD12FFBD-9F6A-4489-BE18-7BFF45CCFF63}"/>
          </ac:picMkLst>
        </pc:picChg>
        <pc:cxnChg chg="add del mod modVis">
          <ac:chgData name="Nikita Strelkovskii" userId="af6c14a0-5188-455e-800a-53447537413a" providerId="ADAL" clId="{ADE797E0-655B-45C3-81AC-5574B8E98F70}" dt="2022-06-10T09:20:25.422" v="2869"/>
          <ac:cxnSpMkLst>
            <pc:docMk/>
            <pc:sldMk cId="1012728518" sldId="267"/>
            <ac:cxnSpMk id="6" creationId="{D0027663-AC96-473C-95DD-534E72FE7B6E}"/>
          </ac:cxnSpMkLst>
        </pc:cxnChg>
      </pc:sldChg>
      <pc:sldChg chg="addSp delSp modSp mod modClrScheme chgLayout">
        <pc:chgData name="Nikita Strelkovskii" userId="af6c14a0-5188-455e-800a-53447537413a" providerId="ADAL" clId="{ADE797E0-655B-45C3-81AC-5574B8E98F70}" dt="2022-06-10T09:20:25.422" v="2869"/>
        <pc:sldMkLst>
          <pc:docMk/>
          <pc:sldMk cId="695578560" sldId="269"/>
        </pc:sldMkLst>
        <pc:spChg chg="mod ord">
          <ac:chgData name="Nikita Strelkovskii" userId="af6c14a0-5188-455e-800a-53447537413a" providerId="ADAL" clId="{ADE797E0-655B-45C3-81AC-5574B8E98F70}" dt="2022-06-08T10:26:12.845" v="748" actId="700"/>
          <ac:spMkLst>
            <pc:docMk/>
            <pc:sldMk cId="695578560" sldId="269"/>
            <ac:spMk id="2" creationId="{24B26A50-C4EA-4344-B148-236CEF9D8E42}"/>
          </ac:spMkLst>
        </pc:spChg>
        <pc:spChg chg="mod ord">
          <ac:chgData name="Nikita Strelkovskii" userId="af6c14a0-5188-455e-800a-53447537413a" providerId="ADAL" clId="{ADE797E0-655B-45C3-81AC-5574B8E98F70}" dt="2022-06-08T10:26:21.657" v="750" actId="14100"/>
          <ac:spMkLst>
            <pc:docMk/>
            <pc:sldMk cId="695578560" sldId="269"/>
            <ac:spMk id="3" creationId="{A86416D4-AA3E-40A3-B4C7-BBCBE071013A}"/>
          </ac:spMkLst>
        </pc:spChg>
        <pc:spChg chg="mod ord">
          <ac:chgData name="Nikita Strelkovskii" userId="af6c14a0-5188-455e-800a-53447537413a" providerId="ADAL" clId="{ADE797E0-655B-45C3-81AC-5574B8E98F70}" dt="2022-06-08T10:26:16.393" v="749" actId="2711"/>
          <ac:spMkLst>
            <pc:docMk/>
            <pc:sldMk cId="695578560" sldId="269"/>
            <ac:spMk id="4" creationId="{7EEAAC6C-8DD4-40AF-B9A8-8ACAADD3A88D}"/>
          </ac:spMkLst>
        </pc:spChg>
        <pc:spChg chg="del mod">
          <ac:chgData name="Nikita Strelkovskii" userId="af6c14a0-5188-455e-800a-53447537413a" providerId="ADAL" clId="{ADE797E0-655B-45C3-81AC-5574B8E98F70}" dt="2022-06-10T08:53:30.199" v="2174" actId="478"/>
          <ac:spMkLst>
            <pc:docMk/>
            <pc:sldMk cId="695578560" sldId="269"/>
            <ac:spMk id="10" creationId="{1F5264E7-2DDA-419D-B8DD-661DF815A5AC}"/>
          </ac:spMkLst>
        </pc:spChg>
        <pc:spChg chg="add del mod">
          <ac:chgData name="Nikita Strelkovskii" userId="af6c14a0-5188-455e-800a-53447537413a" providerId="ADAL" clId="{ADE797E0-655B-45C3-81AC-5574B8E98F70}" dt="2022-06-10T09:20:25.422" v="2869"/>
          <ac:spMkLst>
            <pc:docMk/>
            <pc:sldMk cId="695578560" sldId="269"/>
            <ac:spMk id="11" creationId="{FA02C7C2-E556-4DE1-B144-9BCC93BF7EA7}"/>
          </ac:spMkLst>
        </pc:spChg>
        <pc:picChg chg="mod">
          <ac:chgData name="Nikita Strelkovskii" userId="af6c14a0-5188-455e-800a-53447537413a" providerId="ADAL" clId="{ADE797E0-655B-45C3-81AC-5574B8E98F70}" dt="2022-06-10T08:53:58.652" v="2184" actId="1076"/>
          <ac:picMkLst>
            <pc:docMk/>
            <pc:sldMk cId="695578560" sldId="269"/>
            <ac:picMk id="6" creationId="{BCEFD8E9-6011-4BA2-BB12-8E17732DC188}"/>
          </ac:picMkLst>
        </pc:picChg>
        <pc:picChg chg="del mod">
          <ac:chgData name="Nikita Strelkovskii" userId="af6c14a0-5188-455e-800a-53447537413a" providerId="ADAL" clId="{ADE797E0-655B-45C3-81AC-5574B8E98F70}" dt="2022-06-10T08:53:27.757" v="2171" actId="478"/>
          <ac:picMkLst>
            <pc:docMk/>
            <pc:sldMk cId="695578560" sldId="269"/>
            <ac:picMk id="7" creationId="{CDFE287A-480D-4851-9FC9-EEC3188283F5}"/>
          </ac:picMkLst>
        </pc:picChg>
        <pc:picChg chg="del mod">
          <ac:chgData name="Nikita Strelkovskii" userId="af6c14a0-5188-455e-800a-53447537413a" providerId="ADAL" clId="{ADE797E0-655B-45C3-81AC-5574B8E98F70}" dt="2022-06-10T08:53:28.406" v="2172" actId="478"/>
          <ac:picMkLst>
            <pc:docMk/>
            <pc:sldMk cId="695578560" sldId="269"/>
            <ac:picMk id="8" creationId="{404B5416-1D24-4C8D-B025-7040E5095B20}"/>
          </ac:picMkLst>
        </pc:picChg>
        <pc:picChg chg="del mod">
          <ac:chgData name="Nikita Strelkovskii" userId="af6c14a0-5188-455e-800a-53447537413a" providerId="ADAL" clId="{ADE797E0-655B-45C3-81AC-5574B8E98F70}" dt="2022-06-10T08:53:29.286" v="2173" actId="478"/>
          <ac:picMkLst>
            <pc:docMk/>
            <pc:sldMk cId="695578560" sldId="269"/>
            <ac:picMk id="9" creationId="{B352E363-423E-4DAF-8102-A03297EFA99B}"/>
          </ac:picMkLst>
        </pc:picChg>
        <pc:cxnChg chg="add del mod modVis">
          <ac:chgData name="Nikita Strelkovskii" userId="af6c14a0-5188-455e-800a-53447537413a" providerId="ADAL" clId="{ADE797E0-655B-45C3-81AC-5574B8E98F70}" dt="2022-06-10T09:20:25.422" v="2869"/>
          <ac:cxnSpMkLst>
            <pc:docMk/>
            <pc:sldMk cId="695578560" sldId="269"/>
            <ac:cxnSpMk id="5" creationId="{741DFCF1-4DC2-4586-9485-3A878BBE0E17}"/>
          </ac:cxnSpMkLst>
        </pc:cxnChg>
      </pc:sldChg>
      <pc:sldChg chg="addSp delSp modSp mod">
        <pc:chgData name="Nikita Strelkovskii" userId="af6c14a0-5188-455e-800a-53447537413a" providerId="ADAL" clId="{ADE797E0-655B-45C3-81AC-5574B8E98F70}" dt="2022-06-10T09:20:25.422" v="2869"/>
        <pc:sldMkLst>
          <pc:docMk/>
          <pc:sldMk cId="4219401211" sldId="270"/>
        </pc:sldMkLst>
        <pc:spChg chg="mod">
          <ac:chgData name="Nikita Strelkovskii" userId="af6c14a0-5188-455e-800a-53447537413a" providerId="ADAL" clId="{ADE797E0-655B-45C3-81AC-5574B8E98F70}" dt="2022-06-10T08:50:14.606" v="2128" actId="403"/>
          <ac:spMkLst>
            <pc:docMk/>
            <pc:sldMk cId="4219401211" sldId="270"/>
            <ac:spMk id="2" creationId="{2B17339D-C11A-4544-9DC8-F977E6D075FF}"/>
          </ac:spMkLst>
        </pc:spChg>
        <pc:spChg chg="del mod">
          <ac:chgData name="Nikita Strelkovskii" userId="af6c14a0-5188-455e-800a-53447537413a" providerId="ADAL" clId="{ADE797E0-655B-45C3-81AC-5574B8E98F70}" dt="2022-06-10T08:50:27.742" v="2136" actId="478"/>
          <ac:spMkLst>
            <pc:docMk/>
            <pc:sldMk cId="4219401211" sldId="270"/>
            <ac:spMk id="3" creationId="{43662439-C45C-461A-9BF5-92C2513BCDA0}"/>
          </ac:spMkLst>
        </pc:spChg>
        <pc:spChg chg="mod">
          <ac:chgData name="Nikita Strelkovskii" userId="af6c14a0-5188-455e-800a-53447537413a" providerId="ADAL" clId="{ADE797E0-655B-45C3-81AC-5574B8E98F70}" dt="2022-06-10T08:50:21.727" v="2135" actId="404"/>
          <ac:spMkLst>
            <pc:docMk/>
            <pc:sldMk cId="4219401211" sldId="270"/>
            <ac:spMk id="8" creationId="{D5FB2723-EA50-46CF-9307-1805DF80D982}"/>
          </ac:spMkLst>
        </pc:spChg>
        <pc:spChg chg="add mod">
          <ac:chgData name="Nikita Strelkovskii" userId="af6c14a0-5188-455e-800a-53447537413a" providerId="ADAL" clId="{ADE797E0-655B-45C3-81AC-5574B8E98F70}" dt="2022-06-10T08:52:21.502" v="2170" actId="1076"/>
          <ac:spMkLst>
            <pc:docMk/>
            <pc:sldMk cId="4219401211" sldId="270"/>
            <ac:spMk id="16" creationId="{E2398214-33E8-4B87-957F-8CFA4BCA72AB}"/>
          </ac:spMkLst>
        </pc:spChg>
        <pc:spChg chg="add del">
          <ac:chgData name="Nikita Strelkovskii" userId="af6c14a0-5188-455e-800a-53447537413a" providerId="ADAL" clId="{ADE797E0-655B-45C3-81AC-5574B8E98F70}" dt="2022-06-10T08:49:57.956" v="2122" actId="26606"/>
          <ac:spMkLst>
            <pc:docMk/>
            <pc:sldMk cId="4219401211" sldId="270"/>
            <ac:spMk id="6148" creationId="{3CD9DF72-87A3-404E-A828-84CBF11A8303}"/>
          </ac:spMkLst>
        </pc:spChg>
        <pc:spChg chg="add del">
          <ac:chgData name="Nikita Strelkovskii" userId="af6c14a0-5188-455e-800a-53447537413a" providerId="ADAL" clId="{ADE797E0-655B-45C3-81AC-5574B8E98F70}" dt="2022-06-10T08:49:57.940" v="2121" actId="26606"/>
          <ac:spMkLst>
            <pc:docMk/>
            <pc:sldMk cId="4219401211" sldId="270"/>
            <ac:spMk id="6154" creationId="{79BB35BC-D5C2-4C8B-A22A-A71E6191913B}"/>
          </ac:spMkLst>
        </pc:spChg>
        <pc:spChg chg="add">
          <ac:chgData name="Nikita Strelkovskii" userId="af6c14a0-5188-455e-800a-53447537413a" providerId="ADAL" clId="{ADE797E0-655B-45C3-81AC-5574B8E98F70}" dt="2022-06-10T08:49:57.956" v="2122" actId="26606"/>
          <ac:spMkLst>
            <pc:docMk/>
            <pc:sldMk cId="4219401211" sldId="270"/>
            <ac:spMk id="6161" creationId="{3BA513B0-82FF-4F41-8178-885375D1CFB5}"/>
          </ac:spMkLst>
        </pc:spChg>
        <pc:grpChg chg="add">
          <ac:chgData name="Nikita Strelkovskii" userId="af6c14a0-5188-455e-800a-53447537413a" providerId="ADAL" clId="{ADE797E0-655B-45C3-81AC-5574B8E98F70}" dt="2022-06-10T08:49:57.956" v="2122" actId="26606"/>
          <ac:grpSpMkLst>
            <pc:docMk/>
            <pc:sldMk cId="4219401211" sldId="270"/>
            <ac:grpSpMk id="6156" creationId="{93DB8501-F9F2-4ACD-B56A-9019CD5006D6}"/>
          </ac:grpSpMkLst>
        </pc:grpChg>
        <pc:picChg chg="mod ord">
          <ac:chgData name="Nikita Strelkovskii" userId="af6c14a0-5188-455e-800a-53447537413a" providerId="ADAL" clId="{ADE797E0-655B-45C3-81AC-5574B8E98F70}" dt="2022-06-10T08:52:18.311" v="2169" actId="1076"/>
          <ac:picMkLst>
            <pc:docMk/>
            <pc:sldMk cId="4219401211" sldId="270"/>
            <ac:picMk id="6146" creationId="{79C7078B-F06C-4E77-AAF1-811C68BCE384}"/>
          </ac:picMkLst>
        </pc:picChg>
        <pc:cxnChg chg="add del mod modVis">
          <ac:chgData name="Nikita Strelkovskii" userId="af6c14a0-5188-455e-800a-53447537413a" providerId="ADAL" clId="{ADE797E0-655B-45C3-81AC-5574B8E98F70}" dt="2022-06-10T09:20:25.422" v="2869"/>
          <ac:cxnSpMkLst>
            <pc:docMk/>
            <pc:sldMk cId="4219401211" sldId="270"/>
            <ac:cxnSpMk id="5" creationId="{C414591F-BB3D-40E3-A9BA-31A55CA22713}"/>
          </ac:cxnSpMkLst>
        </pc:cxnChg>
        <pc:cxnChg chg="add del">
          <ac:chgData name="Nikita Strelkovskii" userId="af6c14a0-5188-455e-800a-53447537413a" providerId="ADAL" clId="{ADE797E0-655B-45C3-81AC-5574B8E98F70}" dt="2022-06-10T08:49:57.956" v="2122" actId="26606"/>
          <ac:cxnSpMkLst>
            <pc:docMk/>
            <pc:sldMk cId="4219401211" sldId="270"/>
            <ac:cxnSpMk id="6149" creationId="{20E3A342-4D61-4E3F-AF90-1AB42AEB96CC}"/>
          </ac:cxnSpMkLst>
        </pc:cxnChg>
      </pc:sldChg>
      <pc:sldChg chg="del">
        <pc:chgData name="Nikita Strelkovskii" userId="af6c14a0-5188-455e-800a-53447537413a" providerId="ADAL" clId="{ADE797E0-655B-45C3-81AC-5574B8E98F70}" dt="2022-06-10T08:34:17.865" v="2010" actId="47"/>
        <pc:sldMkLst>
          <pc:docMk/>
          <pc:sldMk cId="3541065978" sldId="272"/>
        </pc:sldMkLst>
      </pc:sldChg>
      <pc:sldChg chg="addSp delSp modSp mod modClrScheme delDesignElem chgLayout">
        <pc:chgData name="Nikita Strelkovskii" userId="af6c14a0-5188-455e-800a-53447537413a" providerId="ADAL" clId="{ADE797E0-655B-45C3-81AC-5574B8E98F70}" dt="2022-06-10T09:20:25.422" v="2869"/>
        <pc:sldMkLst>
          <pc:docMk/>
          <pc:sldMk cId="1382349102" sldId="274"/>
        </pc:sldMkLst>
        <pc:spChg chg="mod ord">
          <ac:chgData name="Nikita Strelkovskii" userId="af6c14a0-5188-455e-800a-53447537413a" providerId="ADAL" clId="{ADE797E0-655B-45C3-81AC-5574B8E98F70}" dt="2022-06-10T08:43:03.077" v="2112" actId="6549"/>
          <ac:spMkLst>
            <pc:docMk/>
            <pc:sldMk cId="1382349102" sldId="274"/>
            <ac:spMk id="2" creationId="{00DC5208-B9DD-44E9-941F-1085623D3E07}"/>
          </ac:spMkLst>
        </pc:spChg>
        <pc:spChg chg="mod ord">
          <ac:chgData name="Nikita Strelkovskii" userId="af6c14a0-5188-455e-800a-53447537413a" providerId="ADAL" clId="{ADE797E0-655B-45C3-81AC-5574B8E98F70}" dt="2022-06-10T08:42:53.302" v="2108" actId="700"/>
          <ac:spMkLst>
            <pc:docMk/>
            <pc:sldMk cId="1382349102" sldId="274"/>
            <ac:spMk id="3" creationId="{A6DFF1D2-0197-49E8-8D34-FCC566EDEEE8}"/>
          </ac:spMkLst>
        </pc:spChg>
        <pc:spChg chg="add del mod ord">
          <ac:chgData name="Nikita Strelkovskii" userId="af6c14a0-5188-455e-800a-53447537413a" providerId="ADAL" clId="{ADE797E0-655B-45C3-81AC-5574B8E98F70}" dt="2022-06-10T08:42:43.584" v="2106" actId="700"/>
          <ac:spMkLst>
            <pc:docMk/>
            <pc:sldMk cId="1382349102" sldId="274"/>
            <ac:spMk id="4" creationId="{FD8B1F6D-8B4B-409A-A11A-FF346528BB99}"/>
          </ac:spMkLst>
        </pc:spChg>
        <pc:spChg chg="del">
          <ac:chgData name="Nikita Strelkovskii" userId="af6c14a0-5188-455e-800a-53447537413a" providerId="ADAL" clId="{ADE797E0-655B-45C3-81AC-5574B8E98F70}" dt="2022-06-10T08:42:34.107" v="2104" actId="700"/>
          <ac:spMkLst>
            <pc:docMk/>
            <pc:sldMk cId="1382349102" sldId="274"/>
            <ac:spMk id="71" creationId="{37C89E4B-3C9F-44B9-8B86-D9E3D112D8EC}"/>
          </ac:spMkLst>
        </pc:spChg>
        <pc:picChg chg="del">
          <ac:chgData name="Nikita Strelkovskii" userId="af6c14a0-5188-455e-800a-53447537413a" providerId="ADAL" clId="{ADE797E0-655B-45C3-81AC-5574B8E98F70}" dt="2022-06-10T08:42:39.092" v="2105" actId="478"/>
          <ac:picMkLst>
            <pc:docMk/>
            <pc:sldMk cId="1382349102" sldId="274"/>
            <ac:picMk id="10242" creationId="{72D89E12-86ED-4EAE-8C4B-684C8775896B}"/>
          </ac:picMkLst>
        </pc:picChg>
        <pc:cxnChg chg="add del mod modVis">
          <ac:chgData name="Nikita Strelkovskii" userId="af6c14a0-5188-455e-800a-53447537413a" providerId="ADAL" clId="{ADE797E0-655B-45C3-81AC-5574B8E98F70}" dt="2022-06-10T09:20:25.422" v="2869"/>
          <ac:cxnSpMkLst>
            <pc:docMk/>
            <pc:sldMk cId="1382349102" sldId="274"/>
            <ac:cxnSpMk id="5" creationId="{69A335BE-11B7-4F13-ACF8-C4F0EBA25436}"/>
          </ac:cxnSpMkLst>
        </pc:cxnChg>
        <pc:cxnChg chg="del">
          <ac:chgData name="Nikita Strelkovskii" userId="af6c14a0-5188-455e-800a-53447537413a" providerId="ADAL" clId="{ADE797E0-655B-45C3-81AC-5574B8E98F70}" dt="2022-06-10T08:42:34.107" v="2104" actId="700"/>
          <ac:cxnSpMkLst>
            <pc:docMk/>
            <pc:sldMk cId="1382349102" sldId="274"/>
            <ac:cxnSpMk id="73" creationId="{AA2EAA10-076F-46BD-8F0F-B9A2FB77A85C}"/>
          </ac:cxnSpMkLst>
        </pc:cxnChg>
        <pc:cxnChg chg="del">
          <ac:chgData name="Nikita Strelkovskii" userId="af6c14a0-5188-455e-800a-53447537413a" providerId="ADAL" clId="{ADE797E0-655B-45C3-81AC-5574B8E98F70}" dt="2022-06-10T08:42:34.107" v="2104" actId="700"/>
          <ac:cxnSpMkLst>
            <pc:docMk/>
            <pc:sldMk cId="1382349102" sldId="274"/>
            <ac:cxnSpMk id="75" creationId="{D891E407-403B-4764-86C9-33A56D3BCAA3}"/>
          </ac:cxnSpMkLst>
        </pc:cxnChg>
      </pc:sldChg>
      <pc:sldChg chg="addSp delSp modSp add del mod modClrScheme chgLayout">
        <pc:chgData name="Nikita Strelkovskii" userId="af6c14a0-5188-455e-800a-53447537413a" providerId="ADAL" clId="{ADE797E0-655B-45C3-81AC-5574B8E98F70}" dt="2022-06-10T09:20:25.422" v="2869"/>
        <pc:sldMkLst>
          <pc:docMk/>
          <pc:sldMk cId="1058787740" sldId="461"/>
        </pc:sldMkLst>
        <pc:spChg chg="mod ord">
          <ac:chgData name="Nikita Strelkovskii" userId="af6c14a0-5188-455e-800a-53447537413a" providerId="ADAL" clId="{ADE797E0-655B-45C3-81AC-5574B8E98F70}" dt="2022-06-10T09:09:10.900" v="2339" actId="26606"/>
          <ac:spMkLst>
            <pc:docMk/>
            <pc:sldMk cId="1058787740" sldId="461"/>
            <ac:spMk id="2" creationId="{526368E6-CC26-4855-997D-10CF8C783A61}"/>
          </ac:spMkLst>
        </pc:spChg>
        <pc:spChg chg="del">
          <ac:chgData name="Nikita Strelkovskii" userId="af6c14a0-5188-455e-800a-53447537413a" providerId="ADAL" clId="{ADE797E0-655B-45C3-81AC-5574B8E98F70}" dt="2022-06-08T10:00:43.336" v="40" actId="478"/>
          <ac:spMkLst>
            <pc:docMk/>
            <pc:sldMk cId="1058787740" sldId="461"/>
            <ac:spMk id="3" creationId="{54222F27-CC6C-40C6-9888-09DA4C6AA7D7}"/>
          </ac:spMkLst>
        </pc:spChg>
        <pc:spChg chg="add del mod ord">
          <ac:chgData name="Nikita Strelkovskii" userId="af6c14a0-5188-455e-800a-53447537413a" providerId="ADAL" clId="{ADE797E0-655B-45C3-81AC-5574B8E98F70}" dt="2022-06-08T12:04:52.117" v="1847" actId="478"/>
          <ac:spMkLst>
            <pc:docMk/>
            <pc:sldMk cId="1058787740" sldId="461"/>
            <ac:spMk id="4" creationId="{35AE0AED-4E9D-40D4-B179-9184F170C509}"/>
          </ac:spMkLst>
        </pc:spChg>
        <pc:spChg chg="add del mod">
          <ac:chgData name="Nikita Strelkovskii" userId="af6c14a0-5188-455e-800a-53447537413a" providerId="ADAL" clId="{ADE797E0-655B-45C3-81AC-5574B8E98F70}" dt="2022-06-10T09:09:13.988" v="2340" actId="478"/>
          <ac:spMkLst>
            <pc:docMk/>
            <pc:sldMk cId="1058787740" sldId="461"/>
            <ac:spMk id="10" creationId="{12A9D7B1-F731-1E3C-B484-C8B64AB146C8}"/>
          </ac:spMkLst>
        </pc:spChg>
        <pc:picChg chg="add mod ord">
          <ac:chgData name="Nikita Strelkovskii" userId="af6c14a0-5188-455e-800a-53447537413a" providerId="ADAL" clId="{ADE797E0-655B-45C3-81AC-5574B8E98F70}" dt="2022-06-10T09:09:10.900" v="2339" actId="26606"/>
          <ac:picMkLst>
            <pc:docMk/>
            <pc:sldMk cId="1058787740" sldId="461"/>
            <ac:picMk id="5" creationId="{2220451A-C1D3-4043-B1F0-C11C0C150CB4}"/>
          </ac:picMkLst>
        </pc:picChg>
        <pc:picChg chg="add del mod">
          <ac:chgData name="Nikita Strelkovskii" userId="af6c14a0-5188-455e-800a-53447537413a" providerId="ADAL" clId="{ADE797E0-655B-45C3-81AC-5574B8E98F70}" dt="2022-06-08T12:04:52.117" v="1847" actId="478"/>
          <ac:picMkLst>
            <pc:docMk/>
            <pc:sldMk cId="1058787740" sldId="461"/>
            <ac:picMk id="2050" creationId="{E1D4512F-35B3-4361-8766-64A09326AA69}"/>
          </ac:picMkLst>
        </pc:picChg>
        <pc:picChg chg="add del mod ord">
          <ac:chgData name="Nikita Strelkovskii" userId="af6c14a0-5188-455e-800a-53447537413a" providerId="ADAL" clId="{ADE797E0-655B-45C3-81AC-5574B8E98F70}" dt="2022-06-10T09:08:53.698" v="2338" actId="478"/>
          <ac:picMkLst>
            <pc:docMk/>
            <pc:sldMk cId="1058787740" sldId="461"/>
            <ac:picMk id="2051" creationId="{5C9356FF-1B96-4ECE-95E0-6FB6DCECBE6E}"/>
          </ac:picMkLst>
        </pc:picChg>
        <pc:cxnChg chg="add del mod modVis">
          <ac:chgData name="Nikita Strelkovskii" userId="af6c14a0-5188-455e-800a-53447537413a" providerId="ADAL" clId="{ADE797E0-655B-45C3-81AC-5574B8E98F70}" dt="2022-06-10T09:20:25.422" v="2869"/>
          <ac:cxnSpMkLst>
            <pc:docMk/>
            <pc:sldMk cId="1058787740" sldId="461"/>
            <ac:cxnSpMk id="6" creationId="{1CE8A431-FC9F-4259-BE36-2F7A82CAC7E3}"/>
          </ac:cxnSpMkLst>
        </pc:cxnChg>
      </pc:sldChg>
      <pc:sldChg chg="addSp delSp modSp del mod">
        <pc:chgData name="Nikita Strelkovskii" userId="af6c14a0-5188-455e-800a-53447537413a" providerId="ADAL" clId="{ADE797E0-655B-45C3-81AC-5574B8E98F70}" dt="2022-06-08T10:17:57.583" v="575" actId="47"/>
        <pc:sldMkLst>
          <pc:docMk/>
          <pc:sldMk cId="1380876861" sldId="475"/>
        </pc:sldMkLst>
        <pc:spChg chg="del">
          <ac:chgData name="Nikita Strelkovskii" userId="af6c14a0-5188-455e-800a-53447537413a" providerId="ADAL" clId="{ADE797E0-655B-45C3-81AC-5574B8E98F70}" dt="2022-06-08T10:08:52.887" v="351" actId="21"/>
          <ac:spMkLst>
            <pc:docMk/>
            <pc:sldMk cId="1380876861" sldId="475"/>
            <ac:spMk id="3" creationId="{D6463D99-CA5A-48E6-9E20-BEABED9F6130}"/>
          </ac:spMkLst>
        </pc:spChg>
        <pc:spChg chg="mod">
          <ac:chgData name="Nikita Strelkovskii" userId="af6c14a0-5188-455e-800a-53447537413a" providerId="ADAL" clId="{ADE797E0-655B-45C3-81AC-5574B8E98F70}" dt="2022-06-08T09:59:54.847" v="26" actId="20577"/>
          <ac:spMkLst>
            <pc:docMk/>
            <pc:sldMk cId="1380876861" sldId="475"/>
            <ac:spMk id="4" creationId="{796EE60A-81BC-4D3E-B608-1FD549F0FDF9}"/>
          </ac:spMkLst>
        </pc:spChg>
        <pc:spChg chg="add mod">
          <ac:chgData name="Nikita Strelkovskii" userId="af6c14a0-5188-455e-800a-53447537413a" providerId="ADAL" clId="{ADE797E0-655B-45C3-81AC-5574B8E98F70}" dt="2022-06-08T10:08:52.887" v="351" actId="21"/>
          <ac:spMkLst>
            <pc:docMk/>
            <pc:sldMk cId="1380876861" sldId="475"/>
            <ac:spMk id="7" creationId="{77EE310C-E36F-4AE9-BBE3-065B0FAD92C2}"/>
          </ac:spMkLst>
        </pc:spChg>
      </pc:sldChg>
      <pc:sldChg chg="delSp del mod">
        <pc:chgData name="Nikita Strelkovskii" userId="af6c14a0-5188-455e-800a-53447537413a" providerId="ADAL" clId="{ADE797E0-655B-45C3-81AC-5574B8E98F70}" dt="2022-06-08T10:11:13.099" v="375" actId="47"/>
        <pc:sldMkLst>
          <pc:docMk/>
          <pc:sldMk cId="2473542722" sldId="488"/>
        </pc:sldMkLst>
        <pc:spChg chg="del">
          <ac:chgData name="Nikita Strelkovskii" userId="af6c14a0-5188-455e-800a-53447537413a" providerId="ADAL" clId="{ADE797E0-655B-45C3-81AC-5574B8E98F70}" dt="2022-06-08T10:00:09.999" v="33" actId="478"/>
          <ac:spMkLst>
            <pc:docMk/>
            <pc:sldMk cId="2473542722" sldId="488"/>
            <ac:spMk id="3" creationId="{BB67D5BF-9B81-4B0D-9072-62493841068D}"/>
          </ac:spMkLst>
        </pc:spChg>
      </pc:sldChg>
      <pc:sldChg chg="delSp del mod">
        <pc:chgData name="Nikita Strelkovskii" userId="af6c14a0-5188-455e-800a-53447537413a" providerId="ADAL" clId="{ADE797E0-655B-45C3-81AC-5574B8E98F70}" dt="2022-06-08T10:11:55.336" v="384" actId="47"/>
        <pc:sldMkLst>
          <pc:docMk/>
          <pc:sldMk cId="3219793329" sldId="489"/>
        </pc:sldMkLst>
        <pc:spChg chg="del">
          <ac:chgData name="Nikita Strelkovskii" userId="af6c14a0-5188-455e-800a-53447537413a" providerId="ADAL" clId="{ADE797E0-655B-45C3-81AC-5574B8E98F70}" dt="2022-06-08T10:00:19.422" v="35" actId="478"/>
          <ac:spMkLst>
            <pc:docMk/>
            <pc:sldMk cId="3219793329" sldId="489"/>
            <ac:spMk id="3" creationId="{6EE5C324-BC67-4736-A1E8-B4A87219E65A}"/>
          </ac:spMkLst>
        </pc:spChg>
      </pc:sldChg>
      <pc:sldChg chg="delSp del mod">
        <pc:chgData name="Nikita Strelkovskii" userId="af6c14a0-5188-455e-800a-53447537413a" providerId="ADAL" clId="{ADE797E0-655B-45C3-81AC-5574B8E98F70}" dt="2022-06-08T10:11:16.986" v="376" actId="47"/>
        <pc:sldMkLst>
          <pc:docMk/>
          <pc:sldMk cId="919623503" sldId="490"/>
        </pc:sldMkLst>
        <pc:spChg chg="del">
          <ac:chgData name="Nikita Strelkovskii" userId="af6c14a0-5188-455e-800a-53447537413a" providerId="ADAL" clId="{ADE797E0-655B-45C3-81AC-5574B8E98F70}" dt="2022-06-08T10:00:13.174" v="34" actId="478"/>
          <ac:spMkLst>
            <pc:docMk/>
            <pc:sldMk cId="919623503" sldId="490"/>
            <ac:spMk id="3" creationId="{B4F6E8B4-A4B3-4BB0-A30C-186E58371186}"/>
          </ac:spMkLst>
        </pc:spChg>
      </pc:sldChg>
      <pc:sldChg chg="delSp del mod">
        <pc:chgData name="Nikita Strelkovskii" userId="af6c14a0-5188-455e-800a-53447537413a" providerId="ADAL" clId="{ADE797E0-655B-45C3-81AC-5574B8E98F70}" dt="2022-06-08T10:13:13.032" v="407" actId="47"/>
        <pc:sldMkLst>
          <pc:docMk/>
          <pc:sldMk cId="4165927559" sldId="491"/>
        </pc:sldMkLst>
        <pc:spChg chg="del">
          <ac:chgData name="Nikita Strelkovskii" userId="af6c14a0-5188-455e-800a-53447537413a" providerId="ADAL" clId="{ADE797E0-655B-45C3-81AC-5574B8E98F70}" dt="2022-06-08T10:00:30.933" v="36" actId="478"/>
          <ac:spMkLst>
            <pc:docMk/>
            <pc:sldMk cId="4165927559" sldId="491"/>
            <ac:spMk id="3" creationId="{01987989-5C6E-488D-A5D8-7AD0D4D1F3C9}"/>
          </ac:spMkLst>
        </pc:spChg>
      </pc:sldChg>
      <pc:sldChg chg="addSp delSp modSp mod modClrScheme chgLayout">
        <pc:chgData name="Nikita Strelkovskii" userId="af6c14a0-5188-455e-800a-53447537413a" providerId="ADAL" clId="{ADE797E0-655B-45C3-81AC-5574B8E98F70}" dt="2022-06-10T09:20:25.422" v="2869"/>
        <pc:sldMkLst>
          <pc:docMk/>
          <pc:sldMk cId="397235861" sldId="506"/>
        </pc:sldMkLst>
        <pc:spChg chg="mod ord">
          <ac:chgData name="Nikita Strelkovskii" userId="af6c14a0-5188-455e-800a-53447537413a" providerId="ADAL" clId="{ADE797E0-655B-45C3-81AC-5574B8E98F70}" dt="2022-06-10T08:37:52.705" v="2085" actId="700"/>
          <ac:spMkLst>
            <pc:docMk/>
            <pc:sldMk cId="397235861" sldId="506"/>
            <ac:spMk id="2" creationId="{C4389412-5621-4F5F-AB8B-649D6CE263AA}"/>
          </ac:spMkLst>
        </pc:spChg>
        <pc:spChg chg="add del mod ord">
          <ac:chgData name="Nikita Strelkovskii" userId="af6c14a0-5188-455e-800a-53447537413a" providerId="ADAL" clId="{ADE797E0-655B-45C3-81AC-5574B8E98F70}" dt="2022-06-08T10:10:36.991" v="371" actId="478"/>
          <ac:spMkLst>
            <pc:docMk/>
            <pc:sldMk cId="397235861" sldId="506"/>
            <ac:spMk id="3" creationId="{A8B56694-12CE-4AFB-8083-08FEEBBA4973}"/>
          </ac:spMkLst>
        </pc:spChg>
        <pc:spChg chg="add del mod ord">
          <ac:chgData name="Nikita Strelkovskii" userId="af6c14a0-5188-455e-800a-53447537413a" providerId="ADAL" clId="{ADE797E0-655B-45C3-81AC-5574B8E98F70}" dt="2022-06-10T08:37:54.596" v="2086" actId="478"/>
          <ac:spMkLst>
            <pc:docMk/>
            <pc:sldMk cId="397235861" sldId="506"/>
            <ac:spMk id="4" creationId="{46F643AF-8B86-43AB-B138-1C8067028339}"/>
          </ac:spMkLst>
        </pc:spChg>
        <pc:spChg chg="mod">
          <ac:chgData name="Nikita Strelkovskii" userId="af6c14a0-5188-455e-800a-53447537413a" providerId="ADAL" clId="{ADE797E0-655B-45C3-81AC-5574B8E98F70}" dt="2022-06-08T10:25:39.723" v="743" actId="2711"/>
          <ac:spMkLst>
            <pc:docMk/>
            <pc:sldMk cId="397235861" sldId="506"/>
            <ac:spMk id="253" creationId="{5D0A7CB2-291E-4E87-AECF-78DEA73C6FF1}"/>
          </ac:spMkLst>
        </pc:spChg>
        <pc:spChg chg="mod">
          <ac:chgData name="Nikita Strelkovskii" userId="af6c14a0-5188-455e-800a-53447537413a" providerId="ADAL" clId="{ADE797E0-655B-45C3-81AC-5574B8E98F70}" dt="2022-06-08T10:25:39.723" v="743" actId="2711"/>
          <ac:spMkLst>
            <pc:docMk/>
            <pc:sldMk cId="397235861" sldId="506"/>
            <ac:spMk id="254" creationId="{9F0D396A-F92C-4DC6-93CE-ABF921AD305F}"/>
          </ac:spMkLst>
        </pc:spChg>
        <pc:spChg chg="mod">
          <ac:chgData name="Nikita Strelkovskii" userId="af6c14a0-5188-455e-800a-53447537413a" providerId="ADAL" clId="{ADE797E0-655B-45C3-81AC-5574B8E98F70}" dt="2022-06-08T10:25:39.723" v="743" actId="2711"/>
          <ac:spMkLst>
            <pc:docMk/>
            <pc:sldMk cId="397235861" sldId="506"/>
            <ac:spMk id="255" creationId="{A351C4FC-0B16-4320-9D38-6F187DAECB84}"/>
          </ac:spMkLst>
        </pc:spChg>
        <pc:spChg chg="mod">
          <ac:chgData name="Nikita Strelkovskii" userId="af6c14a0-5188-455e-800a-53447537413a" providerId="ADAL" clId="{ADE797E0-655B-45C3-81AC-5574B8E98F70}" dt="2022-06-08T10:25:39.723" v="743" actId="2711"/>
          <ac:spMkLst>
            <pc:docMk/>
            <pc:sldMk cId="397235861" sldId="506"/>
            <ac:spMk id="256" creationId="{4C671156-0C2B-46AB-885C-DE61AFC990FB}"/>
          </ac:spMkLst>
        </pc:spChg>
        <pc:spChg chg="mod">
          <ac:chgData name="Nikita Strelkovskii" userId="af6c14a0-5188-455e-800a-53447537413a" providerId="ADAL" clId="{ADE797E0-655B-45C3-81AC-5574B8E98F70}" dt="2022-06-08T10:25:39.723" v="743" actId="2711"/>
          <ac:spMkLst>
            <pc:docMk/>
            <pc:sldMk cId="397235861" sldId="506"/>
            <ac:spMk id="257" creationId="{ACA0B650-D6A4-4792-B245-CEFE177954EC}"/>
          </ac:spMkLst>
        </pc:spChg>
        <pc:spChg chg="mod">
          <ac:chgData name="Nikita Strelkovskii" userId="af6c14a0-5188-455e-800a-53447537413a" providerId="ADAL" clId="{ADE797E0-655B-45C3-81AC-5574B8E98F70}" dt="2022-06-08T10:25:39.723" v="743" actId="2711"/>
          <ac:spMkLst>
            <pc:docMk/>
            <pc:sldMk cId="397235861" sldId="506"/>
            <ac:spMk id="258" creationId="{A0C2A45F-A317-4FD9-889F-F4C32167CB8D}"/>
          </ac:spMkLst>
        </pc:spChg>
        <pc:spChg chg="mod">
          <ac:chgData name="Nikita Strelkovskii" userId="af6c14a0-5188-455e-800a-53447537413a" providerId="ADAL" clId="{ADE797E0-655B-45C3-81AC-5574B8E98F70}" dt="2022-06-08T10:25:39.723" v="743" actId="2711"/>
          <ac:spMkLst>
            <pc:docMk/>
            <pc:sldMk cId="397235861" sldId="506"/>
            <ac:spMk id="259" creationId="{EA32C823-8F9F-4840-BFDF-AE3E05EAAA5E}"/>
          </ac:spMkLst>
        </pc:spChg>
        <pc:spChg chg="mod ord">
          <ac:chgData name="Nikita Strelkovskii" userId="af6c14a0-5188-455e-800a-53447537413a" providerId="ADAL" clId="{ADE797E0-655B-45C3-81AC-5574B8E98F70}" dt="2022-06-10T08:37:52.705" v="2085" actId="700"/>
          <ac:spMkLst>
            <pc:docMk/>
            <pc:sldMk cId="397235861" sldId="506"/>
            <ac:spMk id="273" creationId="{579EE6A6-0170-4859-B722-4F0B9C61413C}"/>
          </ac:spMkLst>
        </pc:spChg>
        <pc:graphicFrameChg chg="mod modGraphic">
          <ac:chgData name="Nikita Strelkovskii" userId="af6c14a0-5188-455e-800a-53447537413a" providerId="ADAL" clId="{ADE797E0-655B-45C3-81AC-5574B8E98F70}" dt="2022-06-08T10:25:29.755" v="742" actId="2711"/>
          <ac:graphicFrameMkLst>
            <pc:docMk/>
            <pc:sldMk cId="397235861" sldId="506"/>
            <ac:graphicFrameMk id="223" creationId="{2C6D7189-2446-4B98-965D-5D8F5FEAE3E4}"/>
          </ac:graphicFrameMkLst>
        </pc:graphicFrameChg>
        <pc:cxnChg chg="add del mod modVis">
          <ac:chgData name="Nikita Strelkovskii" userId="af6c14a0-5188-455e-800a-53447537413a" providerId="ADAL" clId="{ADE797E0-655B-45C3-81AC-5574B8E98F70}" dt="2022-06-10T09:20:25.422" v="2869"/>
          <ac:cxnSpMkLst>
            <pc:docMk/>
            <pc:sldMk cId="397235861" sldId="506"/>
            <ac:cxnSpMk id="5" creationId="{E36995A1-A21B-4474-8E5F-4E679184A621}"/>
          </ac:cxnSpMkLst>
        </pc:cxnChg>
        <pc:cxnChg chg="mod">
          <ac:chgData name="Nikita Strelkovskii" userId="af6c14a0-5188-455e-800a-53447537413a" providerId="ADAL" clId="{ADE797E0-655B-45C3-81AC-5574B8E98F70}" dt="2022-06-08T10:10:29.939" v="369" actId="1076"/>
          <ac:cxnSpMkLst>
            <pc:docMk/>
            <pc:sldMk cId="397235861" sldId="506"/>
            <ac:cxnSpMk id="217" creationId="{F13C10A7-7A9D-442E-8C2B-6AF499AE5BBE}"/>
          </ac:cxnSpMkLst>
        </pc:cxnChg>
        <pc:cxnChg chg="mod">
          <ac:chgData name="Nikita Strelkovskii" userId="af6c14a0-5188-455e-800a-53447537413a" providerId="ADAL" clId="{ADE797E0-655B-45C3-81AC-5574B8E98F70}" dt="2022-06-08T10:10:29.939" v="369" actId="1076"/>
          <ac:cxnSpMkLst>
            <pc:docMk/>
            <pc:sldMk cId="397235861" sldId="506"/>
            <ac:cxnSpMk id="218" creationId="{441C9AA1-7B52-43A5-92B3-D102E99F9F32}"/>
          </ac:cxnSpMkLst>
        </pc:cxnChg>
        <pc:cxnChg chg="mod">
          <ac:chgData name="Nikita Strelkovskii" userId="af6c14a0-5188-455e-800a-53447537413a" providerId="ADAL" clId="{ADE797E0-655B-45C3-81AC-5574B8E98F70}" dt="2022-06-08T10:10:29.939" v="369" actId="1076"/>
          <ac:cxnSpMkLst>
            <pc:docMk/>
            <pc:sldMk cId="397235861" sldId="506"/>
            <ac:cxnSpMk id="219" creationId="{F9708867-8901-48BF-B4F0-31884D12A694}"/>
          </ac:cxnSpMkLst>
        </pc:cxnChg>
        <pc:cxnChg chg="mod">
          <ac:chgData name="Nikita Strelkovskii" userId="af6c14a0-5188-455e-800a-53447537413a" providerId="ADAL" clId="{ADE797E0-655B-45C3-81AC-5574B8E98F70}" dt="2022-06-08T10:10:29.939" v="369" actId="1076"/>
          <ac:cxnSpMkLst>
            <pc:docMk/>
            <pc:sldMk cId="397235861" sldId="506"/>
            <ac:cxnSpMk id="220" creationId="{E8F50675-63BA-4575-8978-66FF7F1CEB3B}"/>
          </ac:cxnSpMkLst>
        </pc:cxnChg>
        <pc:cxnChg chg="mod">
          <ac:chgData name="Nikita Strelkovskii" userId="af6c14a0-5188-455e-800a-53447537413a" providerId="ADAL" clId="{ADE797E0-655B-45C3-81AC-5574B8E98F70}" dt="2022-06-08T10:10:29.939" v="369" actId="1076"/>
          <ac:cxnSpMkLst>
            <pc:docMk/>
            <pc:sldMk cId="397235861" sldId="506"/>
            <ac:cxnSpMk id="221" creationId="{E57E2C20-11DF-42D6-BA80-52AFC5A1CFE6}"/>
          </ac:cxnSpMkLst>
        </pc:cxnChg>
        <pc:cxnChg chg="mod">
          <ac:chgData name="Nikita Strelkovskii" userId="af6c14a0-5188-455e-800a-53447537413a" providerId="ADAL" clId="{ADE797E0-655B-45C3-81AC-5574B8E98F70}" dt="2022-06-08T10:10:29.939" v="369" actId="1076"/>
          <ac:cxnSpMkLst>
            <pc:docMk/>
            <pc:sldMk cId="397235861" sldId="506"/>
            <ac:cxnSpMk id="222" creationId="{294E9AB1-0781-445A-9E11-9CE079D2863F}"/>
          </ac:cxnSpMkLst>
        </pc:cxnChg>
        <pc:cxnChg chg="mod">
          <ac:chgData name="Nikita Strelkovskii" userId="af6c14a0-5188-455e-800a-53447537413a" providerId="ADAL" clId="{ADE797E0-655B-45C3-81AC-5574B8E98F70}" dt="2022-06-08T10:10:29.939" v="369" actId="1076"/>
          <ac:cxnSpMkLst>
            <pc:docMk/>
            <pc:sldMk cId="397235861" sldId="506"/>
            <ac:cxnSpMk id="224" creationId="{B5104295-97F1-4699-B8DD-931B23A1AB60}"/>
          </ac:cxnSpMkLst>
        </pc:cxnChg>
        <pc:cxnChg chg="mod">
          <ac:chgData name="Nikita Strelkovskii" userId="af6c14a0-5188-455e-800a-53447537413a" providerId="ADAL" clId="{ADE797E0-655B-45C3-81AC-5574B8E98F70}" dt="2022-06-08T10:10:29.939" v="369" actId="1076"/>
          <ac:cxnSpMkLst>
            <pc:docMk/>
            <pc:sldMk cId="397235861" sldId="506"/>
            <ac:cxnSpMk id="225" creationId="{BC9155AA-8CBD-4F90-AE75-7D2ABFDB76F9}"/>
          </ac:cxnSpMkLst>
        </pc:cxnChg>
        <pc:cxnChg chg="mod">
          <ac:chgData name="Nikita Strelkovskii" userId="af6c14a0-5188-455e-800a-53447537413a" providerId="ADAL" clId="{ADE797E0-655B-45C3-81AC-5574B8E98F70}" dt="2022-06-08T10:10:29.939" v="369" actId="1076"/>
          <ac:cxnSpMkLst>
            <pc:docMk/>
            <pc:sldMk cId="397235861" sldId="506"/>
            <ac:cxnSpMk id="226" creationId="{85D7A047-1814-4A6F-84CC-7020990FA271}"/>
          </ac:cxnSpMkLst>
        </pc:cxnChg>
        <pc:cxnChg chg="mod">
          <ac:chgData name="Nikita Strelkovskii" userId="af6c14a0-5188-455e-800a-53447537413a" providerId="ADAL" clId="{ADE797E0-655B-45C3-81AC-5574B8E98F70}" dt="2022-06-08T10:10:29.939" v="369" actId="1076"/>
          <ac:cxnSpMkLst>
            <pc:docMk/>
            <pc:sldMk cId="397235861" sldId="506"/>
            <ac:cxnSpMk id="227" creationId="{D8168E54-AEAF-4F9D-B9DF-3B7BE1CC2CF7}"/>
          </ac:cxnSpMkLst>
        </pc:cxnChg>
        <pc:cxnChg chg="mod">
          <ac:chgData name="Nikita Strelkovskii" userId="af6c14a0-5188-455e-800a-53447537413a" providerId="ADAL" clId="{ADE797E0-655B-45C3-81AC-5574B8E98F70}" dt="2022-06-08T10:10:29.939" v="369" actId="1076"/>
          <ac:cxnSpMkLst>
            <pc:docMk/>
            <pc:sldMk cId="397235861" sldId="506"/>
            <ac:cxnSpMk id="228" creationId="{0648C8A5-B3C9-4ACE-BBCF-61E1620DB4AF}"/>
          </ac:cxnSpMkLst>
        </pc:cxnChg>
        <pc:cxnChg chg="mod">
          <ac:chgData name="Nikita Strelkovskii" userId="af6c14a0-5188-455e-800a-53447537413a" providerId="ADAL" clId="{ADE797E0-655B-45C3-81AC-5574B8E98F70}" dt="2022-06-08T10:10:29.939" v="369" actId="1076"/>
          <ac:cxnSpMkLst>
            <pc:docMk/>
            <pc:sldMk cId="397235861" sldId="506"/>
            <ac:cxnSpMk id="229" creationId="{1D25E7C3-DFD2-419B-B481-FDF1253C6AE7}"/>
          </ac:cxnSpMkLst>
        </pc:cxnChg>
        <pc:cxnChg chg="mod">
          <ac:chgData name="Nikita Strelkovskii" userId="af6c14a0-5188-455e-800a-53447537413a" providerId="ADAL" clId="{ADE797E0-655B-45C3-81AC-5574B8E98F70}" dt="2022-06-08T10:10:29.939" v="369" actId="1076"/>
          <ac:cxnSpMkLst>
            <pc:docMk/>
            <pc:sldMk cId="397235861" sldId="506"/>
            <ac:cxnSpMk id="230" creationId="{53C4300A-4200-4343-A614-504660B3DA5C}"/>
          </ac:cxnSpMkLst>
        </pc:cxnChg>
        <pc:cxnChg chg="mod">
          <ac:chgData name="Nikita Strelkovskii" userId="af6c14a0-5188-455e-800a-53447537413a" providerId="ADAL" clId="{ADE797E0-655B-45C3-81AC-5574B8E98F70}" dt="2022-06-08T10:10:29.939" v="369" actId="1076"/>
          <ac:cxnSpMkLst>
            <pc:docMk/>
            <pc:sldMk cId="397235861" sldId="506"/>
            <ac:cxnSpMk id="231" creationId="{A0309E01-B624-46EC-B5A8-772CC396FB99}"/>
          </ac:cxnSpMkLst>
        </pc:cxnChg>
        <pc:cxnChg chg="mod">
          <ac:chgData name="Nikita Strelkovskii" userId="af6c14a0-5188-455e-800a-53447537413a" providerId="ADAL" clId="{ADE797E0-655B-45C3-81AC-5574B8E98F70}" dt="2022-06-08T10:10:29.939" v="369" actId="1076"/>
          <ac:cxnSpMkLst>
            <pc:docMk/>
            <pc:sldMk cId="397235861" sldId="506"/>
            <ac:cxnSpMk id="232" creationId="{0ED208CE-0673-428F-90E0-BD2A3F82ED4E}"/>
          </ac:cxnSpMkLst>
        </pc:cxnChg>
        <pc:cxnChg chg="mod">
          <ac:chgData name="Nikita Strelkovskii" userId="af6c14a0-5188-455e-800a-53447537413a" providerId="ADAL" clId="{ADE797E0-655B-45C3-81AC-5574B8E98F70}" dt="2022-06-08T10:10:29.939" v="369" actId="1076"/>
          <ac:cxnSpMkLst>
            <pc:docMk/>
            <pc:sldMk cId="397235861" sldId="506"/>
            <ac:cxnSpMk id="233" creationId="{F6ABD66C-92BD-4D1B-99F3-4EE63FED14BB}"/>
          </ac:cxnSpMkLst>
        </pc:cxnChg>
        <pc:cxnChg chg="mod">
          <ac:chgData name="Nikita Strelkovskii" userId="af6c14a0-5188-455e-800a-53447537413a" providerId="ADAL" clId="{ADE797E0-655B-45C3-81AC-5574B8E98F70}" dt="2022-06-08T10:10:29.939" v="369" actId="1076"/>
          <ac:cxnSpMkLst>
            <pc:docMk/>
            <pc:sldMk cId="397235861" sldId="506"/>
            <ac:cxnSpMk id="234" creationId="{B1FD4633-73FA-4D9B-A54F-4A59262CFBB0}"/>
          </ac:cxnSpMkLst>
        </pc:cxnChg>
        <pc:cxnChg chg="mod">
          <ac:chgData name="Nikita Strelkovskii" userId="af6c14a0-5188-455e-800a-53447537413a" providerId="ADAL" clId="{ADE797E0-655B-45C3-81AC-5574B8E98F70}" dt="2022-06-08T10:10:29.939" v="369" actId="1076"/>
          <ac:cxnSpMkLst>
            <pc:docMk/>
            <pc:sldMk cId="397235861" sldId="506"/>
            <ac:cxnSpMk id="235" creationId="{B066366E-8913-43C9-BA6C-A186B8B779AA}"/>
          </ac:cxnSpMkLst>
        </pc:cxnChg>
        <pc:cxnChg chg="mod">
          <ac:chgData name="Nikita Strelkovskii" userId="af6c14a0-5188-455e-800a-53447537413a" providerId="ADAL" clId="{ADE797E0-655B-45C3-81AC-5574B8E98F70}" dt="2022-06-08T10:10:29.939" v="369" actId="1076"/>
          <ac:cxnSpMkLst>
            <pc:docMk/>
            <pc:sldMk cId="397235861" sldId="506"/>
            <ac:cxnSpMk id="236" creationId="{FDCFD601-88FC-49F8-B5C0-6CF70C70624D}"/>
          </ac:cxnSpMkLst>
        </pc:cxnChg>
        <pc:cxnChg chg="mod">
          <ac:chgData name="Nikita Strelkovskii" userId="af6c14a0-5188-455e-800a-53447537413a" providerId="ADAL" clId="{ADE797E0-655B-45C3-81AC-5574B8E98F70}" dt="2022-06-08T10:10:29.939" v="369" actId="1076"/>
          <ac:cxnSpMkLst>
            <pc:docMk/>
            <pc:sldMk cId="397235861" sldId="506"/>
            <ac:cxnSpMk id="237" creationId="{2C087F64-28D1-495E-A375-3A9B675FB9C0}"/>
          </ac:cxnSpMkLst>
        </pc:cxnChg>
        <pc:cxnChg chg="mod">
          <ac:chgData name="Nikita Strelkovskii" userId="af6c14a0-5188-455e-800a-53447537413a" providerId="ADAL" clId="{ADE797E0-655B-45C3-81AC-5574B8E98F70}" dt="2022-06-08T10:10:29.939" v="369" actId="1076"/>
          <ac:cxnSpMkLst>
            <pc:docMk/>
            <pc:sldMk cId="397235861" sldId="506"/>
            <ac:cxnSpMk id="238" creationId="{1FD68810-E4D0-4FD2-9A82-06C292E6C9D1}"/>
          </ac:cxnSpMkLst>
        </pc:cxnChg>
        <pc:cxnChg chg="mod">
          <ac:chgData name="Nikita Strelkovskii" userId="af6c14a0-5188-455e-800a-53447537413a" providerId="ADAL" clId="{ADE797E0-655B-45C3-81AC-5574B8E98F70}" dt="2022-06-08T10:10:29.939" v="369" actId="1076"/>
          <ac:cxnSpMkLst>
            <pc:docMk/>
            <pc:sldMk cId="397235861" sldId="506"/>
            <ac:cxnSpMk id="239" creationId="{FEC92F5A-CBE7-4038-AE8F-0F172C401610}"/>
          </ac:cxnSpMkLst>
        </pc:cxnChg>
        <pc:cxnChg chg="mod">
          <ac:chgData name="Nikita Strelkovskii" userId="af6c14a0-5188-455e-800a-53447537413a" providerId="ADAL" clId="{ADE797E0-655B-45C3-81AC-5574B8E98F70}" dt="2022-06-08T10:10:29.939" v="369" actId="1076"/>
          <ac:cxnSpMkLst>
            <pc:docMk/>
            <pc:sldMk cId="397235861" sldId="506"/>
            <ac:cxnSpMk id="240" creationId="{82D86ACD-77D8-41BA-A9A5-7BBDC303FE34}"/>
          </ac:cxnSpMkLst>
        </pc:cxnChg>
        <pc:cxnChg chg="mod">
          <ac:chgData name="Nikita Strelkovskii" userId="af6c14a0-5188-455e-800a-53447537413a" providerId="ADAL" clId="{ADE797E0-655B-45C3-81AC-5574B8E98F70}" dt="2022-06-08T10:10:29.939" v="369" actId="1076"/>
          <ac:cxnSpMkLst>
            <pc:docMk/>
            <pc:sldMk cId="397235861" sldId="506"/>
            <ac:cxnSpMk id="241" creationId="{F9C5A053-3A69-46E8-82B6-A4299684C7C1}"/>
          </ac:cxnSpMkLst>
        </pc:cxnChg>
        <pc:cxnChg chg="mod">
          <ac:chgData name="Nikita Strelkovskii" userId="af6c14a0-5188-455e-800a-53447537413a" providerId="ADAL" clId="{ADE797E0-655B-45C3-81AC-5574B8E98F70}" dt="2022-06-08T10:10:29.939" v="369" actId="1076"/>
          <ac:cxnSpMkLst>
            <pc:docMk/>
            <pc:sldMk cId="397235861" sldId="506"/>
            <ac:cxnSpMk id="242" creationId="{66A7541F-BEE7-4D7D-BC22-4CD2704B4DC1}"/>
          </ac:cxnSpMkLst>
        </pc:cxnChg>
        <pc:cxnChg chg="mod">
          <ac:chgData name="Nikita Strelkovskii" userId="af6c14a0-5188-455e-800a-53447537413a" providerId="ADAL" clId="{ADE797E0-655B-45C3-81AC-5574B8E98F70}" dt="2022-06-08T10:10:29.939" v="369" actId="1076"/>
          <ac:cxnSpMkLst>
            <pc:docMk/>
            <pc:sldMk cId="397235861" sldId="506"/>
            <ac:cxnSpMk id="243" creationId="{45190B45-EA8B-4A40-8888-5F2F348EEAF5}"/>
          </ac:cxnSpMkLst>
        </pc:cxnChg>
        <pc:cxnChg chg="mod">
          <ac:chgData name="Nikita Strelkovskii" userId="af6c14a0-5188-455e-800a-53447537413a" providerId="ADAL" clId="{ADE797E0-655B-45C3-81AC-5574B8E98F70}" dt="2022-06-08T10:10:29.939" v="369" actId="1076"/>
          <ac:cxnSpMkLst>
            <pc:docMk/>
            <pc:sldMk cId="397235861" sldId="506"/>
            <ac:cxnSpMk id="244" creationId="{298FB811-F61B-494C-87A2-9B0960BC2F0C}"/>
          </ac:cxnSpMkLst>
        </pc:cxnChg>
        <pc:cxnChg chg="mod">
          <ac:chgData name="Nikita Strelkovskii" userId="af6c14a0-5188-455e-800a-53447537413a" providerId="ADAL" clId="{ADE797E0-655B-45C3-81AC-5574B8E98F70}" dt="2022-06-08T10:10:29.939" v="369" actId="1076"/>
          <ac:cxnSpMkLst>
            <pc:docMk/>
            <pc:sldMk cId="397235861" sldId="506"/>
            <ac:cxnSpMk id="245" creationId="{7A3A9DCF-872A-4EA6-BB5D-D47493135E8E}"/>
          </ac:cxnSpMkLst>
        </pc:cxnChg>
        <pc:cxnChg chg="mod">
          <ac:chgData name="Nikita Strelkovskii" userId="af6c14a0-5188-455e-800a-53447537413a" providerId="ADAL" clId="{ADE797E0-655B-45C3-81AC-5574B8E98F70}" dt="2022-06-08T10:10:29.939" v="369" actId="1076"/>
          <ac:cxnSpMkLst>
            <pc:docMk/>
            <pc:sldMk cId="397235861" sldId="506"/>
            <ac:cxnSpMk id="246" creationId="{AC337853-4027-463E-A898-8091BD47F58F}"/>
          </ac:cxnSpMkLst>
        </pc:cxnChg>
        <pc:cxnChg chg="mod">
          <ac:chgData name="Nikita Strelkovskii" userId="af6c14a0-5188-455e-800a-53447537413a" providerId="ADAL" clId="{ADE797E0-655B-45C3-81AC-5574B8E98F70}" dt="2022-06-08T10:10:29.939" v="369" actId="1076"/>
          <ac:cxnSpMkLst>
            <pc:docMk/>
            <pc:sldMk cId="397235861" sldId="506"/>
            <ac:cxnSpMk id="247" creationId="{3E4A8553-C6BF-449A-B649-0428DE2D7542}"/>
          </ac:cxnSpMkLst>
        </pc:cxnChg>
        <pc:cxnChg chg="mod">
          <ac:chgData name="Nikita Strelkovskii" userId="af6c14a0-5188-455e-800a-53447537413a" providerId="ADAL" clId="{ADE797E0-655B-45C3-81AC-5574B8E98F70}" dt="2022-06-08T10:10:29.939" v="369" actId="1076"/>
          <ac:cxnSpMkLst>
            <pc:docMk/>
            <pc:sldMk cId="397235861" sldId="506"/>
            <ac:cxnSpMk id="248" creationId="{A2237344-DDF6-44AB-8D36-1AA445C0A370}"/>
          </ac:cxnSpMkLst>
        </pc:cxnChg>
        <pc:cxnChg chg="mod">
          <ac:chgData name="Nikita Strelkovskii" userId="af6c14a0-5188-455e-800a-53447537413a" providerId="ADAL" clId="{ADE797E0-655B-45C3-81AC-5574B8E98F70}" dt="2022-06-08T10:10:29.939" v="369" actId="1076"/>
          <ac:cxnSpMkLst>
            <pc:docMk/>
            <pc:sldMk cId="397235861" sldId="506"/>
            <ac:cxnSpMk id="249" creationId="{FE494D57-3291-462E-9646-A61991DCDE5F}"/>
          </ac:cxnSpMkLst>
        </pc:cxnChg>
        <pc:cxnChg chg="mod">
          <ac:chgData name="Nikita Strelkovskii" userId="af6c14a0-5188-455e-800a-53447537413a" providerId="ADAL" clId="{ADE797E0-655B-45C3-81AC-5574B8E98F70}" dt="2022-06-08T10:10:29.939" v="369" actId="1076"/>
          <ac:cxnSpMkLst>
            <pc:docMk/>
            <pc:sldMk cId="397235861" sldId="506"/>
            <ac:cxnSpMk id="250" creationId="{BA405F55-9B42-4831-B02D-686D71D1C608}"/>
          </ac:cxnSpMkLst>
        </pc:cxnChg>
        <pc:cxnChg chg="mod">
          <ac:chgData name="Nikita Strelkovskii" userId="af6c14a0-5188-455e-800a-53447537413a" providerId="ADAL" clId="{ADE797E0-655B-45C3-81AC-5574B8E98F70}" dt="2022-06-08T10:10:29.939" v="369" actId="1076"/>
          <ac:cxnSpMkLst>
            <pc:docMk/>
            <pc:sldMk cId="397235861" sldId="506"/>
            <ac:cxnSpMk id="251" creationId="{F05EE912-55E2-4364-B69C-8CA6270820BD}"/>
          </ac:cxnSpMkLst>
        </pc:cxnChg>
        <pc:cxnChg chg="mod">
          <ac:chgData name="Nikita Strelkovskii" userId="af6c14a0-5188-455e-800a-53447537413a" providerId="ADAL" clId="{ADE797E0-655B-45C3-81AC-5574B8E98F70}" dt="2022-06-08T10:10:29.939" v="369" actId="1076"/>
          <ac:cxnSpMkLst>
            <pc:docMk/>
            <pc:sldMk cId="397235861" sldId="506"/>
            <ac:cxnSpMk id="252" creationId="{29222415-E966-4A1D-9C90-5DBF03D5F0D9}"/>
          </ac:cxnSpMkLst>
        </pc:cxnChg>
      </pc:sldChg>
      <pc:sldChg chg="addSp delSp modSp mod modClrScheme modAnim delDesignElem chgLayout">
        <pc:chgData name="Nikita Strelkovskii" userId="af6c14a0-5188-455e-800a-53447537413a" providerId="ADAL" clId="{ADE797E0-655B-45C3-81AC-5574B8E98F70}" dt="2022-06-10T09:20:25.422" v="2869"/>
        <pc:sldMkLst>
          <pc:docMk/>
          <pc:sldMk cId="3555030895" sldId="507"/>
        </pc:sldMkLst>
        <pc:spChg chg="mod ord">
          <ac:chgData name="Nikita Strelkovskii" userId="af6c14a0-5188-455e-800a-53447537413a" providerId="ADAL" clId="{ADE797E0-655B-45C3-81AC-5574B8E98F70}" dt="2022-06-10T08:37:36.242" v="2083" actId="700"/>
          <ac:spMkLst>
            <pc:docMk/>
            <pc:sldMk cId="3555030895" sldId="507"/>
            <ac:spMk id="2" creationId="{FAF4572C-DF55-4106-B324-784E23DC7569}"/>
          </ac:spMkLst>
        </pc:spChg>
        <pc:spChg chg="add del mod ord">
          <ac:chgData name="Nikita Strelkovskii" userId="af6c14a0-5188-455e-800a-53447537413a" providerId="ADAL" clId="{ADE797E0-655B-45C3-81AC-5574B8E98F70}" dt="2022-06-10T08:31:55.240" v="1971" actId="700"/>
          <ac:spMkLst>
            <pc:docMk/>
            <pc:sldMk cId="3555030895" sldId="507"/>
            <ac:spMk id="3" creationId="{96C1F644-B8AC-4365-9B37-7FA1EB5DD720}"/>
          </ac:spMkLst>
        </pc:spChg>
        <pc:spChg chg="add mod ord">
          <ac:chgData name="Nikita Strelkovskii" userId="af6c14a0-5188-455e-800a-53447537413a" providerId="ADAL" clId="{ADE797E0-655B-45C3-81AC-5574B8E98F70}" dt="2022-06-10T08:37:36.242" v="2083" actId="700"/>
          <ac:spMkLst>
            <pc:docMk/>
            <pc:sldMk cId="3555030895" sldId="507"/>
            <ac:spMk id="4" creationId="{1E871854-F5FF-4037-B90A-F3D7D4F7A572}"/>
          </ac:spMkLst>
        </pc:spChg>
        <pc:spChg chg="del">
          <ac:chgData name="Nikita Strelkovskii" userId="af6c14a0-5188-455e-800a-53447537413a" providerId="ADAL" clId="{ADE797E0-655B-45C3-81AC-5574B8E98F70}" dt="2022-06-10T08:31:43.928" v="1970" actId="700"/>
          <ac:spMkLst>
            <pc:docMk/>
            <pc:sldMk cId="3555030895" sldId="507"/>
            <ac:spMk id="141" creationId="{417CDA24-35F8-4540-8C52-3096D6D94949}"/>
          </ac:spMkLst>
        </pc:spChg>
        <pc:spChg chg="del">
          <ac:chgData name="Nikita Strelkovskii" userId="af6c14a0-5188-455e-800a-53447537413a" providerId="ADAL" clId="{ADE797E0-655B-45C3-81AC-5574B8E98F70}" dt="2022-06-10T08:31:43.928" v="1970" actId="700"/>
          <ac:spMkLst>
            <pc:docMk/>
            <pc:sldMk cId="3555030895" sldId="507"/>
            <ac:spMk id="143" creationId="{8658BFE0-4E65-4174-9C75-687C94E88273}"/>
          </ac:spMkLst>
        </pc:spChg>
        <pc:spChg chg="del">
          <ac:chgData name="Nikita Strelkovskii" userId="af6c14a0-5188-455e-800a-53447537413a" providerId="ADAL" clId="{ADE797E0-655B-45C3-81AC-5574B8E98F70}" dt="2022-06-10T08:31:43.928" v="1970" actId="700"/>
          <ac:spMkLst>
            <pc:docMk/>
            <pc:sldMk cId="3555030895" sldId="507"/>
            <ac:spMk id="145" creationId="{FA75DFED-A0C1-4A83-BE1D-0271C1826EF6}"/>
          </ac:spMkLst>
        </pc:spChg>
        <pc:picChg chg="mod ord">
          <ac:chgData name="Nikita Strelkovskii" userId="af6c14a0-5188-455e-800a-53447537413a" providerId="ADAL" clId="{ADE797E0-655B-45C3-81AC-5574B8E98F70}" dt="2022-06-10T08:37:43.907" v="2084" actId="1076"/>
          <ac:picMkLst>
            <pc:docMk/>
            <pc:sldMk cId="3555030895" sldId="507"/>
            <ac:picMk id="1026" creationId="{7713674F-8CD6-4674-A49B-F3FCCADF0538}"/>
          </ac:picMkLst>
        </pc:picChg>
        <pc:picChg chg="mod">
          <ac:chgData name="Nikita Strelkovskii" userId="af6c14a0-5188-455e-800a-53447537413a" providerId="ADAL" clId="{ADE797E0-655B-45C3-81AC-5574B8E98F70}" dt="2022-06-10T08:34:04.433" v="2008" actId="408"/>
          <ac:picMkLst>
            <pc:docMk/>
            <pc:sldMk cId="3555030895" sldId="507"/>
            <ac:picMk id="1028" creationId="{7783ADD9-F8A6-4489-939B-843787189F4F}"/>
          </ac:picMkLst>
        </pc:picChg>
        <pc:picChg chg="mod">
          <ac:chgData name="Nikita Strelkovskii" userId="af6c14a0-5188-455e-800a-53447537413a" providerId="ADAL" clId="{ADE797E0-655B-45C3-81AC-5574B8E98F70}" dt="2022-06-10T08:34:04.433" v="2008" actId="408"/>
          <ac:picMkLst>
            <pc:docMk/>
            <pc:sldMk cId="3555030895" sldId="507"/>
            <ac:picMk id="1030" creationId="{794CC2E6-0FDF-4C90-A999-468FDEB9CFE0}"/>
          </ac:picMkLst>
        </pc:picChg>
        <pc:picChg chg="mod">
          <ac:chgData name="Nikita Strelkovskii" userId="af6c14a0-5188-455e-800a-53447537413a" providerId="ADAL" clId="{ADE797E0-655B-45C3-81AC-5574B8E98F70}" dt="2022-06-10T08:34:04.433" v="2008" actId="408"/>
          <ac:picMkLst>
            <pc:docMk/>
            <pc:sldMk cId="3555030895" sldId="507"/>
            <ac:picMk id="1032" creationId="{1485D021-DA0B-44D3-BAED-ED59A9E80DC9}"/>
          </ac:picMkLst>
        </pc:picChg>
        <pc:cxnChg chg="add del mod modVis">
          <ac:chgData name="Nikita Strelkovskii" userId="af6c14a0-5188-455e-800a-53447537413a" providerId="ADAL" clId="{ADE797E0-655B-45C3-81AC-5574B8E98F70}" dt="2022-06-10T09:20:25.422" v="2869"/>
          <ac:cxnSpMkLst>
            <pc:docMk/>
            <pc:sldMk cId="3555030895" sldId="507"/>
            <ac:cxnSpMk id="5" creationId="{B3463BBB-4A6A-494E-9B55-F4517ED35D71}"/>
          </ac:cxnSpMkLst>
        </pc:cxnChg>
      </pc:sldChg>
      <pc:sldChg chg="addSp delSp modSp mod">
        <pc:chgData name="Nikita Strelkovskii" userId="af6c14a0-5188-455e-800a-53447537413a" providerId="ADAL" clId="{ADE797E0-655B-45C3-81AC-5574B8E98F70}" dt="2022-06-10T09:20:25.422" v="2869"/>
        <pc:sldMkLst>
          <pc:docMk/>
          <pc:sldMk cId="3957250880" sldId="508"/>
        </pc:sldMkLst>
        <pc:spChg chg="mod">
          <ac:chgData name="Nikita Strelkovskii" userId="af6c14a0-5188-455e-800a-53447537413a" providerId="ADAL" clId="{ADE797E0-655B-45C3-81AC-5574B8E98F70}" dt="2022-06-08T10:27:02.146" v="758" actId="20577"/>
          <ac:spMkLst>
            <pc:docMk/>
            <pc:sldMk cId="3957250880" sldId="508"/>
            <ac:spMk id="2" creationId="{9BED71CB-AAE4-4E36-ABC7-4E6FCFA13DF9}"/>
          </ac:spMkLst>
        </pc:spChg>
        <pc:spChg chg="mod">
          <ac:chgData name="Nikita Strelkovskii" userId="af6c14a0-5188-455e-800a-53447537413a" providerId="ADAL" clId="{ADE797E0-655B-45C3-81AC-5574B8E98F70}" dt="2022-06-08T11:45:47.764" v="974" actId="20577"/>
          <ac:spMkLst>
            <pc:docMk/>
            <pc:sldMk cId="3957250880" sldId="508"/>
            <ac:spMk id="3" creationId="{F52BB1F7-94B0-4253-9313-8B6C85F5C4B8}"/>
          </ac:spMkLst>
        </pc:spChg>
        <pc:spChg chg="mod">
          <ac:chgData name="Nikita Strelkovskii" userId="af6c14a0-5188-455e-800a-53447537413a" providerId="ADAL" clId="{ADE797E0-655B-45C3-81AC-5574B8E98F70}" dt="2022-06-08T11:46:38.065" v="976" actId="1076"/>
          <ac:spMkLst>
            <pc:docMk/>
            <pc:sldMk cId="3957250880" sldId="508"/>
            <ac:spMk id="16" creationId="{76923ACA-DFEE-43AA-8AEF-F52D3C8C1F6D}"/>
          </ac:spMkLst>
        </pc:spChg>
        <pc:spChg chg="mod">
          <ac:chgData name="Nikita Strelkovskii" userId="af6c14a0-5188-455e-800a-53447537413a" providerId="ADAL" clId="{ADE797E0-655B-45C3-81AC-5574B8E98F70}" dt="2022-06-08T11:46:43.138" v="977" actId="1076"/>
          <ac:spMkLst>
            <pc:docMk/>
            <pc:sldMk cId="3957250880" sldId="508"/>
            <ac:spMk id="19" creationId="{35ECF9E8-BDC0-4B69-80D6-2BC458A29DA3}"/>
          </ac:spMkLst>
        </pc:spChg>
        <pc:picChg chg="mod">
          <ac:chgData name="Nikita Strelkovskii" userId="af6c14a0-5188-455e-800a-53447537413a" providerId="ADAL" clId="{ADE797E0-655B-45C3-81AC-5574B8E98F70}" dt="2022-06-08T11:46:38.065" v="976" actId="1076"/>
          <ac:picMkLst>
            <pc:docMk/>
            <pc:sldMk cId="3957250880" sldId="508"/>
            <ac:picMk id="15" creationId="{C3F59B21-C677-4C67-9C0A-4B1B8F7E3D5B}"/>
          </ac:picMkLst>
        </pc:picChg>
        <pc:picChg chg="mod">
          <ac:chgData name="Nikita Strelkovskii" userId="af6c14a0-5188-455e-800a-53447537413a" providerId="ADAL" clId="{ADE797E0-655B-45C3-81AC-5574B8E98F70}" dt="2022-06-08T11:46:43.138" v="977" actId="1076"/>
          <ac:picMkLst>
            <pc:docMk/>
            <pc:sldMk cId="3957250880" sldId="508"/>
            <ac:picMk id="18" creationId="{DB3A470E-8F35-4BA1-9A2D-A4BBF6D835CF}"/>
          </ac:picMkLst>
        </pc:picChg>
        <pc:cxnChg chg="add del mod modVis">
          <ac:chgData name="Nikita Strelkovskii" userId="af6c14a0-5188-455e-800a-53447537413a" providerId="ADAL" clId="{ADE797E0-655B-45C3-81AC-5574B8E98F70}" dt="2022-06-10T09:20:25.422" v="2869"/>
          <ac:cxnSpMkLst>
            <pc:docMk/>
            <pc:sldMk cId="3957250880" sldId="508"/>
            <ac:cxnSpMk id="4" creationId="{5F348F79-2860-4E90-BA30-D019FC883C92}"/>
          </ac:cxnSpMkLst>
        </pc:cxnChg>
      </pc:sldChg>
      <pc:sldChg chg="addSp delSp modSp mod addAnim delAnim modAnim chgLayout">
        <pc:chgData name="Nikita Strelkovskii" userId="af6c14a0-5188-455e-800a-53447537413a" providerId="ADAL" clId="{ADE797E0-655B-45C3-81AC-5574B8E98F70}" dt="2022-06-10T09:21:20.110" v="2872" actId="20577"/>
        <pc:sldMkLst>
          <pc:docMk/>
          <pc:sldMk cId="1180158670" sldId="509"/>
        </pc:sldMkLst>
        <pc:spChg chg="del mod ord">
          <ac:chgData name="Nikita Strelkovskii" userId="af6c14a0-5188-455e-800a-53447537413a" providerId="ADAL" clId="{ADE797E0-655B-45C3-81AC-5574B8E98F70}" dt="2022-06-08T09:58:48.632" v="10" actId="21"/>
          <ac:spMkLst>
            <pc:docMk/>
            <pc:sldMk cId="1180158670" sldId="509"/>
            <ac:spMk id="2" creationId="{F00AC088-70AA-4B6A-8EEC-B445764EBA6F}"/>
          </ac:spMkLst>
        </pc:spChg>
        <pc:spChg chg="mod ord">
          <ac:chgData name="Nikita Strelkovskii" userId="af6c14a0-5188-455e-800a-53447537413a" providerId="ADAL" clId="{ADE797E0-655B-45C3-81AC-5574B8E98F70}" dt="2022-06-08T09:58:44.765" v="9" actId="700"/>
          <ac:spMkLst>
            <pc:docMk/>
            <pc:sldMk cId="1180158670" sldId="509"/>
            <ac:spMk id="3" creationId="{D87EB4DC-EA29-46AA-A56C-89E5FA17B104}"/>
          </ac:spMkLst>
        </pc:spChg>
        <pc:spChg chg="mod ord">
          <ac:chgData name="Nikita Strelkovskii" userId="af6c14a0-5188-455e-800a-53447537413a" providerId="ADAL" clId="{ADE797E0-655B-45C3-81AC-5574B8E98F70}" dt="2022-06-10T09:21:20.110" v="2872" actId="20577"/>
          <ac:spMkLst>
            <pc:docMk/>
            <pc:sldMk cId="1180158670" sldId="509"/>
            <ac:spMk id="4" creationId="{F5B03FE0-DA5C-4F9F-A916-D64054D53826}"/>
          </ac:spMkLst>
        </pc:spChg>
        <pc:spChg chg="add mod">
          <ac:chgData name="Nikita Strelkovskii" userId="af6c14a0-5188-455e-800a-53447537413a" providerId="ADAL" clId="{ADE797E0-655B-45C3-81AC-5574B8E98F70}" dt="2022-06-10T08:39:55.459" v="2089" actId="1076"/>
          <ac:spMkLst>
            <pc:docMk/>
            <pc:sldMk cId="1180158670" sldId="509"/>
            <ac:spMk id="6" creationId="{A7AF2192-9F3B-47D1-8483-529004EE5FFC}"/>
          </ac:spMkLst>
        </pc:spChg>
        <pc:spChg chg="add mod">
          <ac:chgData name="Nikita Strelkovskii" userId="af6c14a0-5188-455e-800a-53447537413a" providerId="ADAL" clId="{ADE797E0-655B-45C3-81AC-5574B8E98F70}" dt="2022-06-08T09:58:59.032" v="16" actId="21"/>
          <ac:spMkLst>
            <pc:docMk/>
            <pc:sldMk cId="1180158670" sldId="509"/>
            <ac:spMk id="7" creationId="{6929760C-BB5D-48B8-ADD1-258F789FE13A}"/>
          </ac:spMkLst>
        </pc:spChg>
        <pc:spChg chg="mod">
          <ac:chgData name="Nikita Strelkovskii" userId="af6c14a0-5188-455e-800a-53447537413a" providerId="ADAL" clId="{ADE797E0-655B-45C3-81AC-5574B8E98F70}" dt="2022-06-08T10:00:38.174" v="39" actId="20577"/>
          <ac:spMkLst>
            <pc:docMk/>
            <pc:sldMk cId="1180158670" sldId="509"/>
            <ac:spMk id="8" creationId="{0728D077-E5E8-4743-8C31-E3E69DDB9394}"/>
          </ac:spMkLst>
        </pc:spChg>
        <pc:spChg chg="add del mod">
          <ac:chgData name="Nikita Strelkovskii" userId="af6c14a0-5188-455e-800a-53447537413a" providerId="ADAL" clId="{ADE797E0-655B-45C3-81AC-5574B8E98F70}" dt="2022-06-10T09:20:25.422" v="2869"/>
          <ac:spMkLst>
            <pc:docMk/>
            <pc:sldMk cId="1180158670" sldId="509"/>
            <ac:spMk id="12" creationId="{2C9E7530-FCC3-4DFB-87EC-0F9C35AEF435}"/>
          </ac:spMkLst>
        </pc:spChg>
        <pc:spChg chg="add del mod">
          <ac:chgData name="Nikita Strelkovskii" userId="af6c14a0-5188-455e-800a-53447537413a" providerId="ADAL" clId="{ADE797E0-655B-45C3-81AC-5574B8E98F70}" dt="2022-06-10T09:20:25.422" v="2869"/>
          <ac:spMkLst>
            <pc:docMk/>
            <pc:sldMk cId="1180158670" sldId="509"/>
            <ac:spMk id="13" creationId="{9C4EC795-4B75-4FB8-B65E-03B2DB469EB2}"/>
          </ac:spMkLst>
        </pc:spChg>
        <pc:graphicFrameChg chg="add del mod">
          <ac:chgData name="Nikita Strelkovskii" userId="af6c14a0-5188-455e-800a-53447537413a" providerId="ADAL" clId="{ADE797E0-655B-45C3-81AC-5574B8E98F70}" dt="2022-06-10T09:11:07.459" v="2341" actId="478"/>
          <ac:graphicFrameMkLst>
            <pc:docMk/>
            <pc:sldMk cId="1180158670" sldId="509"/>
            <ac:graphicFrameMk id="9" creationId="{F76C0F61-8A38-49E2-A2B8-E81C48451A99}"/>
          </ac:graphicFrameMkLst>
        </pc:graphicFrameChg>
        <pc:graphicFrameChg chg="add del mod">
          <ac:chgData name="Nikita Strelkovskii" userId="af6c14a0-5188-455e-800a-53447537413a" providerId="ADAL" clId="{ADE797E0-655B-45C3-81AC-5574B8E98F70}" dt="2022-06-10T09:11:44.871" v="2347" actId="478"/>
          <ac:graphicFrameMkLst>
            <pc:docMk/>
            <pc:sldMk cId="1180158670" sldId="509"/>
            <ac:graphicFrameMk id="10" creationId="{F10B1262-B9DE-48EF-AA02-4CC89D149A48}"/>
          </ac:graphicFrameMkLst>
        </pc:graphicFrameChg>
        <pc:graphicFrameChg chg="add mod modGraphic">
          <ac:chgData name="Nikita Strelkovskii" userId="af6c14a0-5188-455e-800a-53447537413a" providerId="ADAL" clId="{ADE797E0-655B-45C3-81AC-5574B8E98F70}" dt="2022-06-10T09:18:00.224" v="2385" actId="1076"/>
          <ac:graphicFrameMkLst>
            <pc:docMk/>
            <pc:sldMk cId="1180158670" sldId="509"/>
            <ac:graphicFrameMk id="11" creationId="{50A0E613-C598-4FA8-9328-297BB7D2F427}"/>
          </ac:graphicFrameMkLst>
        </pc:graphicFrameChg>
        <pc:cxnChg chg="add del mod modVis">
          <ac:chgData name="Nikita Strelkovskii" userId="af6c14a0-5188-455e-800a-53447537413a" providerId="ADAL" clId="{ADE797E0-655B-45C3-81AC-5574B8E98F70}" dt="2022-06-10T09:20:25.422" v="2869"/>
          <ac:cxnSpMkLst>
            <pc:docMk/>
            <pc:sldMk cId="1180158670" sldId="509"/>
            <ac:cxnSpMk id="14" creationId="{D058AA5F-0637-41F3-A173-F84F4383B3A9}"/>
          </ac:cxnSpMkLst>
        </pc:cxnChg>
      </pc:sldChg>
      <pc:sldChg chg="addSp delSp modSp new mod modClrScheme addAnim delAnim modAnim chgLayout">
        <pc:chgData name="Nikita Strelkovskii" userId="af6c14a0-5188-455e-800a-53447537413a" providerId="ADAL" clId="{ADE797E0-655B-45C3-81AC-5574B8E98F70}" dt="2022-06-10T09:20:25.422" v="2869"/>
        <pc:sldMkLst>
          <pc:docMk/>
          <pc:sldMk cId="3590267936" sldId="510"/>
        </pc:sldMkLst>
        <pc:spChg chg="mod ord">
          <ac:chgData name="Nikita Strelkovskii" userId="af6c14a0-5188-455e-800a-53447537413a" providerId="ADAL" clId="{ADE797E0-655B-45C3-81AC-5574B8E98F70}" dt="2022-06-10T08:41:47.805" v="2103" actId="6549"/>
          <ac:spMkLst>
            <pc:docMk/>
            <pc:sldMk cId="3590267936" sldId="510"/>
            <ac:spMk id="2" creationId="{5C3C7068-2AC0-45A5-8692-450494D9DB08}"/>
          </ac:spMkLst>
        </pc:spChg>
        <pc:spChg chg="del">
          <ac:chgData name="Nikita Strelkovskii" userId="af6c14a0-5188-455e-800a-53447537413a" providerId="ADAL" clId="{ADE797E0-655B-45C3-81AC-5574B8E98F70}" dt="2022-06-08T11:56:52.686" v="1648" actId="700"/>
          <ac:spMkLst>
            <pc:docMk/>
            <pc:sldMk cId="3590267936" sldId="510"/>
            <ac:spMk id="3" creationId="{556846EF-870B-42E4-AB9D-9AC5451EC95D}"/>
          </ac:spMkLst>
        </pc:spChg>
        <pc:spChg chg="mod ord">
          <ac:chgData name="Nikita Strelkovskii" userId="af6c14a0-5188-455e-800a-53447537413a" providerId="ADAL" clId="{ADE797E0-655B-45C3-81AC-5574B8E98F70}" dt="2022-06-08T11:56:52.686" v="1648" actId="700"/>
          <ac:spMkLst>
            <pc:docMk/>
            <pc:sldMk cId="3590267936" sldId="510"/>
            <ac:spMk id="4" creationId="{004D2B5E-1314-419E-AD53-212C4304F09A}"/>
          </ac:spMkLst>
        </pc:spChg>
        <pc:spChg chg="mod ord">
          <ac:chgData name="Nikita Strelkovskii" userId="af6c14a0-5188-455e-800a-53447537413a" providerId="ADAL" clId="{ADE797E0-655B-45C3-81AC-5574B8E98F70}" dt="2022-06-08T11:56:52.686" v="1648" actId="700"/>
          <ac:spMkLst>
            <pc:docMk/>
            <pc:sldMk cId="3590267936" sldId="510"/>
            <ac:spMk id="5" creationId="{C016C499-113F-4DB5-9DD0-ED73079BB3AA}"/>
          </ac:spMkLst>
        </pc:spChg>
        <pc:spChg chg="add del mod">
          <ac:chgData name="Nikita Strelkovskii" userId="af6c14a0-5188-455e-800a-53447537413a" providerId="ADAL" clId="{ADE797E0-655B-45C3-81AC-5574B8E98F70}" dt="2022-06-10T09:20:25.422" v="2869"/>
          <ac:spMkLst>
            <pc:docMk/>
            <pc:sldMk cId="3590267936" sldId="510"/>
            <ac:spMk id="6" creationId="{0593C0F0-3FFF-4D70-B5C0-8D35ED370835}"/>
          </ac:spMkLst>
        </pc:spChg>
        <pc:cxnChg chg="add del mod modVis">
          <ac:chgData name="Nikita Strelkovskii" userId="af6c14a0-5188-455e-800a-53447537413a" providerId="ADAL" clId="{ADE797E0-655B-45C3-81AC-5574B8E98F70}" dt="2022-06-10T09:20:25.422" v="2869"/>
          <ac:cxnSpMkLst>
            <pc:docMk/>
            <pc:sldMk cId="3590267936" sldId="510"/>
            <ac:cxnSpMk id="7" creationId="{546FC047-0263-46C2-BD2A-BD66D91269FB}"/>
          </ac:cxnSpMkLst>
        </pc:cxnChg>
      </pc:sldChg>
      <pc:sldChg chg="addSp delSp modSp add mod modClrScheme addAnim delAnim modAnim chgLayout">
        <pc:chgData name="Nikita Strelkovskii" userId="af6c14a0-5188-455e-800a-53447537413a" providerId="ADAL" clId="{ADE797E0-655B-45C3-81AC-5574B8E98F70}" dt="2022-06-10T09:20:25.422" v="2869"/>
        <pc:sldMkLst>
          <pc:docMk/>
          <pc:sldMk cId="2360306118" sldId="511"/>
        </pc:sldMkLst>
        <pc:spChg chg="mod ord">
          <ac:chgData name="Nikita Strelkovskii" userId="af6c14a0-5188-455e-800a-53447537413a" providerId="ADAL" clId="{ADE797E0-655B-45C3-81AC-5574B8E98F70}" dt="2022-06-08T10:06:36.455" v="203" actId="700"/>
          <ac:spMkLst>
            <pc:docMk/>
            <pc:sldMk cId="2360306118" sldId="511"/>
            <ac:spMk id="2" creationId="{74DD1EB0-1940-CD49-867E-CE9DC4E925EB}"/>
          </ac:spMkLst>
        </pc:spChg>
        <pc:spChg chg="mod ord">
          <ac:chgData name="Nikita Strelkovskii" userId="af6c14a0-5188-455e-800a-53447537413a" providerId="ADAL" clId="{ADE797E0-655B-45C3-81AC-5574B8E98F70}" dt="2022-06-10T08:36:45.237" v="2074" actId="1076"/>
          <ac:spMkLst>
            <pc:docMk/>
            <pc:sldMk cId="2360306118" sldId="511"/>
            <ac:spMk id="3" creationId="{083F9893-5D68-E749-B516-FF8E2188143D}"/>
          </ac:spMkLst>
        </pc:spChg>
        <pc:spChg chg="mod ord">
          <ac:chgData name="Nikita Strelkovskii" userId="af6c14a0-5188-455e-800a-53447537413a" providerId="ADAL" clId="{ADE797E0-655B-45C3-81AC-5574B8E98F70}" dt="2022-06-10T08:36:55.483" v="2077" actId="20577"/>
          <ac:spMkLst>
            <pc:docMk/>
            <pc:sldMk cId="2360306118" sldId="511"/>
            <ac:spMk id="4" creationId="{431B2D49-F035-9149-AF8E-9A430F43D6F7}"/>
          </ac:spMkLst>
        </pc:spChg>
        <pc:spChg chg="add mod">
          <ac:chgData name="Nikita Strelkovskii" userId="af6c14a0-5188-455e-800a-53447537413a" providerId="ADAL" clId="{ADE797E0-655B-45C3-81AC-5574B8E98F70}" dt="2022-06-10T09:04:03.197" v="2325" actId="1076"/>
          <ac:spMkLst>
            <pc:docMk/>
            <pc:sldMk cId="2360306118" sldId="511"/>
            <ac:spMk id="19" creationId="{9683AF7F-ECEA-41DB-8BCB-15FEA7EA748A}"/>
          </ac:spMkLst>
        </pc:spChg>
        <pc:spChg chg="add mod">
          <ac:chgData name="Nikita Strelkovskii" userId="af6c14a0-5188-455e-800a-53447537413a" providerId="ADAL" clId="{ADE797E0-655B-45C3-81AC-5574B8E98F70}" dt="2022-06-10T09:04:41.443" v="2332" actId="1076"/>
          <ac:spMkLst>
            <pc:docMk/>
            <pc:sldMk cId="2360306118" sldId="511"/>
            <ac:spMk id="25" creationId="{EEFC466E-0383-4EC4-AC3D-0891F2FD60C3}"/>
          </ac:spMkLst>
        </pc:spChg>
        <pc:spChg chg="add mod">
          <ac:chgData name="Nikita Strelkovskii" userId="af6c14a0-5188-455e-800a-53447537413a" providerId="ADAL" clId="{ADE797E0-655B-45C3-81AC-5574B8E98F70}" dt="2022-06-10T09:04:03.197" v="2325" actId="1076"/>
          <ac:spMkLst>
            <pc:docMk/>
            <pc:sldMk cId="2360306118" sldId="511"/>
            <ac:spMk id="26" creationId="{1944CD3A-91F1-4996-9EE2-3A77E2E0169E}"/>
          </ac:spMkLst>
        </pc:spChg>
        <pc:spChg chg="mod">
          <ac:chgData name="Nikita Strelkovskii" userId="af6c14a0-5188-455e-800a-53447537413a" providerId="ADAL" clId="{ADE797E0-655B-45C3-81AC-5574B8E98F70}" dt="2022-06-10T09:01:27.872" v="2311" actId="207"/>
          <ac:spMkLst>
            <pc:docMk/>
            <pc:sldMk cId="2360306118" sldId="511"/>
            <ac:spMk id="47" creationId="{1654E028-97E5-4FB2-80B6-5E15630E1152}"/>
          </ac:spMkLst>
        </pc:spChg>
        <pc:spChg chg="add del mod">
          <ac:chgData name="Nikita Strelkovskii" userId="af6c14a0-5188-455e-800a-53447537413a" providerId="ADAL" clId="{ADE797E0-655B-45C3-81AC-5574B8E98F70}" dt="2022-06-10T09:20:25.422" v="2869"/>
          <ac:spMkLst>
            <pc:docMk/>
            <pc:sldMk cId="2360306118" sldId="511"/>
            <ac:spMk id="51" creationId="{C095A60A-5C7D-4EE9-B104-D6FAF820089C}"/>
          </ac:spMkLst>
        </pc:spChg>
        <pc:picChg chg="del mod">
          <ac:chgData name="Nikita Strelkovskii" userId="af6c14a0-5188-455e-800a-53447537413a" providerId="ADAL" clId="{ADE797E0-655B-45C3-81AC-5574B8E98F70}" dt="2022-06-10T09:03:47.657" v="2324" actId="478"/>
          <ac:picMkLst>
            <pc:docMk/>
            <pc:sldMk cId="2360306118" sldId="511"/>
            <ac:picMk id="5" creationId="{F4F94674-4F72-4B08-8705-3725ACCCC2A5}"/>
          </ac:picMkLst>
        </pc:picChg>
        <pc:picChg chg="add del mod">
          <ac:chgData name="Nikita Strelkovskii" userId="af6c14a0-5188-455e-800a-53447537413a" providerId="ADAL" clId="{ADE797E0-655B-45C3-81AC-5574B8E98F70}" dt="2022-06-10T09:00:00.622" v="2298" actId="478"/>
          <ac:picMkLst>
            <pc:docMk/>
            <pc:sldMk cId="2360306118" sldId="511"/>
            <ac:picMk id="28" creationId="{52EAB59A-54CD-465D-BF86-B10F8AF180F2}"/>
          </ac:picMkLst>
        </pc:picChg>
        <pc:picChg chg="add del mod">
          <ac:chgData name="Nikita Strelkovskii" userId="af6c14a0-5188-455e-800a-53447537413a" providerId="ADAL" clId="{ADE797E0-655B-45C3-81AC-5574B8E98F70}" dt="2022-06-10T09:00:00.622" v="2298" actId="478"/>
          <ac:picMkLst>
            <pc:docMk/>
            <pc:sldMk cId="2360306118" sldId="511"/>
            <ac:picMk id="30" creationId="{ED1D39A8-D208-4C2D-B911-7D6590E12CAA}"/>
          </ac:picMkLst>
        </pc:picChg>
        <pc:picChg chg="add del mod">
          <ac:chgData name="Nikita Strelkovskii" userId="af6c14a0-5188-455e-800a-53447537413a" providerId="ADAL" clId="{ADE797E0-655B-45C3-81AC-5574B8E98F70}" dt="2022-06-10T09:00:00.622" v="2298" actId="478"/>
          <ac:picMkLst>
            <pc:docMk/>
            <pc:sldMk cId="2360306118" sldId="511"/>
            <ac:picMk id="32" creationId="{BCE9A5D9-2B73-4952-9B39-9039391EF26A}"/>
          </ac:picMkLst>
        </pc:picChg>
        <pc:picChg chg="add del mod">
          <ac:chgData name="Nikita Strelkovskii" userId="af6c14a0-5188-455e-800a-53447537413a" providerId="ADAL" clId="{ADE797E0-655B-45C3-81AC-5574B8E98F70}" dt="2022-06-10T09:00:00.622" v="2298" actId="478"/>
          <ac:picMkLst>
            <pc:docMk/>
            <pc:sldMk cId="2360306118" sldId="511"/>
            <ac:picMk id="34" creationId="{4B63E431-F1CC-4584-9B3B-4137E23FD7BC}"/>
          </ac:picMkLst>
        </pc:picChg>
        <pc:picChg chg="add del mod">
          <ac:chgData name="Nikita Strelkovskii" userId="af6c14a0-5188-455e-800a-53447537413a" providerId="ADAL" clId="{ADE797E0-655B-45C3-81AC-5574B8E98F70}" dt="2022-06-10T09:00:00.622" v="2298" actId="478"/>
          <ac:picMkLst>
            <pc:docMk/>
            <pc:sldMk cId="2360306118" sldId="511"/>
            <ac:picMk id="36" creationId="{67307B8E-A71C-4616-AFA1-81214630A3AD}"/>
          </ac:picMkLst>
        </pc:picChg>
        <pc:picChg chg="add del mod">
          <ac:chgData name="Nikita Strelkovskii" userId="af6c14a0-5188-455e-800a-53447537413a" providerId="ADAL" clId="{ADE797E0-655B-45C3-81AC-5574B8E98F70}" dt="2022-06-10T09:04:03.197" v="2325" actId="1076"/>
          <ac:picMkLst>
            <pc:docMk/>
            <pc:sldMk cId="2360306118" sldId="511"/>
            <ac:picMk id="38" creationId="{1654E028-97E5-4FB2-80B6-5E15630E1152}"/>
          </ac:picMkLst>
        </pc:picChg>
        <pc:picChg chg="add mod">
          <ac:chgData name="Nikita Strelkovskii" userId="af6c14a0-5188-455e-800a-53447537413a" providerId="ADAL" clId="{ADE797E0-655B-45C3-81AC-5574B8E98F70}" dt="2022-06-10T09:04:13.812" v="2327" actId="1076"/>
          <ac:picMkLst>
            <pc:docMk/>
            <pc:sldMk cId="2360306118" sldId="511"/>
            <ac:picMk id="40" creationId="{BE1DC035-AE78-48D2-AF9F-C0F4050FE980}"/>
          </ac:picMkLst>
        </pc:picChg>
        <pc:picChg chg="add mod">
          <ac:chgData name="Nikita Strelkovskii" userId="af6c14a0-5188-455e-800a-53447537413a" providerId="ADAL" clId="{ADE797E0-655B-45C3-81AC-5574B8E98F70}" dt="2022-06-10T09:04:10.860" v="2326" actId="1076"/>
          <ac:picMkLst>
            <pc:docMk/>
            <pc:sldMk cId="2360306118" sldId="511"/>
            <ac:picMk id="42" creationId="{D93E8C5E-8F4B-4802-91CD-17B68BB3A443}"/>
          </ac:picMkLst>
        </pc:picChg>
        <pc:picChg chg="add mod">
          <ac:chgData name="Nikita Strelkovskii" userId="af6c14a0-5188-455e-800a-53447537413a" providerId="ADAL" clId="{ADE797E0-655B-45C3-81AC-5574B8E98F70}" dt="2022-06-10T09:04:15.190" v="2328" actId="1076"/>
          <ac:picMkLst>
            <pc:docMk/>
            <pc:sldMk cId="2360306118" sldId="511"/>
            <ac:picMk id="44" creationId="{137D46A1-7857-4421-913C-F32F41424ABE}"/>
          </ac:picMkLst>
        </pc:picChg>
        <pc:picChg chg="add mod">
          <ac:chgData name="Nikita Strelkovskii" userId="af6c14a0-5188-455e-800a-53447537413a" providerId="ADAL" clId="{ADE797E0-655B-45C3-81AC-5574B8E98F70}" dt="2022-06-10T09:04:03.197" v="2325" actId="1076"/>
          <ac:picMkLst>
            <pc:docMk/>
            <pc:sldMk cId="2360306118" sldId="511"/>
            <ac:picMk id="46" creationId="{F4E0AD21-A51B-4229-A936-605A715EE0FE}"/>
          </ac:picMkLst>
        </pc:picChg>
        <pc:cxnChg chg="add mod">
          <ac:chgData name="Nikita Strelkovskii" userId="af6c14a0-5188-455e-800a-53447537413a" providerId="ADAL" clId="{ADE797E0-655B-45C3-81AC-5574B8E98F70}" dt="2022-06-10T09:04:03.197" v="2325" actId="1076"/>
          <ac:cxnSpMkLst>
            <pc:docMk/>
            <pc:sldMk cId="2360306118" sldId="511"/>
            <ac:cxnSpMk id="7" creationId="{778335E5-CACA-489F-B754-3F9CE62CC2EF}"/>
          </ac:cxnSpMkLst>
        </pc:cxnChg>
        <pc:cxnChg chg="add del">
          <ac:chgData name="Nikita Strelkovskii" userId="af6c14a0-5188-455e-800a-53447537413a" providerId="ADAL" clId="{ADE797E0-655B-45C3-81AC-5574B8E98F70}" dt="2022-06-10T08:56:00.445" v="2204" actId="478"/>
          <ac:cxnSpMkLst>
            <pc:docMk/>
            <pc:sldMk cId="2360306118" sldId="511"/>
            <ac:cxnSpMk id="9" creationId="{7981C9F3-A84C-4F23-9842-034906895779}"/>
          </ac:cxnSpMkLst>
        </pc:cxnChg>
        <pc:cxnChg chg="add mod">
          <ac:chgData name="Nikita Strelkovskii" userId="af6c14a0-5188-455e-800a-53447537413a" providerId="ADAL" clId="{ADE797E0-655B-45C3-81AC-5574B8E98F70}" dt="2022-06-10T09:04:03.197" v="2325" actId="1076"/>
          <ac:cxnSpMkLst>
            <pc:docMk/>
            <pc:sldMk cId="2360306118" sldId="511"/>
            <ac:cxnSpMk id="11" creationId="{E9672B9F-927C-4466-852D-61CA01D086CD}"/>
          </ac:cxnSpMkLst>
        </pc:cxnChg>
        <pc:cxnChg chg="add mod">
          <ac:chgData name="Nikita Strelkovskii" userId="af6c14a0-5188-455e-800a-53447537413a" providerId="ADAL" clId="{ADE797E0-655B-45C3-81AC-5574B8E98F70}" dt="2022-06-10T09:04:03.197" v="2325" actId="1076"/>
          <ac:cxnSpMkLst>
            <pc:docMk/>
            <pc:sldMk cId="2360306118" sldId="511"/>
            <ac:cxnSpMk id="12" creationId="{1B538599-3112-41AF-900F-37F9170C4E66}"/>
          </ac:cxnSpMkLst>
        </pc:cxnChg>
        <pc:cxnChg chg="add mod">
          <ac:chgData name="Nikita Strelkovskii" userId="af6c14a0-5188-455e-800a-53447537413a" providerId="ADAL" clId="{ADE797E0-655B-45C3-81AC-5574B8E98F70}" dt="2022-06-10T09:04:35.532" v="2331" actId="14100"/>
          <ac:cxnSpMkLst>
            <pc:docMk/>
            <pc:sldMk cId="2360306118" sldId="511"/>
            <ac:cxnSpMk id="49" creationId="{A2E5A5DF-6D14-4B8A-9B12-5052EA4168F3}"/>
          </ac:cxnSpMkLst>
        </pc:cxnChg>
        <pc:cxnChg chg="add del mod modVis">
          <ac:chgData name="Nikita Strelkovskii" userId="af6c14a0-5188-455e-800a-53447537413a" providerId="ADAL" clId="{ADE797E0-655B-45C3-81AC-5574B8E98F70}" dt="2022-06-10T09:20:25.422" v="2869"/>
          <ac:cxnSpMkLst>
            <pc:docMk/>
            <pc:sldMk cId="2360306118" sldId="511"/>
            <ac:cxnSpMk id="52" creationId="{4AEFFCEB-33BA-43B0-9DD0-ABF287EB641B}"/>
          </ac:cxnSpMkLst>
        </pc:cxnChg>
      </pc:sldChg>
      <pc:sldChg chg="addSp delSp modSp new mod chgLayout">
        <pc:chgData name="Nikita Strelkovskii" userId="af6c14a0-5188-455e-800a-53447537413a" providerId="ADAL" clId="{ADE797E0-655B-45C3-81AC-5574B8E98F70}" dt="2022-06-10T09:20:25.422" v="2869"/>
        <pc:sldMkLst>
          <pc:docMk/>
          <pc:sldMk cId="1796408849" sldId="512"/>
        </pc:sldMkLst>
        <pc:spChg chg="mod ord">
          <ac:chgData name="Nikita Strelkovskii" userId="af6c14a0-5188-455e-800a-53447537413a" providerId="ADAL" clId="{ADE797E0-655B-45C3-81AC-5574B8E98F70}" dt="2022-06-10T08:42:49.657" v="2107" actId="700"/>
          <ac:spMkLst>
            <pc:docMk/>
            <pc:sldMk cId="1796408849" sldId="512"/>
            <ac:spMk id="2" creationId="{80894159-B256-44BB-B710-9888106966CC}"/>
          </ac:spMkLst>
        </pc:spChg>
        <pc:spChg chg="mod ord">
          <ac:chgData name="Nikita Strelkovskii" userId="af6c14a0-5188-455e-800a-53447537413a" providerId="ADAL" clId="{ADE797E0-655B-45C3-81AC-5574B8E98F70}" dt="2022-06-10T08:42:49.657" v="2107" actId="700"/>
          <ac:spMkLst>
            <pc:docMk/>
            <pc:sldMk cId="1796408849" sldId="512"/>
            <ac:spMk id="3" creationId="{A3B18251-64F0-4F13-A4A8-8C3AE84FCD1D}"/>
          </ac:spMkLst>
        </pc:spChg>
        <pc:cxnChg chg="add del mod modVis">
          <ac:chgData name="Nikita Strelkovskii" userId="af6c14a0-5188-455e-800a-53447537413a" providerId="ADAL" clId="{ADE797E0-655B-45C3-81AC-5574B8E98F70}" dt="2022-06-10T09:20:25.422" v="2869"/>
          <ac:cxnSpMkLst>
            <pc:docMk/>
            <pc:sldMk cId="1796408849" sldId="512"/>
            <ac:cxnSpMk id="4" creationId="{B96F3675-A71A-4B09-A11B-722345F4858B}"/>
          </ac:cxnSpMkLst>
        </pc:cxnChg>
      </pc:sldChg>
      <pc:sldChg chg="addSp delSp modSp new del mod">
        <pc:chgData name="Nikita Strelkovskii" userId="af6c14a0-5188-455e-800a-53447537413a" providerId="ADAL" clId="{ADE797E0-655B-45C3-81AC-5574B8E98F70}" dt="2022-06-08T10:29:18.669" v="777" actId="47"/>
        <pc:sldMkLst>
          <pc:docMk/>
          <pc:sldMk cId="3335097674" sldId="512"/>
        </pc:sldMkLst>
        <pc:spChg chg="add del">
          <ac:chgData name="Nikita Strelkovskii" userId="af6c14a0-5188-455e-800a-53447537413a" providerId="ADAL" clId="{ADE797E0-655B-45C3-81AC-5574B8E98F70}" dt="2022-06-08T10:27:43.886" v="762"/>
          <ac:spMkLst>
            <pc:docMk/>
            <pc:sldMk cId="3335097674" sldId="512"/>
            <ac:spMk id="3" creationId="{8A7E0FB7-C153-4737-B882-DFD947EFCBA0}"/>
          </ac:spMkLst>
        </pc:spChg>
        <pc:spChg chg="mod">
          <ac:chgData name="Nikita Strelkovskii" userId="af6c14a0-5188-455e-800a-53447537413a" providerId="ADAL" clId="{ADE797E0-655B-45C3-81AC-5574B8E98F70}" dt="2022-06-08T10:27:37.981" v="760"/>
          <ac:spMkLst>
            <pc:docMk/>
            <pc:sldMk cId="3335097674" sldId="512"/>
            <ac:spMk id="4" creationId="{5D1F4A43-252A-4C61-BD18-4233CE002A69}"/>
          </ac:spMkLst>
        </pc:spChg>
        <pc:graphicFrameChg chg="add del mod">
          <ac:chgData name="Nikita Strelkovskii" userId="af6c14a0-5188-455e-800a-53447537413a" providerId="ADAL" clId="{ADE797E0-655B-45C3-81AC-5574B8E98F70}" dt="2022-06-08T10:27:43.886" v="762"/>
          <ac:graphicFrameMkLst>
            <pc:docMk/>
            <pc:sldMk cId="3335097674" sldId="512"/>
            <ac:graphicFrameMk id="5" creationId="{623364AB-2602-42C9-B0F5-9B5C57C61919}"/>
          </ac:graphicFrameMkLst>
        </pc:graphicFrameChg>
        <pc:graphicFrameChg chg="add del mod">
          <ac:chgData name="Nikita Strelkovskii" userId="af6c14a0-5188-455e-800a-53447537413a" providerId="ADAL" clId="{ADE797E0-655B-45C3-81AC-5574B8E98F70}" dt="2022-06-08T10:27:59.294" v="765" actId="21"/>
          <ac:graphicFrameMkLst>
            <pc:docMk/>
            <pc:sldMk cId="3335097674" sldId="512"/>
            <ac:graphicFrameMk id="6" creationId="{53D8949A-1413-4939-8183-E76536B964E9}"/>
          </ac:graphicFrameMkLst>
        </pc:graphicFrameChg>
      </pc:sldChg>
      <pc:sldChg chg="addSp delSp modSp new mod">
        <pc:chgData name="Nikita Strelkovskii" userId="af6c14a0-5188-455e-800a-53447537413a" providerId="ADAL" clId="{ADE797E0-655B-45C3-81AC-5574B8E98F70}" dt="2022-06-10T09:20:25.422" v="2869"/>
        <pc:sldMkLst>
          <pc:docMk/>
          <pc:sldMk cId="3062470462" sldId="513"/>
        </pc:sldMkLst>
        <pc:spChg chg="mod">
          <ac:chgData name="Nikita Strelkovskii" userId="af6c14a0-5188-455e-800a-53447537413a" providerId="ADAL" clId="{ADE797E0-655B-45C3-81AC-5574B8E98F70}" dt="2022-06-08T11:49:56.674" v="999" actId="20577"/>
          <ac:spMkLst>
            <pc:docMk/>
            <pc:sldMk cId="3062470462" sldId="513"/>
            <ac:spMk id="2" creationId="{75F4406F-9669-486C-8A9D-623A48A2EEB7}"/>
          </ac:spMkLst>
        </pc:spChg>
        <pc:spChg chg="mod">
          <ac:chgData name="Nikita Strelkovskii" userId="af6c14a0-5188-455e-800a-53447537413a" providerId="ADAL" clId="{ADE797E0-655B-45C3-81AC-5574B8E98F70}" dt="2022-06-08T11:49:51.092" v="993" actId="12"/>
          <ac:spMkLst>
            <pc:docMk/>
            <pc:sldMk cId="3062470462" sldId="513"/>
            <ac:spMk id="3" creationId="{0A5D0778-F29F-4510-B62E-A8D5F9CAC6DB}"/>
          </ac:spMkLst>
        </pc:spChg>
        <pc:spChg chg="mod">
          <ac:chgData name="Nikita Strelkovskii" userId="af6c14a0-5188-455e-800a-53447537413a" providerId="ADAL" clId="{ADE797E0-655B-45C3-81AC-5574B8E98F70}" dt="2022-06-08T10:30:12.483" v="840" actId="2711"/>
          <ac:spMkLst>
            <pc:docMk/>
            <pc:sldMk cId="3062470462" sldId="513"/>
            <ac:spMk id="4" creationId="{FDD8D64F-A22B-42C2-B797-AAB9C00A4BBB}"/>
          </ac:spMkLst>
        </pc:spChg>
        <pc:spChg chg="add del mod">
          <ac:chgData name="Nikita Strelkovskii" userId="af6c14a0-5188-455e-800a-53447537413a" providerId="ADAL" clId="{ADE797E0-655B-45C3-81AC-5574B8E98F70}" dt="2022-06-10T09:20:25.422" v="2869"/>
          <ac:spMkLst>
            <pc:docMk/>
            <pc:sldMk cId="3062470462" sldId="513"/>
            <ac:spMk id="5" creationId="{6EFDC9B1-78CC-4946-8785-5C533D7A6FB9}"/>
          </ac:spMkLst>
        </pc:spChg>
        <pc:cxnChg chg="add del mod modVis">
          <ac:chgData name="Nikita Strelkovskii" userId="af6c14a0-5188-455e-800a-53447537413a" providerId="ADAL" clId="{ADE797E0-655B-45C3-81AC-5574B8E98F70}" dt="2022-06-10T09:20:25.422" v="2869"/>
          <ac:cxnSpMkLst>
            <pc:docMk/>
            <pc:sldMk cId="3062470462" sldId="513"/>
            <ac:cxnSpMk id="6" creationId="{51601F3C-1690-4424-86F0-018AC8042E9F}"/>
          </ac:cxnSpMkLst>
        </pc:cxnChg>
      </pc:sldChg>
      <pc:sldMasterChg chg="addSldLayout delSldLayout">
        <pc:chgData name="Nikita Strelkovskii" userId="af6c14a0-5188-455e-800a-53447537413a" providerId="ADAL" clId="{ADE797E0-655B-45C3-81AC-5574B8E98F70}" dt="2022-06-10T09:08:37.933" v="2337" actId="47"/>
        <pc:sldMasterMkLst>
          <pc:docMk/>
          <pc:sldMasterMk cId="3294944856" sldId="2147483660"/>
        </pc:sldMasterMkLst>
        <pc:sldLayoutChg chg="add del">
          <pc:chgData name="Nikita Strelkovskii" userId="af6c14a0-5188-455e-800a-53447537413a" providerId="ADAL" clId="{ADE797E0-655B-45C3-81AC-5574B8E98F70}" dt="2022-06-10T09:08:37.933" v="2337" actId="47"/>
          <pc:sldLayoutMkLst>
            <pc:docMk/>
            <pc:sldMasterMk cId="3294944856" sldId="2147483660"/>
            <pc:sldLayoutMk cId="255825727" sldId="2147483675"/>
          </pc:sldLayoutMkLst>
        </pc:sldLayoutChg>
      </pc:sldMasterChg>
    </pc:docChg>
  </pc:docChgLst>
  <pc:docChgLst>
    <pc:chgData name="STRELKOVSKII Nikita" userId="af6c14a0-5188-455e-800a-53447537413a" providerId="ADAL" clId="{ADE797E0-655B-45C3-81AC-5574B8E98F70}"/>
    <pc:docChg chg="undo custSel addSld delSld modSld">
      <pc:chgData name="STRELKOVSKII Nikita" userId="af6c14a0-5188-455e-800a-53447537413a" providerId="ADAL" clId="{ADE797E0-655B-45C3-81AC-5574B8E98F70}" dt="2022-06-08T09:56:06.371" v="1933" actId="20577"/>
      <pc:docMkLst>
        <pc:docMk/>
      </pc:docMkLst>
      <pc:sldChg chg="modSp">
        <pc:chgData name="STRELKOVSKII Nikita" userId="af6c14a0-5188-455e-800a-53447537413a" providerId="ADAL" clId="{ADE797E0-655B-45C3-81AC-5574B8E98F70}" dt="2022-06-08T08:57:22.547" v="6" actId="20577"/>
        <pc:sldMkLst>
          <pc:docMk/>
          <pc:sldMk cId="2395919723" sldId="262"/>
        </pc:sldMkLst>
        <pc:graphicFrameChg chg="mod">
          <ac:chgData name="STRELKOVSKII Nikita" userId="af6c14a0-5188-455e-800a-53447537413a" providerId="ADAL" clId="{ADE797E0-655B-45C3-81AC-5574B8E98F70}" dt="2022-06-08T08:57:22.547" v="6" actId="20577"/>
          <ac:graphicFrameMkLst>
            <pc:docMk/>
            <pc:sldMk cId="2395919723" sldId="262"/>
            <ac:graphicFrameMk id="5" creationId="{ED88601F-C919-4124-ABDC-7303C87B07BF}"/>
          </ac:graphicFrameMkLst>
        </pc:graphicFrameChg>
      </pc:sldChg>
      <pc:sldChg chg="modSp mod">
        <pc:chgData name="STRELKOVSKII Nikita" userId="af6c14a0-5188-455e-800a-53447537413a" providerId="ADAL" clId="{ADE797E0-655B-45C3-81AC-5574B8E98F70}" dt="2022-06-08T09:07:33.480" v="196" actId="20577"/>
        <pc:sldMkLst>
          <pc:docMk/>
          <pc:sldMk cId="1380876861" sldId="475"/>
        </pc:sldMkLst>
        <pc:spChg chg="mod">
          <ac:chgData name="STRELKOVSKII Nikita" userId="af6c14a0-5188-455e-800a-53447537413a" providerId="ADAL" clId="{ADE797E0-655B-45C3-81AC-5574B8E98F70}" dt="2022-06-08T09:07:33.480" v="196" actId="20577"/>
          <ac:spMkLst>
            <pc:docMk/>
            <pc:sldMk cId="1380876861" sldId="475"/>
            <ac:spMk id="2" creationId="{2AF5E448-31E7-45DB-BB45-5481AD8AECCC}"/>
          </ac:spMkLst>
        </pc:spChg>
        <pc:spChg chg="mod">
          <ac:chgData name="STRELKOVSKII Nikita" userId="af6c14a0-5188-455e-800a-53447537413a" providerId="ADAL" clId="{ADE797E0-655B-45C3-81AC-5574B8E98F70}" dt="2022-06-08T08:56:59.058" v="2" actId="20577"/>
          <ac:spMkLst>
            <pc:docMk/>
            <pc:sldMk cId="1380876861" sldId="475"/>
            <ac:spMk id="3" creationId="{D6463D99-CA5A-48E6-9E20-BEABED9F6130}"/>
          </ac:spMkLst>
        </pc:spChg>
      </pc:sldChg>
      <pc:sldChg chg="addSp delSp modSp new mod">
        <pc:chgData name="STRELKOVSKII Nikita" userId="af6c14a0-5188-455e-800a-53447537413a" providerId="ADAL" clId="{ADE797E0-655B-45C3-81AC-5574B8E98F70}" dt="2022-06-08T09:07:19.311" v="185" actId="20577"/>
        <pc:sldMkLst>
          <pc:docMk/>
          <pc:sldMk cId="3957250880" sldId="508"/>
        </pc:sldMkLst>
        <pc:spChg chg="del">
          <ac:chgData name="STRELKOVSKII Nikita" userId="af6c14a0-5188-455e-800a-53447537413a" providerId="ADAL" clId="{ADE797E0-655B-45C3-81AC-5574B8E98F70}" dt="2022-06-08T08:58:55.073" v="7" actId="478"/>
          <ac:spMkLst>
            <pc:docMk/>
            <pc:sldMk cId="3957250880" sldId="508"/>
            <ac:spMk id="2" creationId="{1ADFAC4D-CABD-4082-9F88-502BD115427C}"/>
          </ac:spMkLst>
        </pc:spChg>
        <pc:spChg chg="mod">
          <ac:chgData name="STRELKOVSKII Nikita" userId="af6c14a0-5188-455e-800a-53447537413a" providerId="ADAL" clId="{ADE797E0-655B-45C3-81AC-5574B8E98F70}" dt="2022-06-08T09:07:19.311" v="185" actId="20577"/>
          <ac:spMkLst>
            <pc:docMk/>
            <pc:sldMk cId="3957250880" sldId="508"/>
            <ac:spMk id="3" creationId="{F52BB1F7-94B0-4253-9313-8B6C85F5C4B8}"/>
          </ac:spMkLst>
        </pc:spChg>
        <pc:spChg chg="add mod">
          <ac:chgData name="STRELKOVSKII Nikita" userId="af6c14a0-5188-455e-800a-53447537413a" providerId="ADAL" clId="{ADE797E0-655B-45C3-81AC-5574B8E98F70}" dt="2022-06-08T09:00:04.761" v="25" actId="1076"/>
          <ac:spMkLst>
            <pc:docMk/>
            <pc:sldMk cId="3957250880" sldId="508"/>
            <ac:spMk id="7" creationId="{BBD004A6-36D3-4467-8C09-8427FFC8820A}"/>
          </ac:spMkLst>
        </pc:spChg>
        <pc:spChg chg="add mod">
          <ac:chgData name="STRELKOVSKII Nikita" userId="af6c14a0-5188-455e-800a-53447537413a" providerId="ADAL" clId="{ADE797E0-655B-45C3-81AC-5574B8E98F70}" dt="2022-06-08T09:01:56.317" v="53" actId="1076"/>
          <ac:spMkLst>
            <pc:docMk/>
            <pc:sldMk cId="3957250880" sldId="508"/>
            <ac:spMk id="10" creationId="{37054964-920B-4D55-A576-9DDC0816887B}"/>
          </ac:spMkLst>
        </pc:spChg>
        <pc:spChg chg="add mod">
          <ac:chgData name="STRELKOVSKII Nikita" userId="af6c14a0-5188-455e-800a-53447537413a" providerId="ADAL" clId="{ADE797E0-655B-45C3-81AC-5574B8E98F70}" dt="2022-06-08T09:03:23.213" v="76" actId="1076"/>
          <ac:spMkLst>
            <pc:docMk/>
            <pc:sldMk cId="3957250880" sldId="508"/>
            <ac:spMk id="13" creationId="{48A37DCE-7D76-4C84-A584-5FDD4AAF8001}"/>
          </ac:spMkLst>
        </pc:spChg>
        <pc:spChg chg="add mod">
          <ac:chgData name="STRELKOVSKII Nikita" userId="af6c14a0-5188-455e-800a-53447537413a" providerId="ADAL" clId="{ADE797E0-655B-45C3-81AC-5574B8E98F70}" dt="2022-06-08T09:04:51.198" v="92" actId="1076"/>
          <ac:spMkLst>
            <pc:docMk/>
            <pc:sldMk cId="3957250880" sldId="508"/>
            <ac:spMk id="16" creationId="{76923ACA-DFEE-43AA-8AEF-F52D3C8C1F6D}"/>
          </ac:spMkLst>
        </pc:spChg>
        <pc:spChg chg="add mod">
          <ac:chgData name="STRELKOVSKII Nikita" userId="af6c14a0-5188-455e-800a-53447537413a" providerId="ADAL" clId="{ADE797E0-655B-45C3-81AC-5574B8E98F70}" dt="2022-06-08T09:06:39.991" v="123" actId="1076"/>
          <ac:spMkLst>
            <pc:docMk/>
            <pc:sldMk cId="3957250880" sldId="508"/>
            <ac:spMk id="19" creationId="{35ECF9E8-BDC0-4B69-80D6-2BC458A29DA3}"/>
          </ac:spMkLst>
        </pc:spChg>
        <pc:picChg chg="add mod">
          <ac:chgData name="STRELKOVSKII Nikita" userId="af6c14a0-5188-455e-800a-53447537413a" providerId="ADAL" clId="{ADE797E0-655B-45C3-81AC-5574B8E98F70}" dt="2022-06-08T09:00:02.555" v="24" actId="1076"/>
          <ac:picMkLst>
            <pc:docMk/>
            <pc:sldMk cId="3957250880" sldId="508"/>
            <ac:picMk id="5" creationId="{05F6B7F3-676C-4EBF-B0B2-8A1826D76D0F}"/>
          </ac:picMkLst>
        </pc:picChg>
        <pc:picChg chg="add mod">
          <ac:chgData name="STRELKOVSKII Nikita" userId="af6c14a0-5188-455e-800a-53447537413a" providerId="ADAL" clId="{ADE797E0-655B-45C3-81AC-5574B8E98F70}" dt="2022-06-08T09:01:28.428" v="29" actId="1076"/>
          <ac:picMkLst>
            <pc:docMk/>
            <pc:sldMk cId="3957250880" sldId="508"/>
            <ac:picMk id="9" creationId="{0B762098-39F2-44D6-A602-8D07B6A0423B}"/>
          </ac:picMkLst>
        </pc:picChg>
        <pc:picChg chg="add mod">
          <ac:chgData name="STRELKOVSKII Nikita" userId="af6c14a0-5188-455e-800a-53447537413a" providerId="ADAL" clId="{ADE797E0-655B-45C3-81AC-5574B8E98F70}" dt="2022-06-08T09:03:05.581" v="56" actId="1076"/>
          <ac:picMkLst>
            <pc:docMk/>
            <pc:sldMk cId="3957250880" sldId="508"/>
            <ac:picMk id="12" creationId="{4102B6EE-C490-4D5D-B4EB-5F74D0CAF853}"/>
          </ac:picMkLst>
        </pc:picChg>
        <pc:picChg chg="add mod">
          <ac:chgData name="STRELKOVSKII Nikita" userId="af6c14a0-5188-455e-800a-53447537413a" providerId="ADAL" clId="{ADE797E0-655B-45C3-81AC-5574B8E98F70}" dt="2022-06-08T09:04:26.885" v="79" actId="1076"/>
          <ac:picMkLst>
            <pc:docMk/>
            <pc:sldMk cId="3957250880" sldId="508"/>
            <ac:picMk id="15" creationId="{C3F59B21-C677-4C67-9C0A-4B1B8F7E3D5B}"/>
          </ac:picMkLst>
        </pc:picChg>
        <pc:picChg chg="add mod">
          <ac:chgData name="STRELKOVSKII Nikita" userId="af6c14a0-5188-455e-800a-53447537413a" providerId="ADAL" clId="{ADE797E0-655B-45C3-81AC-5574B8E98F70}" dt="2022-06-08T09:05:53.430" v="97" actId="1076"/>
          <ac:picMkLst>
            <pc:docMk/>
            <pc:sldMk cId="3957250880" sldId="508"/>
            <ac:picMk id="18" creationId="{DB3A470E-8F35-4BA1-9A2D-A4BBF6D835CF}"/>
          </ac:picMkLst>
        </pc:picChg>
      </pc:sldChg>
      <pc:sldChg chg="addSp modSp new mod modClrScheme chgLayout">
        <pc:chgData name="STRELKOVSKII Nikita" userId="af6c14a0-5188-455e-800a-53447537413a" providerId="ADAL" clId="{ADE797E0-655B-45C3-81AC-5574B8E98F70}" dt="2022-06-08T09:56:06.371" v="1933" actId="20577"/>
        <pc:sldMkLst>
          <pc:docMk/>
          <pc:sldMk cId="1180158670" sldId="509"/>
        </pc:sldMkLst>
        <pc:spChg chg="mod ord">
          <ac:chgData name="STRELKOVSKII Nikita" userId="af6c14a0-5188-455e-800a-53447537413a" providerId="ADAL" clId="{ADE797E0-655B-45C3-81AC-5574B8E98F70}" dt="2022-06-08T09:56:06.371" v="1933" actId="20577"/>
          <ac:spMkLst>
            <pc:docMk/>
            <pc:sldMk cId="1180158670" sldId="509"/>
            <ac:spMk id="2" creationId="{F00AC088-70AA-4B6A-8EEC-B445764EBA6F}"/>
          </ac:spMkLst>
        </pc:spChg>
        <pc:spChg chg="mod ord">
          <ac:chgData name="STRELKOVSKII Nikita" userId="af6c14a0-5188-455e-800a-53447537413a" providerId="ADAL" clId="{ADE797E0-655B-45C3-81AC-5574B8E98F70}" dt="2022-06-08T09:53:20.469" v="1777" actId="20577"/>
          <ac:spMkLst>
            <pc:docMk/>
            <pc:sldMk cId="1180158670" sldId="509"/>
            <ac:spMk id="3" creationId="{D87EB4DC-EA29-46AA-A56C-89E5FA17B104}"/>
          </ac:spMkLst>
        </pc:spChg>
        <pc:spChg chg="add mod ord">
          <ac:chgData name="STRELKOVSKII Nikita" userId="af6c14a0-5188-455e-800a-53447537413a" providerId="ADAL" clId="{ADE797E0-655B-45C3-81AC-5574B8E98F70}" dt="2022-06-08T09:54:57.737" v="1906" actId="255"/>
          <ac:spMkLst>
            <pc:docMk/>
            <pc:sldMk cId="1180158670" sldId="509"/>
            <ac:spMk id="4" creationId="{F5B03FE0-DA5C-4F9F-A916-D64054D53826}"/>
          </ac:spMkLst>
        </pc:spChg>
      </pc:sldChg>
      <pc:sldChg chg="new del">
        <pc:chgData name="STRELKOVSKII Nikita" userId="af6c14a0-5188-455e-800a-53447537413a" providerId="ADAL" clId="{ADE797E0-655B-45C3-81AC-5574B8E98F70}" dt="2022-06-08T09:37:52.058" v="1158" actId="680"/>
        <pc:sldMkLst>
          <pc:docMk/>
          <pc:sldMk cId="2128255240" sldId="510"/>
        </pc:sldMkLst>
      </pc:sldChg>
    </pc:docChg>
  </pc:docChgLst>
  <pc:docChgLst>
    <pc:chgData name="STRELKOVSKII Nikita" userId="af6c14a0-5188-455e-800a-53447537413a" providerId="ADAL" clId="{185EABF0-7B27-4824-A8CE-D5E713511795}"/>
    <pc:docChg chg="undo custSel delSld modSld">
      <pc:chgData name="STRELKOVSKII Nikita" userId="af6c14a0-5188-455e-800a-53447537413a" providerId="ADAL" clId="{185EABF0-7B27-4824-A8CE-D5E713511795}" dt="2023-02-21T11:02:53.620" v="407" actId="1076"/>
      <pc:docMkLst>
        <pc:docMk/>
      </pc:docMkLst>
      <pc:sldChg chg="addSp modSp">
        <pc:chgData name="STRELKOVSKII Nikita" userId="af6c14a0-5188-455e-800a-53447537413a" providerId="ADAL" clId="{185EABF0-7B27-4824-A8CE-D5E713511795}" dt="2023-02-21T10:58:51.250" v="372" actId="1076"/>
        <pc:sldMkLst>
          <pc:docMk/>
          <pc:sldMk cId="2989814758" sldId="259"/>
        </pc:sldMkLst>
        <pc:picChg chg="add mod">
          <ac:chgData name="STRELKOVSKII Nikita" userId="af6c14a0-5188-455e-800a-53447537413a" providerId="ADAL" clId="{185EABF0-7B27-4824-A8CE-D5E713511795}" dt="2023-02-21T10:58:43.665" v="370" actId="1076"/>
          <ac:picMkLst>
            <pc:docMk/>
            <pc:sldMk cId="2989814758" sldId="259"/>
            <ac:picMk id="10" creationId="{71EBDF2C-B463-4B31-970E-A01B2FA3B361}"/>
          </ac:picMkLst>
        </pc:picChg>
        <pc:picChg chg="add mod">
          <ac:chgData name="STRELKOVSKII Nikita" userId="af6c14a0-5188-455e-800a-53447537413a" providerId="ADAL" clId="{185EABF0-7B27-4824-A8CE-D5E713511795}" dt="2023-02-21T10:58:51.250" v="372" actId="1076"/>
          <ac:picMkLst>
            <pc:docMk/>
            <pc:sldMk cId="2989814758" sldId="259"/>
            <ac:picMk id="11" creationId="{B6393991-1F37-40BB-9712-5BC0570D7C0F}"/>
          </ac:picMkLst>
        </pc:picChg>
        <pc:picChg chg="add mod">
          <ac:chgData name="STRELKOVSKII Nikita" userId="af6c14a0-5188-455e-800a-53447537413a" providerId="ADAL" clId="{185EABF0-7B27-4824-A8CE-D5E713511795}" dt="2023-02-21T10:58:46.417" v="371" actId="1076"/>
          <ac:picMkLst>
            <pc:docMk/>
            <pc:sldMk cId="2989814758" sldId="259"/>
            <ac:picMk id="12" creationId="{97878140-656A-4DC3-9B88-BFB0B3EB115D}"/>
          </ac:picMkLst>
        </pc:picChg>
      </pc:sldChg>
      <pc:sldChg chg="addSp modSp">
        <pc:chgData name="STRELKOVSKII Nikita" userId="af6c14a0-5188-455e-800a-53447537413a" providerId="ADAL" clId="{185EABF0-7B27-4824-A8CE-D5E713511795}" dt="2023-02-21T10:59:45.627" v="378" actId="1076"/>
        <pc:sldMkLst>
          <pc:docMk/>
          <pc:sldMk cId="184268476" sldId="261"/>
        </pc:sldMkLst>
        <pc:picChg chg="add mod">
          <ac:chgData name="STRELKOVSKII Nikita" userId="af6c14a0-5188-455e-800a-53447537413a" providerId="ADAL" clId="{185EABF0-7B27-4824-A8CE-D5E713511795}" dt="2023-02-21T10:59:45.627" v="378" actId="1076"/>
          <ac:picMkLst>
            <pc:docMk/>
            <pc:sldMk cId="184268476" sldId="261"/>
            <ac:picMk id="8" creationId="{1B480F58-1B69-4E30-9D7D-938C22A604BC}"/>
          </ac:picMkLst>
        </pc:picChg>
        <pc:picChg chg="add mod">
          <ac:chgData name="STRELKOVSKII Nikita" userId="af6c14a0-5188-455e-800a-53447537413a" providerId="ADAL" clId="{185EABF0-7B27-4824-A8CE-D5E713511795}" dt="2023-02-21T10:59:40.553" v="377" actId="1076"/>
          <ac:picMkLst>
            <pc:docMk/>
            <pc:sldMk cId="184268476" sldId="261"/>
            <ac:picMk id="9" creationId="{FE39CFD9-D75D-4375-93A4-B0AA47DBE309}"/>
          </ac:picMkLst>
        </pc:picChg>
        <pc:picChg chg="add mod">
          <ac:chgData name="STRELKOVSKII Nikita" userId="af6c14a0-5188-455e-800a-53447537413a" providerId="ADAL" clId="{185EABF0-7B27-4824-A8CE-D5E713511795}" dt="2023-02-21T10:59:26.809" v="374" actId="1076"/>
          <ac:picMkLst>
            <pc:docMk/>
            <pc:sldMk cId="184268476" sldId="261"/>
            <ac:picMk id="10" creationId="{EA9A8FCC-30B8-424A-9123-F873DBA73F67}"/>
          </ac:picMkLst>
        </pc:picChg>
      </pc:sldChg>
      <pc:sldChg chg="modSp mod">
        <pc:chgData name="STRELKOVSKII Nikita" userId="af6c14a0-5188-455e-800a-53447537413a" providerId="ADAL" clId="{185EABF0-7B27-4824-A8CE-D5E713511795}" dt="2023-02-21T10:44:14.174" v="309" actId="1076"/>
        <pc:sldMkLst>
          <pc:docMk/>
          <pc:sldMk cId="2395919723" sldId="262"/>
        </pc:sldMkLst>
        <pc:spChg chg="mod">
          <ac:chgData name="STRELKOVSKII Nikita" userId="af6c14a0-5188-455e-800a-53447537413a" providerId="ADAL" clId="{185EABF0-7B27-4824-A8CE-D5E713511795}" dt="2023-02-21T10:39:27.540" v="211" actId="20577"/>
          <ac:spMkLst>
            <pc:docMk/>
            <pc:sldMk cId="2395919723" sldId="262"/>
            <ac:spMk id="2" creationId="{874C83E4-6DA8-4EAF-8E88-957326CEF8A5}"/>
          </ac:spMkLst>
        </pc:spChg>
        <pc:grpChg chg="mod">
          <ac:chgData name="STRELKOVSKII Nikita" userId="af6c14a0-5188-455e-800a-53447537413a" providerId="ADAL" clId="{185EABF0-7B27-4824-A8CE-D5E713511795}" dt="2023-02-21T10:44:14.174" v="309" actId="1076"/>
          <ac:grpSpMkLst>
            <pc:docMk/>
            <pc:sldMk cId="2395919723" sldId="262"/>
            <ac:grpSpMk id="4" creationId="{43D3B04B-F68F-4F24-9B5B-E041881EB678}"/>
          </ac:grpSpMkLst>
        </pc:grpChg>
      </pc:sldChg>
      <pc:sldChg chg="addSp modSp mod">
        <pc:chgData name="STRELKOVSKII Nikita" userId="af6c14a0-5188-455e-800a-53447537413a" providerId="ADAL" clId="{185EABF0-7B27-4824-A8CE-D5E713511795}" dt="2023-02-21T11:00:51.762" v="390" actId="1076"/>
        <pc:sldMkLst>
          <pc:docMk/>
          <pc:sldMk cId="4213091035" sldId="264"/>
        </pc:sldMkLst>
        <pc:picChg chg="add mod">
          <ac:chgData name="STRELKOVSKII Nikita" userId="af6c14a0-5188-455e-800a-53447537413a" providerId="ADAL" clId="{185EABF0-7B27-4824-A8CE-D5E713511795}" dt="2023-02-21T11:00:13.906" v="384" actId="1076"/>
          <ac:picMkLst>
            <pc:docMk/>
            <pc:sldMk cId="4213091035" sldId="264"/>
            <ac:picMk id="6" creationId="{5320D24B-F564-47D6-BA2A-4F838CBB874C}"/>
          </ac:picMkLst>
        </pc:picChg>
        <pc:picChg chg="add mod">
          <ac:chgData name="STRELKOVSKII Nikita" userId="af6c14a0-5188-455e-800a-53447537413a" providerId="ADAL" clId="{185EABF0-7B27-4824-A8CE-D5E713511795}" dt="2023-02-21T11:00:21.866" v="386" actId="1076"/>
          <ac:picMkLst>
            <pc:docMk/>
            <pc:sldMk cId="4213091035" sldId="264"/>
            <ac:picMk id="8" creationId="{C8510CC0-7A98-447A-BBD9-88E9C39EF6A5}"/>
          </ac:picMkLst>
        </pc:picChg>
        <pc:picChg chg="add mod">
          <ac:chgData name="STRELKOVSKII Nikita" userId="af6c14a0-5188-455e-800a-53447537413a" providerId="ADAL" clId="{185EABF0-7B27-4824-A8CE-D5E713511795}" dt="2023-02-21T11:00:51.762" v="390" actId="1076"/>
          <ac:picMkLst>
            <pc:docMk/>
            <pc:sldMk cId="4213091035" sldId="264"/>
            <ac:picMk id="9" creationId="{C283D8BE-0079-4618-84AC-0C5B0E4B7F9A}"/>
          </ac:picMkLst>
        </pc:picChg>
      </pc:sldChg>
      <pc:sldChg chg="addSp modSp mod">
        <pc:chgData name="STRELKOVSKII Nikita" userId="af6c14a0-5188-455e-800a-53447537413a" providerId="ADAL" clId="{185EABF0-7B27-4824-A8CE-D5E713511795}" dt="2023-02-21T11:01:56.891" v="399" actId="1076"/>
        <pc:sldMkLst>
          <pc:docMk/>
          <pc:sldMk cId="1012728518" sldId="267"/>
        </pc:sldMkLst>
        <pc:picChg chg="add mod">
          <ac:chgData name="STRELKOVSKII Nikita" userId="af6c14a0-5188-455e-800a-53447537413a" providerId="ADAL" clId="{185EABF0-7B27-4824-A8CE-D5E713511795}" dt="2023-02-21T11:01:25.139" v="393" actId="14100"/>
          <ac:picMkLst>
            <pc:docMk/>
            <pc:sldMk cId="1012728518" sldId="267"/>
            <ac:picMk id="6" creationId="{ECB9F1BD-05ED-47E4-B668-D18670842FA1}"/>
          </ac:picMkLst>
        </pc:picChg>
        <pc:picChg chg="add mod">
          <ac:chgData name="STRELKOVSKII Nikita" userId="af6c14a0-5188-455e-800a-53447537413a" providerId="ADAL" clId="{185EABF0-7B27-4824-A8CE-D5E713511795}" dt="2023-02-21T11:01:44.978" v="397" actId="1076"/>
          <ac:picMkLst>
            <pc:docMk/>
            <pc:sldMk cId="1012728518" sldId="267"/>
            <ac:picMk id="7" creationId="{2C0DC767-D451-47E6-8804-38D5C6414BBE}"/>
          </ac:picMkLst>
        </pc:picChg>
        <pc:picChg chg="add mod">
          <ac:chgData name="STRELKOVSKII Nikita" userId="af6c14a0-5188-455e-800a-53447537413a" providerId="ADAL" clId="{185EABF0-7B27-4824-A8CE-D5E713511795}" dt="2023-02-21T11:01:56.891" v="399" actId="1076"/>
          <ac:picMkLst>
            <pc:docMk/>
            <pc:sldMk cId="1012728518" sldId="267"/>
            <ac:picMk id="8" creationId="{E9D53D7C-310C-4F66-9D3D-00BCBA1EE7DF}"/>
          </ac:picMkLst>
        </pc:picChg>
      </pc:sldChg>
      <pc:sldChg chg="addSp modSp mod">
        <pc:chgData name="STRELKOVSKII Nikita" userId="af6c14a0-5188-455e-800a-53447537413a" providerId="ADAL" clId="{185EABF0-7B27-4824-A8CE-D5E713511795}" dt="2023-02-21T11:02:53.620" v="407" actId="1076"/>
        <pc:sldMkLst>
          <pc:docMk/>
          <pc:sldMk cId="695578560" sldId="269"/>
        </pc:sldMkLst>
        <pc:spChg chg="add mod">
          <ac:chgData name="STRELKOVSKII Nikita" userId="af6c14a0-5188-455e-800a-53447537413a" providerId="ADAL" clId="{185EABF0-7B27-4824-A8CE-D5E713511795}" dt="2023-02-21T11:02:33.596" v="405" actId="1076"/>
          <ac:spMkLst>
            <pc:docMk/>
            <pc:sldMk cId="695578560" sldId="269"/>
            <ac:spMk id="10" creationId="{DF84D52F-49C4-46CB-8C8E-0D607C89DF82}"/>
          </ac:spMkLst>
        </pc:spChg>
        <pc:picChg chg="add mod">
          <ac:chgData name="STRELKOVSKII Nikita" userId="af6c14a0-5188-455e-800a-53447537413a" providerId="ADAL" clId="{185EABF0-7B27-4824-A8CE-D5E713511795}" dt="2023-02-21T11:02:19.256" v="401" actId="1076"/>
          <ac:picMkLst>
            <pc:docMk/>
            <pc:sldMk cId="695578560" sldId="269"/>
            <ac:picMk id="7" creationId="{B5A724DF-F918-42A0-BD87-332D43D1F1C5}"/>
          </ac:picMkLst>
        </pc:picChg>
        <pc:picChg chg="add mod">
          <ac:chgData name="STRELKOVSKII Nikita" userId="af6c14a0-5188-455e-800a-53447537413a" providerId="ADAL" clId="{185EABF0-7B27-4824-A8CE-D5E713511795}" dt="2023-02-21T11:02:26.090" v="403" actId="1076"/>
          <ac:picMkLst>
            <pc:docMk/>
            <pc:sldMk cId="695578560" sldId="269"/>
            <ac:picMk id="8" creationId="{A31D59D5-A8F5-4277-9551-14DB2A991106}"/>
          </ac:picMkLst>
        </pc:picChg>
        <pc:picChg chg="add mod">
          <ac:chgData name="STRELKOVSKII Nikita" userId="af6c14a0-5188-455e-800a-53447537413a" providerId="ADAL" clId="{185EABF0-7B27-4824-A8CE-D5E713511795}" dt="2023-02-21T11:02:53.620" v="407" actId="1076"/>
          <ac:picMkLst>
            <pc:docMk/>
            <pc:sldMk cId="695578560" sldId="269"/>
            <ac:picMk id="9" creationId="{648F3F35-58B0-4E47-B0EE-0606F41DB342}"/>
          </ac:picMkLst>
        </pc:picChg>
      </pc:sldChg>
      <pc:sldChg chg="modSp mod">
        <pc:chgData name="STRELKOVSKII Nikita" userId="af6c14a0-5188-455e-800a-53447537413a" providerId="ADAL" clId="{185EABF0-7B27-4824-A8CE-D5E713511795}" dt="2023-02-21T10:22:12.223" v="19" actId="6549"/>
        <pc:sldMkLst>
          <pc:docMk/>
          <pc:sldMk cId="4219401211" sldId="270"/>
        </pc:sldMkLst>
        <pc:spChg chg="mod">
          <ac:chgData name="STRELKOVSKII Nikita" userId="af6c14a0-5188-455e-800a-53447537413a" providerId="ADAL" clId="{185EABF0-7B27-4824-A8CE-D5E713511795}" dt="2023-02-21T10:21:33.482" v="12" actId="20577"/>
          <ac:spMkLst>
            <pc:docMk/>
            <pc:sldMk cId="4219401211" sldId="270"/>
            <ac:spMk id="2" creationId="{2B17339D-C11A-4544-9DC8-F977E6D075FF}"/>
          </ac:spMkLst>
        </pc:spChg>
        <pc:spChg chg="mod">
          <ac:chgData name="STRELKOVSKII Nikita" userId="af6c14a0-5188-455e-800a-53447537413a" providerId="ADAL" clId="{185EABF0-7B27-4824-A8CE-D5E713511795}" dt="2023-02-21T10:22:12.223" v="19" actId="6549"/>
          <ac:spMkLst>
            <pc:docMk/>
            <pc:sldMk cId="4219401211" sldId="270"/>
            <ac:spMk id="8" creationId="{D5FB2723-EA50-46CF-9307-1805DF80D982}"/>
          </ac:spMkLst>
        </pc:spChg>
      </pc:sldChg>
      <pc:sldChg chg="addSp delSp modSp mod modClrScheme chgLayout">
        <pc:chgData name="STRELKOVSKII Nikita" userId="af6c14a0-5188-455e-800a-53447537413a" providerId="ADAL" clId="{185EABF0-7B27-4824-A8CE-D5E713511795}" dt="2023-02-21T10:56:17.508" v="367" actId="26606"/>
        <pc:sldMkLst>
          <pc:docMk/>
          <pc:sldMk cId="1058787740" sldId="461"/>
        </pc:sldMkLst>
        <pc:spChg chg="mod ord">
          <ac:chgData name="STRELKOVSKII Nikita" userId="af6c14a0-5188-455e-800a-53447537413a" providerId="ADAL" clId="{185EABF0-7B27-4824-A8CE-D5E713511795}" dt="2023-02-21T10:56:17.508" v="367" actId="26606"/>
          <ac:spMkLst>
            <pc:docMk/>
            <pc:sldMk cId="1058787740" sldId="461"/>
            <ac:spMk id="2" creationId="{526368E6-CC26-4855-997D-10CF8C783A61}"/>
          </ac:spMkLst>
        </pc:spChg>
        <pc:spChg chg="mod">
          <ac:chgData name="STRELKOVSKII Nikita" userId="af6c14a0-5188-455e-800a-53447537413a" providerId="ADAL" clId="{185EABF0-7B27-4824-A8CE-D5E713511795}" dt="2023-02-21T10:56:17.508" v="367" actId="26606"/>
          <ac:spMkLst>
            <pc:docMk/>
            <pc:sldMk cId="1058787740" sldId="461"/>
            <ac:spMk id="3" creationId="{8B97737A-6CD1-58C6-8548-41D57A24AE7E}"/>
          </ac:spMkLst>
        </pc:spChg>
        <pc:spChg chg="add del">
          <ac:chgData name="STRELKOVSKII Nikita" userId="af6c14a0-5188-455e-800a-53447537413a" providerId="ADAL" clId="{185EABF0-7B27-4824-A8CE-D5E713511795}" dt="2023-02-21T10:55:55.214" v="361" actId="22"/>
          <ac:spMkLst>
            <pc:docMk/>
            <pc:sldMk cId="1058787740" sldId="461"/>
            <ac:spMk id="6" creationId="{6625B513-ADBD-45AB-A423-CFA2013D9D4F}"/>
          </ac:spMkLst>
        </pc:spChg>
        <pc:spChg chg="add del">
          <ac:chgData name="STRELKOVSKII Nikita" userId="af6c14a0-5188-455e-800a-53447537413a" providerId="ADAL" clId="{185EABF0-7B27-4824-A8CE-D5E713511795}" dt="2023-02-21T10:56:01.767" v="363" actId="22"/>
          <ac:spMkLst>
            <pc:docMk/>
            <pc:sldMk cId="1058787740" sldId="461"/>
            <ac:spMk id="8" creationId="{2BA43FC8-AC9A-4173-9887-5DE7DEB7C85A}"/>
          </ac:spMkLst>
        </pc:spChg>
        <pc:picChg chg="add mod">
          <ac:chgData name="STRELKOVSKII Nikita" userId="af6c14a0-5188-455e-800a-53447537413a" providerId="ADAL" clId="{185EABF0-7B27-4824-A8CE-D5E713511795}" dt="2023-02-21T10:56:17.508" v="367" actId="26606"/>
          <ac:picMkLst>
            <pc:docMk/>
            <pc:sldMk cId="1058787740" sldId="461"/>
            <ac:picMk id="5" creationId="{2220451A-C1D3-4043-B1F0-C11C0C150CB4}"/>
          </ac:picMkLst>
        </pc:picChg>
        <pc:picChg chg="add mod ord">
          <ac:chgData name="STRELKOVSKII Nikita" userId="af6c14a0-5188-455e-800a-53447537413a" providerId="ADAL" clId="{185EABF0-7B27-4824-A8CE-D5E713511795}" dt="2023-02-21T10:56:17.508" v="367" actId="26606"/>
          <ac:picMkLst>
            <pc:docMk/>
            <pc:sldMk cId="1058787740" sldId="461"/>
            <ac:picMk id="10" creationId="{074AAB89-65FF-45E6-A05D-59A0D078B9F3}"/>
          </ac:picMkLst>
        </pc:picChg>
      </pc:sldChg>
      <pc:sldChg chg="delSp modSp mod modAnim">
        <pc:chgData name="STRELKOVSKII Nikita" userId="af6c14a0-5188-455e-800a-53447537413a" providerId="ADAL" clId="{185EABF0-7B27-4824-A8CE-D5E713511795}" dt="2023-02-21T10:47:58.732" v="344"/>
        <pc:sldMkLst>
          <pc:docMk/>
          <pc:sldMk cId="397235861" sldId="506"/>
        </pc:sldMkLst>
        <pc:spChg chg="mod">
          <ac:chgData name="STRELKOVSKII Nikita" userId="af6c14a0-5188-455e-800a-53447537413a" providerId="ADAL" clId="{185EABF0-7B27-4824-A8CE-D5E713511795}" dt="2023-02-21T10:39:49.622" v="223" actId="404"/>
          <ac:spMkLst>
            <pc:docMk/>
            <pc:sldMk cId="397235861" sldId="506"/>
            <ac:spMk id="4" creationId="{E8A8778D-74BD-82AC-BDB8-E53032B2DF18}"/>
          </ac:spMkLst>
        </pc:spChg>
        <pc:spChg chg="mod">
          <ac:chgData name="STRELKOVSKII Nikita" userId="af6c14a0-5188-455e-800a-53447537413a" providerId="ADAL" clId="{185EABF0-7B27-4824-A8CE-D5E713511795}" dt="2023-02-21T10:45:05.561" v="329" actId="554"/>
          <ac:spMkLst>
            <pc:docMk/>
            <pc:sldMk cId="397235861" sldId="506"/>
            <ac:spMk id="253" creationId="{5D0A7CB2-291E-4E87-AECF-78DEA73C6FF1}"/>
          </ac:spMkLst>
        </pc:spChg>
        <pc:spChg chg="mod">
          <ac:chgData name="STRELKOVSKII Nikita" userId="af6c14a0-5188-455e-800a-53447537413a" providerId="ADAL" clId="{185EABF0-7B27-4824-A8CE-D5E713511795}" dt="2023-02-21T10:45:05.561" v="329" actId="554"/>
          <ac:spMkLst>
            <pc:docMk/>
            <pc:sldMk cId="397235861" sldId="506"/>
            <ac:spMk id="254" creationId="{9F0D396A-F92C-4DC6-93CE-ABF921AD305F}"/>
          </ac:spMkLst>
        </pc:spChg>
        <pc:spChg chg="mod">
          <ac:chgData name="STRELKOVSKII Nikita" userId="af6c14a0-5188-455e-800a-53447537413a" providerId="ADAL" clId="{185EABF0-7B27-4824-A8CE-D5E713511795}" dt="2023-02-21T10:45:05.561" v="329" actId="554"/>
          <ac:spMkLst>
            <pc:docMk/>
            <pc:sldMk cId="397235861" sldId="506"/>
            <ac:spMk id="255" creationId="{A351C4FC-0B16-4320-9D38-6F187DAECB84}"/>
          </ac:spMkLst>
        </pc:spChg>
        <pc:spChg chg="mod">
          <ac:chgData name="STRELKOVSKII Nikita" userId="af6c14a0-5188-455e-800a-53447537413a" providerId="ADAL" clId="{185EABF0-7B27-4824-A8CE-D5E713511795}" dt="2023-02-21T10:45:05.561" v="329" actId="554"/>
          <ac:spMkLst>
            <pc:docMk/>
            <pc:sldMk cId="397235861" sldId="506"/>
            <ac:spMk id="256" creationId="{4C671156-0C2B-46AB-885C-DE61AFC990FB}"/>
          </ac:spMkLst>
        </pc:spChg>
        <pc:spChg chg="mod">
          <ac:chgData name="STRELKOVSKII Nikita" userId="af6c14a0-5188-455e-800a-53447537413a" providerId="ADAL" clId="{185EABF0-7B27-4824-A8CE-D5E713511795}" dt="2023-02-21T10:45:29.262" v="331" actId="14100"/>
          <ac:spMkLst>
            <pc:docMk/>
            <pc:sldMk cId="397235861" sldId="506"/>
            <ac:spMk id="257" creationId="{ACA0B650-D6A4-4792-B245-CEFE177954EC}"/>
          </ac:spMkLst>
        </pc:spChg>
        <pc:spChg chg="del mod">
          <ac:chgData name="STRELKOVSKII Nikita" userId="af6c14a0-5188-455e-800a-53447537413a" providerId="ADAL" clId="{185EABF0-7B27-4824-A8CE-D5E713511795}" dt="2023-02-21T10:45:42.520" v="333" actId="478"/>
          <ac:spMkLst>
            <pc:docMk/>
            <pc:sldMk cId="397235861" sldId="506"/>
            <ac:spMk id="259" creationId="{EA32C823-8F9F-4840-BFDF-AE3E05EAAA5E}"/>
          </ac:spMkLst>
        </pc:spChg>
        <pc:spChg chg="mod">
          <ac:chgData name="STRELKOVSKII Nikita" userId="af6c14a0-5188-455e-800a-53447537413a" providerId="ADAL" clId="{185EABF0-7B27-4824-A8CE-D5E713511795}" dt="2023-02-21T10:39:36.891" v="219" actId="20577"/>
          <ac:spMkLst>
            <pc:docMk/>
            <pc:sldMk cId="397235861" sldId="506"/>
            <ac:spMk id="273" creationId="{579EE6A6-0170-4859-B722-4F0B9C61413C}"/>
          </ac:spMkLst>
        </pc:spChg>
        <pc:graphicFrameChg chg="mod modGraphic">
          <ac:chgData name="STRELKOVSKII Nikita" userId="af6c14a0-5188-455e-800a-53447537413a" providerId="ADAL" clId="{185EABF0-7B27-4824-A8CE-D5E713511795}" dt="2023-02-21T10:44:54.516" v="328" actId="14100"/>
          <ac:graphicFrameMkLst>
            <pc:docMk/>
            <pc:sldMk cId="397235861" sldId="506"/>
            <ac:graphicFrameMk id="223" creationId="{2C6D7189-2446-4B98-965D-5D8F5FEAE3E4}"/>
          </ac:graphicFrameMkLst>
        </pc:graphicFrameChg>
        <pc:cxnChg chg="mod">
          <ac:chgData name="STRELKOVSKII Nikita" userId="af6c14a0-5188-455e-800a-53447537413a" providerId="ADAL" clId="{185EABF0-7B27-4824-A8CE-D5E713511795}" dt="2023-02-21T10:39:59.076" v="226" actId="1076"/>
          <ac:cxnSpMkLst>
            <pc:docMk/>
            <pc:sldMk cId="397235861" sldId="506"/>
            <ac:cxnSpMk id="217" creationId="{F13C10A7-7A9D-442E-8C2B-6AF499AE5BBE}"/>
          </ac:cxnSpMkLst>
        </pc:cxnChg>
        <pc:cxnChg chg="mod">
          <ac:chgData name="STRELKOVSKII Nikita" userId="af6c14a0-5188-455e-800a-53447537413a" providerId="ADAL" clId="{185EABF0-7B27-4824-A8CE-D5E713511795}" dt="2023-02-21T10:39:59.076" v="226" actId="1076"/>
          <ac:cxnSpMkLst>
            <pc:docMk/>
            <pc:sldMk cId="397235861" sldId="506"/>
            <ac:cxnSpMk id="218" creationId="{441C9AA1-7B52-43A5-92B3-D102E99F9F32}"/>
          </ac:cxnSpMkLst>
        </pc:cxnChg>
        <pc:cxnChg chg="mod">
          <ac:chgData name="STRELKOVSKII Nikita" userId="af6c14a0-5188-455e-800a-53447537413a" providerId="ADAL" clId="{185EABF0-7B27-4824-A8CE-D5E713511795}" dt="2023-02-21T10:39:59.076" v="226" actId="1076"/>
          <ac:cxnSpMkLst>
            <pc:docMk/>
            <pc:sldMk cId="397235861" sldId="506"/>
            <ac:cxnSpMk id="219" creationId="{F9708867-8901-48BF-B4F0-31884D12A694}"/>
          </ac:cxnSpMkLst>
        </pc:cxnChg>
        <pc:cxnChg chg="mod">
          <ac:chgData name="STRELKOVSKII Nikita" userId="af6c14a0-5188-455e-800a-53447537413a" providerId="ADAL" clId="{185EABF0-7B27-4824-A8CE-D5E713511795}" dt="2023-02-21T10:39:59.076" v="226" actId="1076"/>
          <ac:cxnSpMkLst>
            <pc:docMk/>
            <pc:sldMk cId="397235861" sldId="506"/>
            <ac:cxnSpMk id="220" creationId="{E8F50675-63BA-4575-8978-66FF7F1CEB3B}"/>
          </ac:cxnSpMkLst>
        </pc:cxnChg>
        <pc:cxnChg chg="mod">
          <ac:chgData name="STRELKOVSKII Nikita" userId="af6c14a0-5188-455e-800a-53447537413a" providerId="ADAL" clId="{185EABF0-7B27-4824-A8CE-D5E713511795}" dt="2023-02-21T10:39:59.076" v="226" actId="1076"/>
          <ac:cxnSpMkLst>
            <pc:docMk/>
            <pc:sldMk cId="397235861" sldId="506"/>
            <ac:cxnSpMk id="221" creationId="{E57E2C20-11DF-42D6-BA80-52AFC5A1CFE6}"/>
          </ac:cxnSpMkLst>
        </pc:cxnChg>
        <pc:cxnChg chg="mod">
          <ac:chgData name="STRELKOVSKII Nikita" userId="af6c14a0-5188-455e-800a-53447537413a" providerId="ADAL" clId="{185EABF0-7B27-4824-A8CE-D5E713511795}" dt="2023-02-21T10:39:59.076" v="226" actId="1076"/>
          <ac:cxnSpMkLst>
            <pc:docMk/>
            <pc:sldMk cId="397235861" sldId="506"/>
            <ac:cxnSpMk id="222" creationId="{294E9AB1-0781-445A-9E11-9CE079D2863F}"/>
          </ac:cxnSpMkLst>
        </pc:cxnChg>
        <pc:cxnChg chg="mod">
          <ac:chgData name="STRELKOVSKII Nikita" userId="af6c14a0-5188-455e-800a-53447537413a" providerId="ADAL" clId="{185EABF0-7B27-4824-A8CE-D5E713511795}" dt="2023-02-21T10:39:59.076" v="226" actId="1076"/>
          <ac:cxnSpMkLst>
            <pc:docMk/>
            <pc:sldMk cId="397235861" sldId="506"/>
            <ac:cxnSpMk id="224" creationId="{B5104295-97F1-4699-B8DD-931B23A1AB60}"/>
          </ac:cxnSpMkLst>
        </pc:cxnChg>
        <pc:cxnChg chg="mod">
          <ac:chgData name="STRELKOVSKII Nikita" userId="af6c14a0-5188-455e-800a-53447537413a" providerId="ADAL" clId="{185EABF0-7B27-4824-A8CE-D5E713511795}" dt="2023-02-21T10:39:59.076" v="226" actId="1076"/>
          <ac:cxnSpMkLst>
            <pc:docMk/>
            <pc:sldMk cId="397235861" sldId="506"/>
            <ac:cxnSpMk id="225" creationId="{BC9155AA-8CBD-4F90-AE75-7D2ABFDB76F9}"/>
          </ac:cxnSpMkLst>
        </pc:cxnChg>
        <pc:cxnChg chg="mod">
          <ac:chgData name="STRELKOVSKII Nikita" userId="af6c14a0-5188-455e-800a-53447537413a" providerId="ADAL" clId="{185EABF0-7B27-4824-A8CE-D5E713511795}" dt="2023-02-21T10:39:59.076" v="226" actId="1076"/>
          <ac:cxnSpMkLst>
            <pc:docMk/>
            <pc:sldMk cId="397235861" sldId="506"/>
            <ac:cxnSpMk id="226" creationId="{85D7A047-1814-4A6F-84CC-7020990FA271}"/>
          </ac:cxnSpMkLst>
        </pc:cxnChg>
        <pc:cxnChg chg="mod">
          <ac:chgData name="STRELKOVSKII Nikita" userId="af6c14a0-5188-455e-800a-53447537413a" providerId="ADAL" clId="{185EABF0-7B27-4824-A8CE-D5E713511795}" dt="2023-02-21T10:39:59.076" v="226" actId="1076"/>
          <ac:cxnSpMkLst>
            <pc:docMk/>
            <pc:sldMk cId="397235861" sldId="506"/>
            <ac:cxnSpMk id="227" creationId="{D8168E54-AEAF-4F9D-B9DF-3B7BE1CC2CF7}"/>
          </ac:cxnSpMkLst>
        </pc:cxnChg>
        <pc:cxnChg chg="mod">
          <ac:chgData name="STRELKOVSKII Nikita" userId="af6c14a0-5188-455e-800a-53447537413a" providerId="ADAL" clId="{185EABF0-7B27-4824-A8CE-D5E713511795}" dt="2023-02-21T10:39:59.076" v="226" actId="1076"/>
          <ac:cxnSpMkLst>
            <pc:docMk/>
            <pc:sldMk cId="397235861" sldId="506"/>
            <ac:cxnSpMk id="228" creationId="{0648C8A5-B3C9-4ACE-BBCF-61E1620DB4AF}"/>
          </ac:cxnSpMkLst>
        </pc:cxnChg>
        <pc:cxnChg chg="mod">
          <ac:chgData name="STRELKOVSKII Nikita" userId="af6c14a0-5188-455e-800a-53447537413a" providerId="ADAL" clId="{185EABF0-7B27-4824-A8CE-D5E713511795}" dt="2023-02-21T10:39:59.076" v="226" actId="1076"/>
          <ac:cxnSpMkLst>
            <pc:docMk/>
            <pc:sldMk cId="397235861" sldId="506"/>
            <ac:cxnSpMk id="229" creationId="{1D25E7C3-DFD2-419B-B481-FDF1253C6AE7}"/>
          </ac:cxnSpMkLst>
        </pc:cxnChg>
        <pc:cxnChg chg="mod">
          <ac:chgData name="STRELKOVSKII Nikita" userId="af6c14a0-5188-455e-800a-53447537413a" providerId="ADAL" clId="{185EABF0-7B27-4824-A8CE-D5E713511795}" dt="2023-02-21T10:39:59.076" v="226" actId="1076"/>
          <ac:cxnSpMkLst>
            <pc:docMk/>
            <pc:sldMk cId="397235861" sldId="506"/>
            <ac:cxnSpMk id="230" creationId="{53C4300A-4200-4343-A614-504660B3DA5C}"/>
          </ac:cxnSpMkLst>
        </pc:cxnChg>
        <pc:cxnChg chg="mod">
          <ac:chgData name="STRELKOVSKII Nikita" userId="af6c14a0-5188-455e-800a-53447537413a" providerId="ADAL" clId="{185EABF0-7B27-4824-A8CE-D5E713511795}" dt="2023-02-21T10:39:59.076" v="226" actId="1076"/>
          <ac:cxnSpMkLst>
            <pc:docMk/>
            <pc:sldMk cId="397235861" sldId="506"/>
            <ac:cxnSpMk id="231" creationId="{A0309E01-B624-46EC-B5A8-772CC396FB99}"/>
          </ac:cxnSpMkLst>
        </pc:cxnChg>
        <pc:cxnChg chg="mod">
          <ac:chgData name="STRELKOVSKII Nikita" userId="af6c14a0-5188-455e-800a-53447537413a" providerId="ADAL" clId="{185EABF0-7B27-4824-A8CE-D5E713511795}" dt="2023-02-21T10:39:59.076" v="226" actId="1076"/>
          <ac:cxnSpMkLst>
            <pc:docMk/>
            <pc:sldMk cId="397235861" sldId="506"/>
            <ac:cxnSpMk id="232" creationId="{0ED208CE-0673-428F-90E0-BD2A3F82ED4E}"/>
          </ac:cxnSpMkLst>
        </pc:cxnChg>
        <pc:cxnChg chg="mod">
          <ac:chgData name="STRELKOVSKII Nikita" userId="af6c14a0-5188-455e-800a-53447537413a" providerId="ADAL" clId="{185EABF0-7B27-4824-A8CE-D5E713511795}" dt="2023-02-21T10:39:59.076" v="226" actId="1076"/>
          <ac:cxnSpMkLst>
            <pc:docMk/>
            <pc:sldMk cId="397235861" sldId="506"/>
            <ac:cxnSpMk id="233" creationId="{F6ABD66C-92BD-4D1B-99F3-4EE63FED14BB}"/>
          </ac:cxnSpMkLst>
        </pc:cxnChg>
        <pc:cxnChg chg="mod">
          <ac:chgData name="STRELKOVSKII Nikita" userId="af6c14a0-5188-455e-800a-53447537413a" providerId="ADAL" clId="{185EABF0-7B27-4824-A8CE-D5E713511795}" dt="2023-02-21T10:39:59.076" v="226" actId="1076"/>
          <ac:cxnSpMkLst>
            <pc:docMk/>
            <pc:sldMk cId="397235861" sldId="506"/>
            <ac:cxnSpMk id="234" creationId="{B1FD4633-73FA-4D9B-A54F-4A59262CFBB0}"/>
          </ac:cxnSpMkLst>
        </pc:cxnChg>
        <pc:cxnChg chg="mod">
          <ac:chgData name="STRELKOVSKII Nikita" userId="af6c14a0-5188-455e-800a-53447537413a" providerId="ADAL" clId="{185EABF0-7B27-4824-A8CE-D5E713511795}" dt="2023-02-21T10:39:59.076" v="226" actId="1076"/>
          <ac:cxnSpMkLst>
            <pc:docMk/>
            <pc:sldMk cId="397235861" sldId="506"/>
            <ac:cxnSpMk id="235" creationId="{B066366E-8913-43C9-BA6C-A186B8B779AA}"/>
          </ac:cxnSpMkLst>
        </pc:cxnChg>
        <pc:cxnChg chg="mod">
          <ac:chgData name="STRELKOVSKII Nikita" userId="af6c14a0-5188-455e-800a-53447537413a" providerId="ADAL" clId="{185EABF0-7B27-4824-A8CE-D5E713511795}" dt="2023-02-21T10:39:59.076" v="226" actId="1076"/>
          <ac:cxnSpMkLst>
            <pc:docMk/>
            <pc:sldMk cId="397235861" sldId="506"/>
            <ac:cxnSpMk id="236" creationId="{FDCFD601-88FC-49F8-B5C0-6CF70C70624D}"/>
          </ac:cxnSpMkLst>
        </pc:cxnChg>
        <pc:cxnChg chg="mod">
          <ac:chgData name="STRELKOVSKII Nikita" userId="af6c14a0-5188-455e-800a-53447537413a" providerId="ADAL" clId="{185EABF0-7B27-4824-A8CE-D5E713511795}" dt="2023-02-21T10:39:59.076" v="226" actId="1076"/>
          <ac:cxnSpMkLst>
            <pc:docMk/>
            <pc:sldMk cId="397235861" sldId="506"/>
            <ac:cxnSpMk id="237" creationId="{2C087F64-28D1-495E-A375-3A9B675FB9C0}"/>
          </ac:cxnSpMkLst>
        </pc:cxnChg>
        <pc:cxnChg chg="mod">
          <ac:chgData name="STRELKOVSKII Nikita" userId="af6c14a0-5188-455e-800a-53447537413a" providerId="ADAL" clId="{185EABF0-7B27-4824-A8CE-D5E713511795}" dt="2023-02-21T10:39:59.076" v="226" actId="1076"/>
          <ac:cxnSpMkLst>
            <pc:docMk/>
            <pc:sldMk cId="397235861" sldId="506"/>
            <ac:cxnSpMk id="238" creationId="{1FD68810-E4D0-4FD2-9A82-06C292E6C9D1}"/>
          </ac:cxnSpMkLst>
        </pc:cxnChg>
        <pc:cxnChg chg="mod">
          <ac:chgData name="STRELKOVSKII Nikita" userId="af6c14a0-5188-455e-800a-53447537413a" providerId="ADAL" clId="{185EABF0-7B27-4824-A8CE-D5E713511795}" dt="2023-02-21T10:39:59.076" v="226" actId="1076"/>
          <ac:cxnSpMkLst>
            <pc:docMk/>
            <pc:sldMk cId="397235861" sldId="506"/>
            <ac:cxnSpMk id="239" creationId="{FEC92F5A-CBE7-4038-AE8F-0F172C401610}"/>
          </ac:cxnSpMkLst>
        </pc:cxnChg>
        <pc:cxnChg chg="mod">
          <ac:chgData name="STRELKOVSKII Nikita" userId="af6c14a0-5188-455e-800a-53447537413a" providerId="ADAL" clId="{185EABF0-7B27-4824-A8CE-D5E713511795}" dt="2023-02-21T10:39:59.076" v="226" actId="1076"/>
          <ac:cxnSpMkLst>
            <pc:docMk/>
            <pc:sldMk cId="397235861" sldId="506"/>
            <ac:cxnSpMk id="240" creationId="{82D86ACD-77D8-41BA-A9A5-7BBDC303FE34}"/>
          </ac:cxnSpMkLst>
        </pc:cxnChg>
        <pc:cxnChg chg="mod">
          <ac:chgData name="STRELKOVSKII Nikita" userId="af6c14a0-5188-455e-800a-53447537413a" providerId="ADAL" clId="{185EABF0-7B27-4824-A8CE-D5E713511795}" dt="2023-02-21T10:39:59.076" v="226" actId="1076"/>
          <ac:cxnSpMkLst>
            <pc:docMk/>
            <pc:sldMk cId="397235861" sldId="506"/>
            <ac:cxnSpMk id="241" creationId="{F9C5A053-3A69-46E8-82B6-A4299684C7C1}"/>
          </ac:cxnSpMkLst>
        </pc:cxnChg>
        <pc:cxnChg chg="mod">
          <ac:chgData name="STRELKOVSKII Nikita" userId="af6c14a0-5188-455e-800a-53447537413a" providerId="ADAL" clId="{185EABF0-7B27-4824-A8CE-D5E713511795}" dt="2023-02-21T10:39:59.076" v="226" actId="1076"/>
          <ac:cxnSpMkLst>
            <pc:docMk/>
            <pc:sldMk cId="397235861" sldId="506"/>
            <ac:cxnSpMk id="242" creationId="{66A7541F-BEE7-4D7D-BC22-4CD2704B4DC1}"/>
          </ac:cxnSpMkLst>
        </pc:cxnChg>
        <pc:cxnChg chg="mod">
          <ac:chgData name="STRELKOVSKII Nikita" userId="af6c14a0-5188-455e-800a-53447537413a" providerId="ADAL" clId="{185EABF0-7B27-4824-A8CE-D5E713511795}" dt="2023-02-21T10:39:59.076" v="226" actId="1076"/>
          <ac:cxnSpMkLst>
            <pc:docMk/>
            <pc:sldMk cId="397235861" sldId="506"/>
            <ac:cxnSpMk id="243" creationId="{45190B45-EA8B-4A40-8888-5F2F348EEAF5}"/>
          </ac:cxnSpMkLst>
        </pc:cxnChg>
        <pc:cxnChg chg="mod">
          <ac:chgData name="STRELKOVSKII Nikita" userId="af6c14a0-5188-455e-800a-53447537413a" providerId="ADAL" clId="{185EABF0-7B27-4824-A8CE-D5E713511795}" dt="2023-02-21T10:39:59.076" v="226" actId="1076"/>
          <ac:cxnSpMkLst>
            <pc:docMk/>
            <pc:sldMk cId="397235861" sldId="506"/>
            <ac:cxnSpMk id="244" creationId="{298FB811-F61B-494C-87A2-9B0960BC2F0C}"/>
          </ac:cxnSpMkLst>
        </pc:cxnChg>
        <pc:cxnChg chg="mod">
          <ac:chgData name="STRELKOVSKII Nikita" userId="af6c14a0-5188-455e-800a-53447537413a" providerId="ADAL" clId="{185EABF0-7B27-4824-A8CE-D5E713511795}" dt="2023-02-21T10:39:59.076" v="226" actId="1076"/>
          <ac:cxnSpMkLst>
            <pc:docMk/>
            <pc:sldMk cId="397235861" sldId="506"/>
            <ac:cxnSpMk id="245" creationId="{7A3A9DCF-872A-4EA6-BB5D-D47493135E8E}"/>
          </ac:cxnSpMkLst>
        </pc:cxnChg>
        <pc:cxnChg chg="mod">
          <ac:chgData name="STRELKOVSKII Nikita" userId="af6c14a0-5188-455e-800a-53447537413a" providerId="ADAL" clId="{185EABF0-7B27-4824-A8CE-D5E713511795}" dt="2023-02-21T10:39:59.076" v="226" actId="1076"/>
          <ac:cxnSpMkLst>
            <pc:docMk/>
            <pc:sldMk cId="397235861" sldId="506"/>
            <ac:cxnSpMk id="246" creationId="{AC337853-4027-463E-A898-8091BD47F58F}"/>
          </ac:cxnSpMkLst>
        </pc:cxnChg>
        <pc:cxnChg chg="mod">
          <ac:chgData name="STRELKOVSKII Nikita" userId="af6c14a0-5188-455e-800a-53447537413a" providerId="ADAL" clId="{185EABF0-7B27-4824-A8CE-D5E713511795}" dt="2023-02-21T10:39:59.076" v="226" actId="1076"/>
          <ac:cxnSpMkLst>
            <pc:docMk/>
            <pc:sldMk cId="397235861" sldId="506"/>
            <ac:cxnSpMk id="247" creationId="{3E4A8553-C6BF-449A-B649-0428DE2D7542}"/>
          </ac:cxnSpMkLst>
        </pc:cxnChg>
        <pc:cxnChg chg="mod">
          <ac:chgData name="STRELKOVSKII Nikita" userId="af6c14a0-5188-455e-800a-53447537413a" providerId="ADAL" clId="{185EABF0-7B27-4824-A8CE-D5E713511795}" dt="2023-02-21T10:45:14.057" v="330" actId="12789"/>
          <ac:cxnSpMkLst>
            <pc:docMk/>
            <pc:sldMk cId="397235861" sldId="506"/>
            <ac:cxnSpMk id="248" creationId="{A2237344-DDF6-44AB-8D36-1AA445C0A370}"/>
          </ac:cxnSpMkLst>
        </pc:cxnChg>
        <pc:cxnChg chg="mod">
          <ac:chgData name="STRELKOVSKII Nikita" userId="af6c14a0-5188-455e-800a-53447537413a" providerId="ADAL" clId="{185EABF0-7B27-4824-A8CE-D5E713511795}" dt="2023-02-21T10:45:14.057" v="330" actId="12789"/>
          <ac:cxnSpMkLst>
            <pc:docMk/>
            <pc:sldMk cId="397235861" sldId="506"/>
            <ac:cxnSpMk id="249" creationId="{FE494D57-3291-462E-9646-A61991DCDE5F}"/>
          </ac:cxnSpMkLst>
        </pc:cxnChg>
        <pc:cxnChg chg="mod">
          <ac:chgData name="STRELKOVSKII Nikita" userId="af6c14a0-5188-455e-800a-53447537413a" providerId="ADAL" clId="{185EABF0-7B27-4824-A8CE-D5E713511795}" dt="2023-02-21T10:45:14.057" v="330" actId="12789"/>
          <ac:cxnSpMkLst>
            <pc:docMk/>
            <pc:sldMk cId="397235861" sldId="506"/>
            <ac:cxnSpMk id="250" creationId="{BA405F55-9B42-4831-B02D-686D71D1C608}"/>
          </ac:cxnSpMkLst>
        </pc:cxnChg>
        <pc:cxnChg chg="mod">
          <ac:chgData name="STRELKOVSKII Nikita" userId="af6c14a0-5188-455e-800a-53447537413a" providerId="ADAL" clId="{185EABF0-7B27-4824-A8CE-D5E713511795}" dt="2023-02-21T10:45:14.057" v="330" actId="12789"/>
          <ac:cxnSpMkLst>
            <pc:docMk/>
            <pc:sldMk cId="397235861" sldId="506"/>
            <ac:cxnSpMk id="251" creationId="{F05EE912-55E2-4364-B69C-8CA6270820BD}"/>
          </ac:cxnSpMkLst>
        </pc:cxnChg>
        <pc:cxnChg chg="mod">
          <ac:chgData name="STRELKOVSKII Nikita" userId="af6c14a0-5188-455e-800a-53447537413a" providerId="ADAL" clId="{185EABF0-7B27-4824-A8CE-D5E713511795}" dt="2023-02-21T10:45:14.057" v="330" actId="12789"/>
          <ac:cxnSpMkLst>
            <pc:docMk/>
            <pc:sldMk cId="397235861" sldId="506"/>
            <ac:cxnSpMk id="252" creationId="{29222415-E966-4A1D-9C90-5DBF03D5F0D9}"/>
          </ac:cxnSpMkLst>
        </pc:cxnChg>
      </pc:sldChg>
      <pc:sldChg chg="addSp delSp modSp mod modAnim">
        <pc:chgData name="STRELKOVSKII Nikita" userId="af6c14a0-5188-455e-800a-53447537413a" providerId="ADAL" clId="{185EABF0-7B27-4824-A8CE-D5E713511795}" dt="2023-02-21T10:38:09.656" v="162"/>
        <pc:sldMkLst>
          <pc:docMk/>
          <pc:sldMk cId="3555030895" sldId="507"/>
        </pc:sldMkLst>
        <pc:picChg chg="add mod">
          <ac:chgData name="STRELKOVSKII Nikita" userId="af6c14a0-5188-455e-800a-53447537413a" providerId="ADAL" clId="{185EABF0-7B27-4824-A8CE-D5E713511795}" dt="2023-02-21T10:31:39.686" v="139" actId="1440"/>
          <ac:picMkLst>
            <pc:docMk/>
            <pc:sldMk cId="3555030895" sldId="507"/>
            <ac:picMk id="8" creationId="{E5BD1B11-D593-48F9-8695-1F1479C88C1A}"/>
          </ac:picMkLst>
        </pc:picChg>
        <pc:picChg chg="mod">
          <ac:chgData name="STRELKOVSKII Nikita" userId="af6c14a0-5188-455e-800a-53447537413a" providerId="ADAL" clId="{185EABF0-7B27-4824-A8CE-D5E713511795}" dt="2023-02-21T10:30:41.514" v="133" actId="1076"/>
          <ac:picMkLst>
            <pc:docMk/>
            <pc:sldMk cId="3555030895" sldId="507"/>
            <ac:picMk id="1026" creationId="{7713674F-8CD6-4674-A49B-F3FCCADF0538}"/>
          </ac:picMkLst>
        </pc:picChg>
        <pc:picChg chg="mod">
          <ac:chgData name="STRELKOVSKII Nikita" userId="af6c14a0-5188-455e-800a-53447537413a" providerId="ADAL" clId="{185EABF0-7B27-4824-A8CE-D5E713511795}" dt="2023-02-21T10:31:02.122" v="137" actId="14100"/>
          <ac:picMkLst>
            <pc:docMk/>
            <pc:sldMk cId="3555030895" sldId="507"/>
            <ac:picMk id="1028" creationId="{7783ADD9-F8A6-4489-939B-843787189F4F}"/>
          </ac:picMkLst>
        </pc:picChg>
        <pc:picChg chg="mod">
          <ac:chgData name="STRELKOVSKII Nikita" userId="af6c14a0-5188-455e-800a-53447537413a" providerId="ADAL" clId="{185EABF0-7B27-4824-A8CE-D5E713511795}" dt="2023-02-21T10:31:04.530" v="138" actId="14100"/>
          <ac:picMkLst>
            <pc:docMk/>
            <pc:sldMk cId="3555030895" sldId="507"/>
            <ac:picMk id="1030" creationId="{794CC2E6-0FDF-4C90-A999-468FDEB9CFE0}"/>
          </ac:picMkLst>
        </pc:picChg>
        <pc:picChg chg="del">
          <ac:chgData name="STRELKOVSKII Nikita" userId="af6c14a0-5188-455e-800a-53447537413a" providerId="ADAL" clId="{185EABF0-7B27-4824-A8CE-D5E713511795}" dt="2023-02-21T10:26:54.570" v="48" actId="478"/>
          <ac:picMkLst>
            <pc:docMk/>
            <pc:sldMk cId="3555030895" sldId="507"/>
            <ac:picMk id="1032" creationId="{1485D021-DA0B-44D3-BAED-ED59A9E80DC9}"/>
          </ac:picMkLst>
        </pc:picChg>
        <pc:cxnChg chg="add mod">
          <ac:chgData name="STRELKOVSKII Nikita" userId="af6c14a0-5188-455e-800a-53447537413a" providerId="ADAL" clId="{185EABF0-7B27-4824-A8CE-D5E713511795}" dt="2023-02-21T10:30:51.258" v="135" actId="14100"/>
          <ac:cxnSpMkLst>
            <pc:docMk/>
            <pc:sldMk cId="3555030895" sldId="507"/>
            <ac:cxnSpMk id="5" creationId="{D7E775E6-2D98-49D8-A165-D708107F592C}"/>
          </ac:cxnSpMkLst>
        </pc:cxnChg>
      </pc:sldChg>
      <pc:sldChg chg="addSp modSp mod modAnim">
        <pc:chgData name="STRELKOVSKII Nikita" userId="af6c14a0-5188-455e-800a-53447537413a" providerId="ADAL" clId="{185EABF0-7B27-4824-A8CE-D5E713511795}" dt="2023-02-21T10:40:50.509" v="250" actId="115"/>
        <pc:sldMkLst>
          <pc:docMk/>
          <pc:sldMk cId="2360306118" sldId="511"/>
        </pc:sldMkLst>
        <pc:spChg chg="mod">
          <ac:chgData name="STRELKOVSKII Nikita" userId="af6c14a0-5188-455e-800a-53447537413a" providerId="ADAL" clId="{185EABF0-7B27-4824-A8CE-D5E713511795}" dt="2023-02-21T10:40:50.509" v="250" actId="115"/>
          <ac:spMkLst>
            <pc:docMk/>
            <pc:sldMk cId="2360306118" sldId="511"/>
            <ac:spMk id="3" creationId="{083F9893-5D68-E749-B516-FF8E2188143D}"/>
          </ac:spMkLst>
        </pc:spChg>
        <pc:graphicFrameChg chg="add mod">
          <ac:chgData name="STRELKOVSKII Nikita" userId="af6c14a0-5188-455e-800a-53447537413a" providerId="ADAL" clId="{185EABF0-7B27-4824-A8CE-D5E713511795}" dt="2023-02-21T10:35:30.665" v="151" actId="1076"/>
          <ac:graphicFrameMkLst>
            <pc:docMk/>
            <pc:sldMk cId="2360306118" sldId="511"/>
            <ac:graphicFrameMk id="17" creationId="{4D6D1957-4E6D-4DF5-BDC1-D70EA1D987D3}"/>
          </ac:graphicFrameMkLst>
        </pc:graphicFrameChg>
      </pc:sldChg>
      <pc:sldChg chg="modSp mod modAnim">
        <pc:chgData name="STRELKOVSKII Nikita" userId="af6c14a0-5188-455e-800a-53447537413a" providerId="ADAL" clId="{185EABF0-7B27-4824-A8CE-D5E713511795}" dt="2023-02-21T10:24:56.304" v="37"/>
        <pc:sldMkLst>
          <pc:docMk/>
          <pc:sldMk cId="4194844500" sldId="514"/>
        </pc:sldMkLst>
        <pc:spChg chg="mod">
          <ac:chgData name="STRELKOVSKII Nikita" userId="af6c14a0-5188-455e-800a-53447537413a" providerId="ADAL" clId="{185EABF0-7B27-4824-A8CE-D5E713511795}" dt="2023-02-21T10:24:16.116" v="28" actId="403"/>
          <ac:spMkLst>
            <pc:docMk/>
            <pc:sldMk cId="4194844500" sldId="514"/>
            <ac:spMk id="7" creationId="{06F39A7D-9717-3B3A-1351-EC8916499CCA}"/>
          </ac:spMkLst>
        </pc:spChg>
        <pc:spChg chg="mod">
          <ac:chgData name="STRELKOVSKII Nikita" userId="af6c14a0-5188-455e-800a-53447537413a" providerId="ADAL" clId="{185EABF0-7B27-4824-A8CE-D5E713511795}" dt="2023-02-21T10:24:20.417" v="29" actId="1076"/>
          <ac:spMkLst>
            <pc:docMk/>
            <pc:sldMk cId="4194844500" sldId="514"/>
            <ac:spMk id="8" creationId="{87FE3FBF-9805-C4D9-3CF2-FA73AA5F7496}"/>
          </ac:spMkLst>
        </pc:spChg>
        <pc:picChg chg="mod">
          <ac:chgData name="STRELKOVSKII Nikita" userId="af6c14a0-5188-455e-800a-53447537413a" providerId="ADAL" clId="{185EABF0-7B27-4824-A8CE-D5E713511795}" dt="2023-02-21T10:24:20.417" v="29" actId="1076"/>
          <ac:picMkLst>
            <pc:docMk/>
            <pc:sldMk cId="4194844500" sldId="514"/>
            <ac:picMk id="1026" creationId="{B52F1E3D-21FF-98B9-122C-CF1CCAC40742}"/>
          </ac:picMkLst>
        </pc:picChg>
      </pc:sldChg>
      <pc:sldChg chg="modSp mod">
        <pc:chgData name="STRELKOVSKII Nikita" userId="af6c14a0-5188-455e-800a-53447537413a" providerId="ADAL" clId="{185EABF0-7B27-4824-A8CE-D5E713511795}" dt="2023-02-21T10:49:01.526" v="353" actId="1076"/>
        <pc:sldMkLst>
          <pc:docMk/>
          <pc:sldMk cId="2805475219" sldId="515"/>
        </pc:sldMkLst>
        <pc:spChg chg="mod">
          <ac:chgData name="STRELKOVSKII Nikita" userId="af6c14a0-5188-455e-800a-53447537413a" providerId="ADAL" clId="{185EABF0-7B27-4824-A8CE-D5E713511795}" dt="2023-02-21T10:48:46.808" v="351" actId="20577"/>
          <ac:spMkLst>
            <pc:docMk/>
            <pc:sldMk cId="2805475219" sldId="515"/>
            <ac:spMk id="12" creationId="{A6BEADB5-E935-A75D-8E0C-EE1E04981292}"/>
          </ac:spMkLst>
        </pc:spChg>
        <pc:picChg chg="mod">
          <ac:chgData name="STRELKOVSKII Nikita" userId="af6c14a0-5188-455e-800a-53447537413a" providerId="ADAL" clId="{185EABF0-7B27-4824-A8CE-D5E713511795}" dt="2023-02-21T10:48:57.789" v="352" actId="1076"/>
          <ac:picMkLst>
            <pc:docMk/>
            <pc:sldMk cId="2805475219" sldId="515"/>
            <ac:picMk id="5" creationId="{98284F99-945E-8297-48D9-1A596DBDFF0E}"/>
          </ac:picMkLst>
        </pc:picChg>
        <pc:picChg chg="mod">
          <ac:chgData name="STRELKOVSKII Nikita" userId="af6c14a0-5188-455e-800a-53447537413a" providerId="ADAL" clId="{185EABF0-7B27-4824-A8CE-D5E713511795}" dt="2023-02-21T10:49:01.526" v="353" actId="1076"/>
          <ac:picMkLst>
            <pc:docMk/>
            <pc:sldMk cId="2805475219" sldId="515"/>
            <ac:picMk id="6" creationId="{CAEF44D7-EF8D-E1FE-F900-6CA129D54465}"/>
          </ac:picMkLst>
        </pc:picChg>
      </pc:sldChg>
      <pc:sldChg chg="del">
        <pc:chgData name="STRELKOVSKII Nikita" userId="af6c14a0-5188-455e-800a-53447537413a" providerId="ADAL" clId="{185EABF0-7B27-4824-A8CE-D5E713511795}" dt="2023-02-21T10:39:05.878" v="163" actId="47"/>
        <pc:sldMkLst>
          <pc:docMk/>
          <pc:sldMk cId="2118877757" sldId="516"/>
        </pc:sldMkLst>
      </pc:sldChg>
    </pc:docChg>
  </pc:docChgLst>
  <pc:docChgLst>
    <pc:chgData name="Nikita Strelkovskii" userId="af6c14a0-5188-455e-800a-53447537413a" providerId="ADAL" clId="{D38D5CC2-45B4-D54C-A75F-6510DB3871A3}"/>
    <pc:docChg chg="undo custSel addSld delSld modSld sldOrd">
      <pc:chgData name="Nikita Strelkovskii" userId="af6c14a0-5188-455e-800a-53447537413a" providerId="ADAL" clId="{D38D5CC2-45B4-D54C-A75F-6510DB3871A3}" dt="2023-02-20T11:13:20.914" v="871" actId="20577"/>
      <pc:docMkLst>
        <pc:docMk/>
      </pc:docMkLst>
      <pc:sldChg chg="modSp mod modClrScheme chgLayout">
        <pc:chgData name="Nikita Strelkovskii" userId="af6c14a0-5188-455e-800a-53447537413a" providerId="ADAL" clId="{D38D5CC2-45B4-D54C-A75F-6510DB3871A3}" dt="2023-02-20T10:55:58.961" v="572" actId="27636"/>
        <pc:sldMkLst>
          <pc:docMk/>
          <pc:sldMk cId="2989814758" sldId="259"/>
        </pc:sldMkLst>
        <pc:spChg chg="mod ord">
          <ac:chgData name="Nikita Strelkovskii" userId="af6c14a0-5188-455e-800a-53447537413a" providerId="ADAL" clId="{D38D5CC2-45B4-D54C-A75F-6510DB3871A3}" dt="2023-02-20T10:55:42.297" v="563" actId="700"/>
          <ac:spMkLst>
            <pc:docMk/>
            <pc:sldMk cId="2989814758" sldId="259"/>
            <ac:spMk id="2" creationId="{24B26A50-C4EA-4344-B148-236CEF9D8E42}"/>
          </ac:spMkLst>
        </pc:spChg>
        <pc:spChg chg="mod ord">
          <ac:chgData name="Nikita Strelkovskii" userId="af6c14a0-5188-455e-800a-53447537413a" providerId="ADAL" clId="{D38D5CC2-45B4-D54C-A75F-6510DB3871A3}" dt="2023-02-20T10:55:58.961" v="572" actId="27636"/>
          <ac:spMkLst>
            <pc:docMk/>
            <pc:sldMk cId="2989814758" sldId="259"/>
            <ac:spMk id="3" creationId="{A86416D4-AA3E-40A3-B4C7-BBCBE071013A}"/>
          </ac:spMkLst>
        </pc:spChg>
        <pc:spChg chg="mod ord">
          <ac:chgData name="Nikita Strelkovskii" userId="af6c14a0-5188-455e-800a-53447537413a" providerId="ADAL" clId="{D38D5CC2-45B4-D54C-A75F-6510DB3871A3}" dt="2023-02-20T10:55:42.297" v="563" actId="700"/>
          <ac:spMkLst>
            <pc:docMk/>
            <pc:sldMk cId="2989814758" sldId="259"/>
            <ac:spMk id="4" creationId="{7EEAAC6C-8DD4-40AF-B9A8-8ACAADD3A88D}"/>
          </ac:spMkLst>
        </pc:spChg>
      </pc:sldChg>
      <pc:sldChg chg="modSp mod modClrScheme chgLayout">
        <pc:chgData name="Nikita Strelkovskii" userId="af6c14a0-5188-455e-800a-53447537413a" providerId="ADAL" clId="{D38D5CC2-45B4-D54C-A75F-6510DB3871A3}" dt="2023-02-20T10:56:43.864" v="579" actId="14100"/>
        <pc:sldMkLst>
          <pc:docMk/>
          <pc:sldMk cId="184268476" sldId="261"/>
        </pc:sldMkLst>
        <pc:spChg chg="mod ord">
          <ac:chgData name="Nikita Strelkovskii" userId="af6c14a0-5188-455e-800a-53447537413a" providerId="ADAL" clId="{D38D5CC2-45B4-D54C-A75F-6510DB3871A3}" dt="2023-02-20T10:56:15.225" v="573" actId="700"/>
          <ac:spMkLst>
            <pc:docMk/>
            <pc:sldMk cId="184268476" sldId="261"/>
            <ac:spMk id="2" creationId="{24B26A50-C4EA-4344-B148-236CEF9D8E42}"/>
          </ac:spMkLst>
        </pc:spChg>
        <pc:spChg chg="mod ord">
          <ac:chgData name="Nikita Strelkovskii" userId="af6c14a0-5188-455e-800a-53447537413a" providerId="ADAL" clId="{D38D5CC2-45B4-D54C-A75F-6510DB3871A3}" dt="2023-02-20T10:56:43.864" v="579" actId="14100"/>
          <ac:spMkLst>
            <pc:docMk/>
            <pc:sldMk cId="184268476" sldId="261"/>
            <ac:spMk id="3" creationId="{A86416D4-AA3E-40A3-B4C7-BBCBE071013A}"/>
          </ac:spMkLst>
        </pc:spChg>
        <pc:spChg chg="mod ord">
          <ac:chgData name="Nikita Strelkovskii" userId="af6c14a0-5188-455e-800a-53447537413a" providerId="ADAL" clId="{D38D5CC2-45B4-D54C-A75F-6510DB3871A3}" dt="2023-02-20T10:56:15.225" v="573" actId="700"/>
          <ac:spMkLst>
            <pc:docMk/>
            <pc:sldMk cId="184268476" sldId="261"/>
            <ac:spMk id="4" creationId="{7EEAAC6C-8DD4-40AF-B9A8-8ACAADD3A88D}"/>
          </ac:spMkLst>
        </pc:spChg>
      </pc:sldChg>
      <pc:sldChg chg="addSp delSp modSp mod modClrScheme chgLayout">
        <pc:chgData name="Nikita Strelkovskii" userId="af6c14a0-5188-455e-800a-53447537413a" providerId="ADAL" clId="{D38D5CC2-45B4-D54C-A75F-6510DB3871A3}" dt="2023-02-20T10:57:51.716" v="588" actId="478"/>
        <pc:sldMkLst>
          <pc:docMk/>
          <pc:sldMk cId="2395919723" sldId="262"/>
        </pc:sldMkLst>
        <pc:spChg chg="mod ord">
          <ac:chgData name="Nikita Strelkovskii" userId="af6c14a0-5188-455e-800a-53447537413a" providerId="ADAL" clId="{D38D5CC2-45B4-D54C-A75F-6510DB3871A3}" dt="2023-02-20T10:57:49.774" v="587" actId="700"/>
          <ac:spMkLst>
            <pc:docMk/>
            <pc:sldMk cId="2395919723" sldId="262"/>
            <ac:spMk id="2" creationId="{874C83E4-6DA8-4EAF-8E88-957326CEF8A5}"/>
          </ac:spMkLst>
        </pc:spChg>
        <pc:spChg chg="mod ord">
          <ac:chgData name="Nikita Strelkovskii" userId="af6c14a0-5188-455e-800a-53447537413a" providerId="ADAL" clId="{D38D5CC2-45B4-D54C-A75F-6510DB3871A3}" dt="2023-02-20T10:57:49.774" v="587" actId="700"/>
          <ac:spMkLst>
            <pc:docMk/>
            <pc:sldMk cId="2395919723" sldId="262"/>
            <ac:spMk id="3" creationId="{61C55851-338A-40FC-A031-B1FF1347D891}"/>
          </ac:spMkLst>
        </pc:spChg>
        <pc:spChg chg="add del mod ord">
          <ac:chgData name="Nikita Strelkovskii" userId="af6c14a0-5188-455e-800a-53447537413a" providerId="ADAL" clId="{D38D5CC2-45B4-D54C-A75F-6510DB3871A3}" dt="2023-02-20T10:57:51.716" v="588" actId="478"/>
          <ac:spMkLst>
            <pc:docMk/>
            <pc:sldMk cId="2395919723" sldId="262"/>
            <ac:spMk id="8" creationId="{2BD0B29E-7965-5422-14E6-D55D7EEB5175}"/>
          </ac:spMkLst>
        </pc:spChg>
        <pc:spChg chg="del">
          <ac:chgData name="Nikita Strelkovskii" userId="af6c14a0-5188-455e-800a-53447537413a" providerId="ADAL" clId="{D38D5CC2-45B4-D54C-A75F-6510DB3871A3}" dt="2023-02-20T10:18:00.639" v="398" actId="478"/>
          <ac:spMkLst>
            <pc:docMk/>
            <pc:sldMk cId="2395919723" sldId="262"/>
            <ac:spMk id="39" creationId="{785E5E88-53D0-49E2-95B2-7B6CEA6DEF10}"/>
          </ac:spMkLst>
        </pc:spChg>
        <pc:grpChg chg="mod">
          <ac:chgData name="Nikita Strelkovskii" userId="af6c14a0-5188-455e-800a-53447537413a" providerId="ADAL" clId="{D38D5CC2-45B4-D54C-A75F-6510DB3871A3}" dt="2023-02-20T10:18:11.389" v="399" actId="1076"/>
          <ac:grpSpMkLst>
            <pc:docMk/>
            <pc:sldMk cId="2395919723" sldId="262"/>
            <ac:grpSpMk id="4" creationId="{43D3B04B-F68F-4F24-9B5B-E041881EB678}"/>
          </ac:grpSpMkLst>
        </pc:grpChg>
        <pc:picChg chg="mod">
          <ac:chgData name="Nikita Strelkovskii" userId="af6c14a0-5188-455e-800a-53447537413a" providerId="ADAL" clId="{D38D5CC2-45B4-D54C-A75F-6510DB3871A3}" dt="2023-02-20T10:18:11.389" v="399" actId="1076"/>
          <ac:picMkLst>
            <pc:docMk/>
            <pc:sldMk cId="2395919723" sldId="262"/>
            <ac:picMk id="9" creationId="{C5FC8E8F-2AD8-41F1-954C-1EBE5ACA066E}"/>
          </ac:picMkLst>
        </pc:picChg>
        <pc:picChg chg="mod">
          <ac:chgData name="Nikita Strelkovskii" userId="af6c14a0-5188-455e-800a-53447537413a" providerId="ADAL" clId="{D38D5CC2-45B4-D54C-A75F-6510DB3871A3}" dt="2023-02-20T10:18:11.389" v="399" actId="1076"/>
          <ac:picMkLst>
            <pc:docMk/>
            <pc:sldMk cId="2395919723" sldId="262"/>
            <ac:picMk id="19" creationId="{68807546-9571-4C55-A14B-C013964E3381}"/>
          </ac:picMkLst>
        </pc:picChg>
        <pc:picChg chg="mod">
          <ac:chgData name="Nikita Strelkovskii" userId="af6c14a0-5188-455e-800a-53447537413a" providerId="ADAL" clId="{D38D5CC2-45B4-D54C-A75F-6510DB3871A3}" dt="2023-02-20T10:18:11.389" v="399" actId="1076"/>
          <ac:picMkLst>
            <pc:docMk/>
            <pc:sldMk cId="2395919723" sldId="262"/>
            <ac:picMk id="20" creationId="{AE14318B-1664-4681-B575-B6B627DD86F7}"/>
          </ac:picMkLst>
        </pc:picChg>
        <pc:picChg chg="mod">
          <ac:chgData name="Nikita Strelkovskii" userId="af6c14a0-5188-455e-800a-53447537413a" providerId="ADAL" clId="{D38D5CC2-45B4-D54C-A75F-6510DB3871A3}" dt="2023-02-20T10:18:11.389" v="399" actId="1076"/>
          <ac:picMkLst>
            <pc:docMk/>
            <pc:sldMk cId="2395919723" sldId="262"/>
            <ac:picMk id="26" creationId="{5BD71645-C6E7-4B84-B8DD-BE820E8C1DAC}"/>
          </ac:picMkLst>
        </pc:picChg>
        <pc:picChg chg="mod">
          <ac:chgData name="Nikita Strelkovskii" userId="af6c14a0-5188-455e-800a-53447537413a" providerId="ADAL" clId="{D38D5CC2-45B4-D54C-A75F-6510DB3871A3}" dt="2023-02-20T10:18:11.389" v="399" actId="1076"/>
          <ac:picMkLst>
            <pc:docMk/>
            <pc:sldMk cId="2395919723" sldId="262"/>
            <ac:picMk id="27" creationId="{152EECD0-3C9A-439C-8FCC-1FA62586AFD1}"/>
          </ac:picMkLst>
        </pc:picChg>
        <pc:picChg chg="mod">
          <ac:chgData name="Nikita Strelkovskii" userId="af6c14a0-5188-455e-800a-53447537413a" providerId="ADAL" clId="{D38D5CC2-45B4-D54C-A75F-6510DB3871A3}" dt="2023-02-20T10:18:11.389" v="399" actId="1076"/>
          <ac:picMkLst>
            <pc:docMk/>
            <pc:sldMk cId="2395919723" sldId="262"/>
            <ac:picMk id="28" creationId="{8934675B-DFCE-4AF6-AB92-BAC306BC54FF}"/>
          </ac:picMkLst>
        </pc:picChg>
        <pc:picChg chg="mod">
          <ac:chgData name="Nikita Strelkovskii" userId="af6c14a0-5188-455e-800a-53447537413a" providerId="ADAL" clId="{D38D5CC2-45B4-D54C-A75F-6510DB3871A3}" dt="2023-02-20T10:18:11.389" v="399" actId="1076"/>
          <ac:picMkLst>
            <pc:docMk/>
            <pc:sldMk cId="2395919723" sldId="262"/>
            <ac:picMk id="29" creationId="{0B7A69A4-7561-43C2-B555-6D04365B6320}"/>
          </ac:picMkLst>
        </pc:picChg>
        <pc:picChg chg="mod">
          <ac:chgData name="Nikita Strelkovskii" userId="af6c14a0-5188-455e-800a-53447537413a" providerId="ADAL" clId="{D38D5CC2-45B4-D54C-A75F-6510DB3871A3}" dt="2023-02-20T10:18:11.389" v="399" actId="1076"/>
          <ac:picMkLst>
            <pc:docMk/>
            <pc:sldMk cId="2395919723" sldId="262"/>
            <ac:picMk id="30" creationId="{588CD59F-4B79-4E6B-A47F-1D26F03C92F4}"/>
          </ac:picMkLst>
        </pc:picChg>
        <pc:picChg chg="mod">
          <ac:chgData name="Nikita Strelkovskii" userId="af6c14a0-5188-455e-800a-53447537413a" providerId="ADAL" clId="{D38D5CC2-45B4-D54C-A75F-6510DB3871A3}" dt="2023-02-20T10:18:11.389" v="399" actId="1076"/>
          <ac:picMkLst>
            <pc:docMk/>
            <pc:sldMk cId="2395919723" sldId="262"/>
            <ac:picMk id="31" creationId="{75F7365D-C734-4DD3-97E8-6184CBD75FBB}"/>
          </ac:picMkLst>
        </pc:picChg>
        <pc:picChg chg="mod">
          <ac:chgData name="Nikita Strelkovskii" userId="af6c14a0-5188-455e-800a-53447537413a" providerId="ADAL" clId="{D38D5CC2-45B4-D54C-A75F-6510DB3871A3}" dt="2023-02-20T10:18:11.389" v="399" actId="1076"/>
          <ac:picMkLst>
            <pc:docMk/>
            <pc:sldMk cId="2395919723" sldId="262"/>
            <ac:picMk id="32" creationId="{94AD7DBB-2587-49A3-983D-9744B852A1AC}"/>
          </ac:picMkLst>
        </pc:picChg>
        <pc:picChg chg="mod">
          <ac:chgData name="Nikita Strelkovskii" userId="af6c14a0-5188-455e-800a-53447537413a" providerId="ADAL" clId="{D38D5CC2-45B4-D54C-A75F-6510DB3871A3}" dt="2023-02-20T10:18:11.389" v="399" actId="1076"/>
          <ac:picMkLst>
            <pc:docMk/>
            <pc:sldMk cId="2395919723" sldId="262"/>
            <ac:picMk id="33" creationId="{3FF52F6E-70EA-4EE7-B0A4-E54C17B74D92}"/>
          </ac:picMkLst>
        </pc:picChg>
        <pc:picChg chg="mod">
          <ac:chgData name="Nikita Strelkovskii" userId="af6c14a0-5188-455e-800a-53447537413a" providerId="ADAL" clId="{D38D5CC2-45B4-D54C-A75F-6510DB3871A3}" dt="2023-02-20T10:18:11.389" v="399" actId="1076"/>
          <ac:picMkLst>
            <pc:docMk/>
            <pc:sldMk cId="2395919723" sldId="262"/>
            <ac:picMk id="34" creationId="{1F19BDC8-E31C-4C08-8C95-9E10AFD5E1D1}"/>
          </ac:picMkLst>
        </pc:picChg>
        <pc:picChg chg="mod">
          <ac:chgData name="Nikita Strelkovskii" userId="af6c14a0-5188-455e-800a-53447537413a" providerId="ADAL" clId="{D38D5CC2-45B4-D54C-A75F-6510DB3871A3}" dt="2023-02-20T10:18:11.389" v="399" actId="1076"/>
          <ac:picMkLst>
            <pc:docMk/>
            <pc:sldMk cId="2395919723" sldId="262"/>
            <ac:picMk id="35" creationId="{AE068EB3-F52B-4BDA-9B98-DC1989AC6091}"/>
          </ac:picMkLst>
        </pc:picChg>
        <pc:picChg chg="mod">
          <ac:chgData name="Nikita Strelkovskii" userId="af6c14a0-5188-455e-800a-53447537413a" providerId="ADAL" clId="{D38D5CC2-45B4-D54C-A75F-6510DB3871A3}" dt="2023-02-20T10:18:11.389" v="399" actId="1076"/>
          <ac:picMkLst>
            <pc:docMk/>
            <pc:sldMk cId="2395919723" sldId="262"/>
            <ac:picMk id="36" creationId="{86C0E69D-294A-4307-8D35-C1D377DB425D}"/>
          </ac:picMkLst>
        </pc:picChg>
        <pc:picChg chg="mod">
          <ac:chgData name="Nikita Strelkovskii" userId="af6c14a0-5188-455e-800a-53447537413a" providerId="ADAL" clId="{D38D5CC2-45B4-D54C-A75F-6510DB3871A3}" dt="2023-02-20T10:18:11.389" v="399" actId="1076"/>
          <ac:picMkLst>
            <pc:docMk/>
            <pc:sldMk cId="2395919723" sldId="262"/>
            <ac:picMk id="37" creationId="{F21FFD34-F88D-4594-B0DE-84AB899E0F10}"/>
          </ac:picMkLst>
        </pc:picChg>
        <pc:picChg chg="mod">
          <ac:chgData name="Nikita Strelkovskii" userId="af6c14a0-5188-455e-800a-53447537413a" providerId="ADAL" clId="{D38D5CC2-45B4-D54C-A75F-6510DB3871A3}" dt="2023-02-20T10:18:11.389" v="399" actId="1076"/>
          <ac:picMkLst>
            <pc:docMk/>
            <pc:sldMk cId="2395919723" sldId="262"/>
            <ac:picMk id="38" creationId="{06515F86-D272-374E-BF89-C2413DBA2A1F}"/>
          </ac:picMkLst>
        </pc:picChg>
      </pc:sldChg>
      <pc:sldChg chg="modSp mod modClrScheme chgLayout">
        <pc:chgData name="Nikita Strelkovskii" userId="af6c14a0-5188-455e-800a-53447537413a" providerId="ADAL" clId="{D38D5CC2-45B4-D54C-A75F-6510DB3871A3}" dt="2023-02-20T10:56:39.614" v="578" actId="14100"/>
        <pc:sldMkLst>
          <pc:docMk/>
          <pc:sldMk cId="4213091035" sldId="264"/>
        </pc:sldMkLst>
        <pc:spChg chg="mod ord">
          <ac:chgData name="Nikita Strelkovskii" userId="af6c14a0-5188-455e-800a-53447537413a" providerId="ADAL" clId="{D38D5CC2-45B4-D54C-A75F-6510DB3871A3}" dt="2023-02-20T10:56:33.169" v="576" actId="700"/>
          <ac:spMkLst>
            <pc:docMk/>
            <pc:sldMk cId="4213091035" sldId="264"/>
            <ac:spMk id="2" creationId="{24B26A50-C4EA-4344-B148-236CEF9D8E42}"/>
          </ac:spMkLst>
        </pc:spChg>
        <pc:spChg chg="mod ord">
          <ac:chgData name="Nikita Strelkovskii" userId="af6c14a0-5188-455e-800a-53447537413a" providerId="ADAL" clId="{D38D5CC2-45B4-D54C-A75F-6510DB3871A3}" dt="2023-02-20T10:56:39.614" v="578" actId="14100"/>
          <ac:spMkLst>
            <pc:docMk/>
            <pc:sldMk cId="4213091035" sldId="264"/>
            <ac:spMk id="3" creationId="{A86416D4-AA3E-40A3-B4C7-BBCBE071013A}"/>
          </ac:spMkLst>
        </pc:spChg>
        <pc:spChg chg="mod ord">
          <ac:chgData name="Nikita Strelkovskii" userId="af6c14a0-5188-455e-800a-53447537413a" providerId="ADAL" clId="{D38D5CC2-45B4-D54C-A75F-6510DB3871A3}" dt="2023-02-20T10:56:33.169" v="576" actId="700"/>
          <ac:spMkLst>
            <pc:docMk/>
            <pc:sldMk cId="4213091035" sldId="264"/>
            <ac:spMk id="4" creationId="{7EEAAC6C-8DD4-40AF-B9A8-8ACAADD3A88D}"/>
          </ac:spMkLst>
        </pc:spChg>
      </pc:sldChg>
      <pc:sldChg chg="modSp mod modClrScheme chgLayout">
        <pc:chgData name="Nikita Strelkovskii" userId="af6c14a0-5188-455e-800a-53447537413a" providerId="ADAL" clId="{D38D5CC2-45B4-D54C-A75F-6510DB3871A3}" dt="2023-02-20T10:57:05.830" v="582" actId="14100"/>
        <pc:sldMkLst>
          <pc:docMk/>
          <pc:sldMk cId="1012728518" sldId="267"/>
        </pc:sldMkLst>
        <pc:spChg chg="mod ord">
          <ac:chgData name="Nikita Strelkovskii" userId="af6c14a0-5188-455e-800a-53447537413a" providerId="ADAL" clId="{D38D5CC2-45B4-D54C-A75F-6510DB3871A3}" dt="2023-02-20T10:56:58.741" v="580" actId="700"/>
          <ac:spMkLst>
            <pc:docMk/>
            <pc:sldMk cId="1012728518" sldId="267"/>
            <ac:spMk id="2" creationId="{24B26A50-C4EA-4344-B148-236CEF9D8E42}"/>
          </ac:spMkLst>
        </pc:spChg>
        <pc:spChg chg="mod ord">
          <ac:chgData name="Nikita Strelkovskii" userId="af6c14a0-5188-455e-800a-53447537413a" providerId="ADAL" clId="{D38D5CC2-45B4-D54C-A75F-6510DB3871A3}" dt="2023-02-20T10:57:05.830" v="582" actId="14100"/>
          <ac:spMkLst>
            <pc:docMk/>
            <pc:sldMk cId="1012728518" sldId="267"/>
            <ac:spMk id="3" creationId="{A86416D4-AA3E-40A3-B4C7-BBCBE071013A}"/>
          </ac:spMkLst>
        </pc:spChg>
        <pc:spChg chg="mod ord">
          <ac:chgData name="Nikita Strelkovskii" userId="af6c14a0-5188-455e-800a-53447537413a" providerId="ADAL" clId="{D38D5CC2-45B4-D54C-A75F-6510DB3871A3}" dt="2023-02-20T10:56:58.741" v="580" actId="700"/>
          <ac:spMkLst>
            <pc:docMk/>
            <pc:sldMk cId="1012728518" sldId="267"/>
            <ac:spMk id="4" creationId="{7EEAAC6C-8DD4-40AF-B9A8-8ACAADD3A88D}"/>
          </ac:spMkLst>
        </pc:spChg>
      </pc:sldChg>
      <pc:sldChg chg="modSp mod modClrScheme chgLayout">
        <pc:chgData name="Nikita Strelkovskii" userId="af6c14a0-5188-455e-800a-53447537413a" providerId="ADAL" clId="{D38D5CC2-45B4-D54C-A75F-6510DB3871A3}" dt="2023-02-20T10:57:24.487" v="586" actId="14100"/>
        <pc:sldMkLst>
          <pc:docMk/>
          <pc:sldMk cId="695578560" sldId="269"/>
        </pc:sldMkLst>
        <pc:spChg chg="mod ord">
          <ac:chgData name="Nikita Strelkovskii" userId="af6c14a0-5188-455e-800a-53447537413a" providerId="ADAL" clId="{D38D5CC2-45B4-D54C-A75F-6510DB3871A3}" dt="2023-02-20T10:57:14.377" v="583" actId="700"/>
          <ac:spMkLst>
            <pc:docMk/>
            <pc:sldMk cId="695578560" sldId="269"/>
            <ac:spMk id="2" creationId="{24B26A50-C4EA-4344-B148-236CEF9D8E42}"/>
          </ac:spMkLst>
        </pc:spChg>
        <pc:spChg chg="mod ord">
          <ac:chgData name="Nikita Strelkovskii" userId="af6c14a0-5188-455e-800a-53447537413a" providerId="ADAL" clId="{D38D5CC2-45B4-D54C-A75F-6510DB3871A3}" dt="2023-02-20T10:57:24.487" v="586" actId="14100"/>
          <ac:spMkLst>
            <pc:docMk/>
            <pc:sldMk cId="695578560" sldId="269"/>
            <ac:spMk id="3" creationId="{A86416D4-AA3E-40A3-B4C7-BBCBE071013A}"/>
          </ac:spMkLst>
        </pc:spChg>
        <pc:spChg chg="mod ord">
          <ac:chgData name="Nikita Strelkovskii" userId="af6c14a0-5188-455e-800a-53447537413a" providerId="ADAL" clId="{D38D5CC2-45B4-D54C-A75F-6510DB3871A3}" dt="2023-02-20T10:57:14.377" v="583" actId="700"/>
          <ac:spMkLst>
            <pc:docMk/>
            <pc:sldMk cId="695578560" sldId="269"/>
            <ac:spMk id="4" creationId="{7EEAAC6C-8DD4-40AF-B9A8-8ACAADD3A88D}"/>
          </ac:spMkLst>
        </pc:spChg>
      </pc:sldChg>
      <pc:sldChg chg="addSp delSp modSp mod">
        <pc:chgData name="Nikita Strelkovskii" userId="af6c14a0-5188-455e-800a-53447537413a" providerId="ADAL" clId="{D38D5CC2-45B4-D54C-A75F-6510DB3871A3}" dt="2023-02-20T10:09:09.469" v="302" actId="20577"/>
        <pc:sldMkLst>
          <pc:docMk/>
          <pc:sldMk cId="4219401211" sldId="270"/>
        </pc:sldMkLst>
        <pc:spChg chg="mod">
          <ac:chgData name="Nikita Strelkovskii" userId="af6c14a0-5188-455e-800a-53447537413a" providerId="ADAL" clId="{D38D5CC2-45B4-D54C-A75F-6510DB3871A3}" dt="2023-02-20T10:09:09.469" v="302" actId="20577"/>
          <ac:spMkLst>
            <pc:docMk/>
            <pc:sldMk cId="4219401211" sldId="270"/>
            <ac:spMk id="2" creationId="{2B17339D-C11A-4544-9DC8-F977E6D075FF}"/>
          </ac:spMkLst>
        </pc:spChg>
        <pc:spChg chg="add del mod">
          <ac:chgData name="Nikita Strelkovskii" userId="af6c14a0-5188-455e-800a-53447537413a" providerId="ADAL" clId="{D38D5CC2-45B4-D54C-A75F-6510DB3871A3}" dt="2023-02-20T10:09:05.668" v="301" actId="478"/>
          <ac:spMkLst>
            <pc:docMk/>
            <pc:sldMk cId="4219401211" sldId="270"/>
            <ac:spMk id="3" creationId="{1B0D541B-7F3E-6727-9945-B2F5B9DFF41B}"/>
          </ac:spMkLst>
        </pc:spChg>
        <pc:spChg chg="mod">
          <ac:chgData name="Nikita Strelkovskii" userId="af6c14a0-5188-455e-800a-53447537413a" providerId="ADAL" clId="{D38D5CC2-45B4-D54C-A75F-6510DB3871A3}" dt="2023-02-20T10:08:57.569" v="300" actId="2711"/>
          <ac:spMkLst>
            <pc:docMk/>
            <pc:sldMk cId="4219401211" sldId="270"/>
            <ac:spMk id="8" creationId="{D5FB2723-EA50-46CF-9307-1805DF80D982}"/>
          </ac:spMkLst>
        </pc:spChg>
      </pc:sldChg>
      <pc:sldChg chg="modSp mod">
        <pc:chgData name="Nikita Strelkovskii" userId="af6c14a0-5188-455e-800a-53447537413a" providerId="ADAL" clId="{D38D5CC2-45B4-D54C-A75F-6510DB3871A3}" dt="2023-02-20T10:58:05.144" v="614" actId="20577"/>
        <pc:sldMkLst>
          <pc:docMk/>
          <pc:sldMk cId="1382349102" sldId="274"/>
        </pc:sldMkLst>
        <pc:spChg chg="mod">
          <ac:chgData name="Nikita Strelkovskii" userId="af6c14a0-5188-455e-800a-53447537413a" providerId="ADAL" clId="{D38D5CC2-45B4-D54C-A75F-6510DB3871A3}" dt="2023-02-20T10:58:05.144" v="614" actId="20577"/>
          <ac:spMkLst>
            <pc:docMk/>
            <pc:sldMk cId="1382349102" sldId="274"/>
            <ac:spMk id="2" creationId="{00DC5208-B9DD-44E9-941F-1085623D3E07}"/>
          </ac:spMkLst>
        </pc:spChg>
      </pc:sldChg>
      <pc:sldChg chg="addSp modSp">
        <pc:chgData name="Nikita Strelkovskii" userId="af6c14a0-5188-455e-800a-53447537413a" providerId="ADAL" clId="{D38D5CC2-45B4-D54C-A75F-6510DB3871A3}" dt="2023-02-20T10:03:36.660" v="200"/>
        <pc:sldMkLst>
          <pc:docMk/>
          <pc:sldMk cId="1058787740" sldId="461"/>
        </pc:sldMkLst>
        <pc:spChg chg="add mod">
          <ac:chgData name="Nikita Strelkovskii" userId="af6c14a0-5188-455e-800a-53447537413a" providerId="ADAL" clId="{D38D5CC2-45B4-D54C-A75F-6510DB3871A3}" dt="2023-02-20T10:03:36.660" v="200"/>
          <ac:spMkLst>
            <pc:docMk/>
            <pc:sldMk cId="1058787740" sldId="461"/>
            <ac:spMk id="3" creationId="{8B97737A-6CD1-58C6-8548-41D57A24AE7E}"/>
          </ac:spMkLst>
        </pc:spChg>
      </pc:sldChg>
      <pc:sldChg chg="addSp delSp modSp mod modClrScheme chgLayout">
        <pc:chgData name="Nikita Strelkovskii" userId="af6c14a0-5188-455e-800a-53447537413a" providerId="ADAL" clId="{D38D5CC2-45B4-D54C-A75F-6510DB3871A3}" dt="2023-02-20T10:53:39.167" v="561" actId="1076"/>
        <pc:sldMkLst>
          <pc:docMk/>
          <pc:sldMk cId="397235861" sldId="506"/>
        </pc:sldMkLst>
        <pc:spChg chg="mod ord">
          <ac:chgData name="Nikita Strelkovskii" userId="af6c14a0-5188-455e-800a-53447537413a" providerId="ADAL" clId="{D38D5CC2-45B4-D54C-A75F-6510DB3871A3}" dt="2023-02-20T10:50:55.747" v="531" actId="700"/>
          <ac:spMkLst>
            <pc:docMk/>
            <pc:sldMk cId="397235861" sldId="506"/>
            <ac:spMk id="2" creationId="{C4389412-5621-4F5F-AB8B-649D6CE263AA}"/>
          </ac:spMkLst>
        </pc:spChg>
        <pc:spChg chg="add del mod ord">
          <ac:chgData name="Nikita Strelkovskii" userId="af6c14a0-5188-455e-800a-53447537413a" providerId="ADAL" clId="{D38D5CC2-45B4-D54C-A75F-6510DB3871A3}" dt="2023-02-20T10:49:40.078" v="520" actId="700"/>
          <ac:spMkLst>
            <pc:docMk/>
            <pc:sldMk cId="397235861" sldId="506"/>
            <ac:spMk id="3" creationId="{674718AA-7CF7-B999-7C5A-8A6DD5581794}"/>
          </ac:spMkLst>
        </pc:spChg>
        <pc:spChg chg="add mod ord">
          <ac:chgData name="Nikita Strelkovskii" userId="af6c14a0-5188-455e-800a-53447537413a" providerId="ADAL" clId="{D38D5CC2-45B4-D54C-A75F-6510DB3871A3}" dt="2023-02-20T10:53:10.680" v="554"/>
          <ac:spMkLst>
            <pc:docMk/>
            <pc:sldMk cId="397235861" sldId="506"/>
            <ac:spMk id="4" creationId="{E8A8778D-74BD-82AC-BDB8-E53032B2DF18}"/>
          </ac:spMkLst>
        </pc:spChg>
        <pc:spChg chg="mod">
          <ac:chgData name="Nikita Strelkovskii" userId="af6c14a0-5188-455e-800a-53447537413a" providerId="ADAL" clId="{D38D5CC2-45B4-D54C-A75F-6510DB3871A3}" dt="2023-02-20T10:50:51.887" v="530" actId="1076"/>
          <ac:spMkLst>
            <pc:docMk/>
            <pc:sldMk cId="397235861" sldId="506"/>
            <ac:spMk id="253" creationId="{5D0A7CB2-291E-4E87-AECF-78DEA73C6FF1}"/>
          </ac:spMkLst>
        </pc:spChg>
        <pc:spChg chg="mod">
          <ac:chgData name="Nikita Strelkovskii" userId="af6c14a0-5188-455e-800a-53447537413a" providerId="ADAL" clId="{D38D5CC2-45B4-D54C-A75F-6510DB3871A3}" dt="2023-02-20T10:50:51.887" v="530" actId="1076"/>
          <ac:spMkLst>
            <pc:docMk/>
            <pc:sldMk cId="397235861" sldId="506"/>
            <ac:spMk id="254" creationId="{9F0D396A-F92C-4DC6-93CE-ABF921AD305F}"/>
          </ac:spMkLst>
        </pc:spChg>
        <pc:spChg chg="mod">
          <ac:chgData name="Nikita Strelkovskii" userId="af6c14a0-5188-455e-800a-53447537413a" providerId="ADAL" clId="{D38D5CC2-45B4-D54C-A75F-6510DB3871A3}" dt="2023-02-20T10:50:51.887" v="530" actId="1076"/>
          <ac:spMkLst>
            <pc:docMk/>
            <pc:sldMk cId="397235861" sldId="506"/>
            <ac:spMk id="255" creationId="{A351C4FC-0B16-4320-9D38-6F187DAECB84}"/>
          </ac:spMkLst>
        </pc:spChg>
        <pc:spChg chg="mod">
          <ac:chgData name="Nikita Strelkovskii" userId="af6c14a0-5188-455e-800a-53447537413a" providerId="ADAL" clId="{D38D5CC2-45B4-D54C-A75F-6510DB3871A3}" dt="2023-02-20T10:50:51.887" v="530" actId="1076"/>
          <ac:spMkLst>
            <pc:docMk/>
            <pc:sldMk cId="397235861" sldId="506"/>
            <ac:spMk id="256" creationId="{4C671156-0C2B-46AB-885C-DE61AFC990FB}"/>
          </ac:spMkLst>
        </pc:spChg>
        <pc:spChg chg="mod">
          <ac:chgData name="Nikita Strelkovskii" userId="af6c14a0-5188-455e-800a-53447537413a" providerId="ADAL" clId="{D38D5CC2-45B4-D54C-A75F-6510DB3871A3}" dt="2023-02-20T10:50:51.887" v="530" actId="1076"/>
          <ac:spMkLst>
            <pc:docMk/>
            <pc:sldMk cId="397235861" sldId="506"/>
            <ac:spMk id="257" creationId="{ACA0B650-D6A4-4792-B245-CEFE177954EC}"/>
          </ac:spMkLst>
        </pc:spChg>
        <pc:spChg chg="del mod">
          <ac:chgData name="Nikita Strelkovskii" userId="af6c14a0-5188-455e-800a-53447537413a" providerId="ADAL" clId="{D38D5CC2-45B4-D54C-A75F-6510DB3871A3}" dt="2023-02-20T10:53:16.185" v="555" actId="478"/>
          <ac:spMkLst>
            <pc:docMk/>
            <pc:sldMk cId="397235861" sldId="506"/>
            <ac:spMk id="258" creationId="{A0C2A45F-A317-4FD9-889F-F4C32167CB8D}"/>
          </ac:spMkLst>
        </pc:spChg>
        <pc:spChg chg="mod">
          <ac:chgData name="Nikita Strelkovskii" userId="af6c14a0-5188-455e-800a-53447537413a" providerId="ADAL" clId="{D38D5CC2-45B4-D54C-A75F-6510DB3871A3}" dt="2023-02-20T10:53:39.167" v="561" actId="1076"/>
          <ac:spMkLst>
            <pc:docMk/>
            <pc:sldMk cId="397235861" sldId="506"/>
            <ac:spMk id="259" creationId="{EA32C823-8F9F-4840-BFDF-AE3E05EAAA5E}"/>
          </ac:spMkLst>
        </pc:spChg>
        <pc:spChg chg="mod ord">
          <ac:chgData name="Nikita Strelkovskii" userId="af6c14a0-5188-455e-800a-53447537413a" providerId="ADAL" clId="{D38D5CC2-45B4-D54C-A75F-6510DB3871A3}" dt="2023-02-20T10:50:55.747" v="531" actId="700"/>
          <ac:spMkLst>
            <pc:docMk/>
            <pc:sldMk cId="397235861" sldId="506"/>
            <ac:spMk id="273" creationId="{579EE6A6-0170-4859-B722-4F0B9C61413C}"/>
          </ac:spMkLst>
        </pc:spChg>
        <pc:graphicFrameChg chg="mod">
          <ac:chgData name="Nikita Strelkovskii" userId="af6c14a0-5188-455e-800a-53447537413a" providerId="ADAL" clId="{D38D5CC2-45B4-D54C-A75F-6510DB3871A3}" dt="2023-02-20T10:53:22.385" v="556" actId="1076"/>
          <ac:graphicFrameMkLst>
            <pc:docMk/>
            <pc:sldMk cId="397235861" sldId="506"/>
            <ac:graphicFrameMk id="223" creationId="{2C6D7189-2446-4B98-965D-5D8F5FEAE3E4}"/>
          </ac:graphicFrameMkLst>
        </pc:graphicFrameChg>
        <pc:cxnChg chg="mod">
          <ac:chgData name="Nikita Strelkovskii" userId="af6c14a0-5188-455e-800a-53447537413a" providerId="ADAL" clId="{D38D5CC2-45B4-D54C-A75F-6510DB3871A3}" dt="2023-02-20T10:53:22.385" v="556" actId="1076"/>
          <ac:cxnSpMkLst>
            <pc:docMk/>
            <pc:sldMk cId="397235861" sldId="506"/>
            <ac:cxnSpMk id="217" creationId="{F13C10A7-7A9D-442E-8C2B-6AF499AE5BBE}"/>
          </ac:cxnSpMkLst>
        </pc:cxnChg>
        <pc:cxnChg chg="mod">
          <ac:chgData name="Nikita Strelkovskii" userId="af6c14a0-5188-455e-800a-53447537413a" providerId="ADAL" clId="{D38D5CC2-45B4-D54C-A75F-6510DB3871A3}" dt="2023-02-20T10:53:22.385" v="556" actId="1076"/>
          <ac:cxnSpMkLst>
            <pc:docMk/>
            <pc:sldMk cId="397235861" sldId="506"/>
            <ac:cxnSpMk id="218" creationId="{441C9AA1-7B52-43A5-92B3-D102E99F9F32}"/>
          </ac:cxnSpMkLst>
        </pc:cxnChg>
        <pc:cxnChg chg="mod">
          <ac:chgData name="Nikita Strelkovskii" userId="af6c14a0-5188-455e-800a-53447537413a" providerId="ADAL" clId="{D38D5CC2-45B4-D54C-A75F-6510DB3871A3}" dt="2023-02-20T10:53:22.385" v="556" actId="1076"/>
          <ac:cxnSpMkLst>
            <pc:docMk/>
            <pc:sldMk cId="397235861" sldId="506"/>
            <ac:cxnSpMk id="219" creationId="{F9708867-8901-48BF-B4F0-31884D12A694}"/>
          </ac:cxnSpMkLst>
        </pc:cxnChg>
        <pc:cxnChg chg="mod">
          <ac:chgData name="Nikita Strelkovskii" userId="af6c14a0-5188-455e-800a-53447537413a" providerId="ADAL" clId="{D38D5CC2-45B4-D54C-A75F-6510DB3871A3}" dt="2023-02-20T10:53:22.385" v="556" actId="1076"/>
          <ac:cxnSpMkLst>
            <pc:docMk/>
            <pc:sldMk cId="397235861" sldId="506"/>
            <ac:cxnSpMk id="220" creationId="{E8F50675-63BA-4575-8978-66FF7F1CEB3B}"/>
          </ac:cxnSpMkLst>
        </pc:cxnChg>
        <pc:cxnChg chg="mod">
          <ac:chgData name="Nikita Strelkovskii" userId="af6c14a0-5188-455e-800a-53447537413a" providerId="ADAL" clId="{D38D5CC2-45B4-D54C-A75F-6510DB3871A3}" dt="2023-02-20T10:53:22.385" v="556" actId="1076"/>
          <ac:cxnSpMkLst>
            <pc:docMk/>
            <pc:sldMk cId="397235861" sldId="506"/>
            <ac:cxnSpMk id="221" creationId="{E57E2C20-11DF-42D6-BA80-52AFC5A1CFE6}"/>
          </ac:cxnSpMkLst>
        </pc:cxnChg>
        <pc:cxnChg chg="mod">
          <ac:chgData name="Nikita Strelkovskii" userId="af6c14a0-5188-455e-800a-53447537413a" providerId="ADAL" clId="{D38D5CC2-45B4-D54C-A75F-6510DB3871A3}" dt="2023-02-20T10:53:22.385" v="556" actId="1076"/>
          <ac:cxnSpMkLst>
            <pc:docMk/>
            <pc:sldMk cId="397235861" sldId="506"/>
            <ac:cxnSpMk id="222" creationId="{294E9AB1-0781-445A-9E11-9CE079D2863F}"/>
          </ac:cxnSpMkLst>
        </pc:cxnChg>
        <pc:cxnChg chg="mod">
          <ac:chgData name="Nikita Strelkovskii" userId="af6c14a0-5188-455e-800a-53447537413a" providerId="ADAL" clId="{D38D5CC2-45B4-D54C-A75F-6510DB3871A3}" dt="2023-02-20T10:53:22.385" v="556" actId="1076"/>
          <ac:cxnSpMkLst>
            <pc:docMk/>
            <pc:sldMk cId="397235861" sldId="506"/>
            <ac:cxnSpMk id="224" creationId="{B5104295-97F1-4699-B8DD-931B23A1AB60}"/>
          </ac:cxnSpMkLst>
        </pc:cxnChg>
        <pc:cxnChg chg="mod">
          <ac:chgData name="Nikita Strelkovskii" userId="af6c14a0-5188-455e-800a-53447537413a" providerId="ADAL" clId="{D38D5CC2-45B4-D54C-A75F-6510DB3871A3}" dt="2023-02-20T10:53:22.385" v="556" actId="1076"/>
          <ac:cxnSpMkLst>
            <pc:docMk/>
            <pc:sldMk cId="397235861" sldId="506"/>
            <ac:cxnSpMk id="225" creationId="{BC9155AA-8CBD-4F90-AE75-7D2ABFDB76F9}"/>
          </ac:cxnSpMkLst>
        </pc:cxnChg>
        <pc:cxnChg chg="mod">
          <ac:chgData name="Nikita Strelkovskii" userId="af6c14a0-5188-455e-800a-53447537413a" providerId="ADAL" clId="{D38D5CC2-45B4-D54C-A75F-6510DB3871A3}" dt="2023-02-20T10:53:22.385" v="556" actId="1076"/>
          <ac:cxnSpMkLst>
            <pc:docMk/>
            <pc:sldMk cId="397235861" sldId="506"/>
            <ac:cxnSpMk id="226" creationId="{85D7A047-1814-4A6F-84CC-7020990FA271}"/>
          </ac:cxnSpMkLst>
        </pc:cxnChg>
        <pc:cxnChg chg="mod">
          <ac:chgData name="Nikita Strelkovskii" userId="af6c14a0-5188-455e-800a-53447537413a" providerId="ADAL" clId="{D38D5CC2-45B4-D54C-A75F-6510DB3871A3}" dt="2023-02-20T10:53:22.385" v="556" actId="1076"/>
          <ac:cxnSpMkLst>
            <pc:docMk/>
            <pc:sldMk cId="397235861" sldId="506"/>
            <ac:cxnSpMk id="227" creationId="{D8168E54-AEAF-4F9D-B9DF-3B7BE1CC2CF7}"/>
          </ac:cxnSpMkLst>
        </pc:cxnChg>
        <pc:cxnChg chg="mod">
          <ac:chgData name="Nikita Strelkovskii" userId="af6c14a0-5188-455e-800a-53447537413a" providerId="ADAL" clId="{D38D5CC2-45B4-D54C-A75F-6510DB3871A3}" dt="2023-02-20T10:53:22.385" v="556" actId="1076"/>
          <ac:cxnSpMkLst>
            <pc:docMk/>
            <pc:sldMk cId="397235861" sldId="506"/>
            <ac:cxnSpMk id="228" creationId="{0648C8A5-B3C9-4ACE-BBCF-61E1620DB4AF}"/>
          </ac:cxnSpMkLst>
        </pc:cxnChg>
        <pc:cxnChg chg="mod">
          <ac:chgData name="Nikita Strelkovskii" userId="af6c14a0-5188-455e-800a-53447537413a" providerId="ADAL" clId="{D38D5CC2-45B4-D54C-A75F-6510DB3871A3}" dt="2023-02-20T10:53:22.385" v="556" actId="1076"/>
          <ac:cxnSpMkLst>
            <pc:docMk/>
            <pc:sldMk cId="397235861" sldId="506"/>
            <ac:cxnSpMk id="229" creationId="{1D25E7C3-DFD2-419B-B481-FDF1253C6AE7}"/>
          </ac:cxnSpMkLst>
        </pc:cxnChg>
        <pc:cxnChg chg="mod">
          <ac:chgData name="Nikita Strelkovskii" userId="af6c14a0-5188-455e-800a-53447537413a" providerId="ADAL" clId="{D38D5CC2-45B4-D54C-A75F-6510DB3871A3}" dt="2023-02-20T10:53:22.385" v="556" actId="1076"/>
          <ac:cxnSpMkLst>
            <pc:docMk/>
            <pc:sldMk cId="397235861" sldId="506"/>
            <ac:cxnSpMk id="230" creationId="{53C4300A-4200-4343-A614-504660B3DA5C}"/>
          </ac:cxnSpMkLst>
        </pc:cxnChg>
        <pc:cxnChg chg="mod">
          <ac:chgData name="Nikita Strelkovskii" userId="af6c14a0-5188-455e-800a-53447537413a" providerId="ADAL" clId="{D38D5CC2-45B4-D54C-A75F-6510DB3871A3}" dt="2023-02-20T10:53:22.385" v="556" actId="1076"/>
          <ac:cxnSpMkLst>
            <pc:docMk/>
            <pc:sldMk cId="397235861" sldId="506"/>
            <ac:cxnSpMk id="231" creationId="{A0309E01-B624-46EC-B5A8-772CC396FB99}"/>
          </ac:cxnSpMkLst>
        </pc:cxnChg>
        <pc:cxnChg chg="mod">
          <ac:chgData name="Nikita Strelkovskii" userId="af6c14a0-5188-455e-800a-53447537413a" providerId="ADAL" clId="{D38D5CC2-45B4-D54C-A75F-6510DB3871A3}" dt="2023-02-20T10:53:22.385" v="556" actId="1076"/>
          <ac:cxnSpMkLst>
            <pc:docMk/>
            <pc:sldMk cId="397235861" sldId="506"/>
            <ac:cxnSpMk id="232" creationId="{0ED208CE-0673-428F-90E0-BD2A3F82ED4E}"/>
          </ac:cxnSpMkLst>
        </pc:cxnChg>
        <pc:cxnChg chg="mod">
          <ac:chgData name="Nikita Strelkovskii" userId="af6c14a0-5188-455e-800a-53447537413a" providerId="ADAL" clId="{D38D5CC2-45B4-D54C-A75F-6510DB3871A3}" dt="2023-02-20T10:53:22.385" v="556" actId="1076"/>
          <ac:cxnSpMkLst>
            <pc:docMk/>
            <pc:sldMk cId="397235861" sldId="506"/>
            <ac:cxnSpMk id="233" creationId="{F6ABD66C-92BD-4D1B-99F3-4EE63FED14BB}"/>
          </ac:cxnSpMkLst>
        </pc:cxnChg>
        <pc:cxnChg chg="mod">
          <ac:chgData name="Nikita Strelkovskii" userId="af6c14a0-5188-455e-800a-53447537413a" providerId="ADAL" clId="{D38D5CC2-45B4-D54C-A75F-6510DB3871A3}" dt="2023-02-20T10:53:22.385" v="556" actId="1076"/>
          <ac:cxnSpMkLst>
            <pc:docMk/>
            <pc:sldMk cId="397235861" sldId="506"/>
            <ac:cxnSpMk id="234" creationId="{B1FD4633-73FA-4D9B-A54F-4A59262CFBB0}"/>
          </ac:cxnSpMkLst>
        </pc:cxnChg>
        <pc:cxnChg chg="mod">
          <ac:chgData name="Nikita Strelkovskii" userId="af6c14a0-5188-455e-800a-53447537413a" providerId="ADAL" clId="{D38D5CC2-45B4-D54C-A75F-6510DB3871A3}" dt="2023-02-20T10:53:22.385" v="556" actId="1076"/>
          <ac:cxnSpMkLst>
            <pc:docMk/>
            <pc:sldMk cId="397235861" sldId="506"/>
            <ac:cxnSpMk id="235" creationId="{B066366E-8913-43C9-BA6C-A186B8B779AA}"/>
          </ac:cxnSpMkLst>
        </pc:cxnChg>
        <pc:cxnChg chg="mod">
          <ac:chgData name="Nikita Strelkovskii" userId="af6c14a0-5188-455e-800a-53447537413a" providerId="ADAL" clId="{D38D5CC2-45B4-D54C-A75F-6510DB3871A3}" dt="2023-02-20T10:53:22.385" v="556" actId="1076"/>
          <ac:cxnSpMkLst>
            <pc:docMk/>
            <pc:sldMk cId="397235861" sldId="506"/>
            <ac:cxnSpMk id="236" creationId="{FDCFD601-88FC-49F8-B5C0-6CF70C70624D}"/>
          </ac:cxnSpMkLst>
        </pc:cxnChg>
        <pc:cxnChg chg="mod">
          <ac:chgData name="Nikita Strelkovskii" userId="af6c14a0-5188-455e-800a-53447537413a" providerId="ADAL" clId="{D38D5CC2-45B4-D54C-A75F-6510DB3871A3}" dt="2023-02-20T10:53:22.385" v="556" actId="1076"/>
          <ac:cxnSpMkLst>
            <pc:docMk/>
            <pc:sldMk cId="397235861" sldId="506"/>
            <ac:cxnSpMk id="237" creationId="{2C087F64-28D1-495E-A375-3A9B675FB9C0}"/>
          </ac:cxnSpMkLst>
        </pc:cxnChg>
        <pc:cxnChg chg="mod">
          <ac:chgData name="Nikita Strelkovskii" userId="af6c14a0-5188-455e-800a-53447537413a" providerId="ADAL" clId="{D38D5CC2-45B4-D54C-A75F-6510DB3871A3}" dt="2023-02-20T10:53:22.385" v="556" actId="1076"/>
          <ac:cxnSpMkLst>
            <pc:docMk/>
            <pc:sldMk cId="397235861" sldId="506"/>
            <ac:cxnSpMk id="238" creationId="{1FD68810-E4D0-4FD2-9A82-06C292E6C9D1}"/>
          </ac:cxnSpMkLst>
        </pc:cxnChg>
        <pc:cxnChg chg="mod">
          <ac:chgData name="Nikita Strelkovskii" userId="af6c14a0-5188-455e-800a-53447537413a" providerId="ADAL" clId="{D38D5CC2-45B4-D54C-A75F-6510DB3871A3}" dt="2023-02-20T10:53:22.385" v="556" actId="1076"/>
          <ac:cxnSpMkLst>
            <pc:docMk/>
            <pc:sldMk cId="397235861" sldId="506"/>
            <ac:cxnSpMk id="239" creationId="{FEC92F5A-CBE7-4038-AE8F-0F172C401610}"/>
          </ac:cxnSpMkLst>
        </pc:cxnChg>
        <pc:cxnChg chg="mod">
          <ac:chgData name="Nikita Strelkovskii" userId="af6c14a0-5188-455e-800a-53447537413a" providerId="ADAL" clId="{D38D5CC2-45B4-D54C-A75F-6510DB3871A3}" dt="2023-02-20T10:53:22.385" v="556" actId="1076"/>
          <ac:cxnSpMkLst>
            <pc:docMk/>
            <pc:sldMk cId="397235861" sldId="506"/>
            <ac:cxnSpMk id="240" creationId="{82D86ACD-77D8-41BA-A9A5-7BBDC303FE34}"/>
          </ac:cxnSpMkLst>
        </pc:cxnChg>
        <pc:cxnChg chg="mod">
          <ac:chgData name="Nikita Strelkovskii" userId="af6c14a0-5188-455e-800a-53447537413a" providerId="ADAL" clId="{D38D5CC2-45B4-D54C-A75F-6510DB3871A3}" dt="2023-02-20T10:53:22.385" v="556" actId="1076"/>
          <ac:cxnSpMkLst>
            <pc:docMk/>
            <pc:sldMk cId="397235861" sldId="506"/>
            <ac:cxnSpMk id="241" creationId="{F9C5A053-3A69-46E8-82B6-A4299684C7C1}"/>
          </ac:cxnSpMkLst>
        </pc:cxnChg>
        <pc:cxnChg chg="mod">
          <ac:chgData name="Nikita Strelkovskii" userId="af6c14a0-5188-455e-800a-53447537413a" providerId="ADAL" clId="{D38D5CC2-45B4-D54C-A75F-6510DB3871A3}" dt="2023-02-20T10:53:22.385" v="556" actId="1076"/>
          <ac:cxnSpMkLst>
            <pc:docMk/>
            <pc:sldMk cId="397235861" sldId="506"/>
            <ac:cxnSpMk id="242" creationId="{66A7541F-BEE7-4D7D-BC22-4CD2704B4DC1}"/>
          </ac:cxnSpMkLst>
        </pc:cxnChg>
        <pc:cxnChg chg="mod">
          <ac:chgData name="Nikita Strelkovskii" userId="af6c14a0-5188-455e-800a-53447537413a" providerId="ADAL" clId="{D38D5CC2-45B4-D54C-A75F-6510DB3871A3}" dt="2023-02-20T10:53:22.385" v="556" actId="1076"/>
          <ac:cxnSpMkLst>
            <pc:docMk/>
            <pc:sldMk cId="397235861" sldId="506"/>
            <ac:cxnSpMk id="243" creationId="{45190B45-EA8B-4A40-8888-5F2F348EEAF5}"/>
          </ac:cxnSpMkLst>
        </pc:cxnChg>
        <pc:cxnChg chg="mod">
          <ac:chgData name="Nikita Strelkovskii" userId="af6c14a0-5188-455e-800a-53447537413a" providerId="ADAL" clId="{D38D5CC2-45B4-D54C-A75F-6510DB3871A3}" dt="2023-02-20T10:53:22.385" v="556" actId="1076"/>
          <ac:cxnSpMkLst>
            <pc:docMk/>
            <pc:sldMk cId="397235861" sldId="506"/>
            <ac:cxnSpMk id="244" creationId="{298FB811-F61B-494C-87A2-9B0960BC2F0C}"/>
          </ac:cxnSpMkLst>
        </pc:cxnChg>
        <pc:cxnChg chg="mod">
          <ac:chgData name="Nikita Strelkovskii" userId="af6c14a0-5188-455e-800a-53447537413a" providerId="ADAL" clId="{D38D5CC2-45B4-D54C-A75F-6510DB3871A3}" dt="2023-02-20T10:53:22.385" v="556" actId="1076"/>
          <ac:cxnSpMkLst>
            <pc:docMk/>
            <pc:sldMk cId="397235861" sldId="506"/>
            <ac:cxnSpMk id="245" creationId="{7A3A9DCF-872A-4EA6-BB5D-D47493135E8E}"/>
          </ac:cxnSpMkLst>
        </pc:cxnChg>
        <pc:cxnChg chg="mod">
          <ac:chgData name="Nikita Strelkovskii" userId="af6c14a0-5188-455e-800a-53447537413a" providerId="ADAL" clId="{D38D5CC2-45B4-D54C-A75F-6510DB3871A3}" dt="2023-02-20T10:53:22.385" v="556" actId="1076"/>
          <ac:cxnSpMkLst>
            <pc:docMk/>
            <pc:sldMk cId="397235861" sldId="506"/>
            <ac:cxnSpMk id="246" creationId="{AC337853-4027-463E-A898-8091BD47F58F}"/>
          </ac:cxnSpMkLst>
        </pc:cxnChg>
        <pc:cxnChg chg="mod">
          <ac:chgData name="Nikita Strelkovskii" userId="af6c14a0-5188-455e-800a-53447537413a" providerId="ADAL" clId="{D38D5CC2-45B4-D54C-A75F-6510DB3871A3}" dt="2023-02-20T10:53:22.385" v="556" actId="1076"/>
          <ac:cxnSpMkLst>
            <pc:docMk/>
            <pc:sldMk cId="397235861" sldId="506"/>
            <ac:cxnSpMk id="247" creationId="{3E4A8553-C6BF-449A-B649-0428DE2D7542}"/>
          </ac:cxnSpMkLst>
        </pc:cxnChg>
        <pc:cxnChg chg="mod">
          <ac:chgData name="Nikita Strelkovskii" userId="af6c14a0-5188-455e-800a-53447537413a" providerId="ADAL" clId="{D38D5CC2-45B4-D54C-A75F-6510DB3871A3}" dt="2023-02-20T10:50:51.887" v="530" actId="1076"/>
          <ac:cxnSpMkLst>
            <pc:docMk/>
            <pc:sldMk cId="397235861" sldId="506"/>
            <ac:cxnSpMk id="248" creationId="{A2237344-DDF6-44AB-8D36-1AA445C0A370}"/>
          </ac:cxnSpMkLst>
        </pc:cxnChg>
        <pc:cxnChg chg="mod">
          <ac:chgData name="Nikita Strelkovskii" userId="af6c14a0-5188-455e-800a-53447537413a" providerId="ADAL" clId="{D38D5CC2-45B4-D54C-A75F-6510DB3871A3}" dt="2023-02-20T10:50:51.887" v="530" actId="1076"/>
          <ac:cxnSpMkLst>
            <pc:docMk/>
            <pc:sldMk cId="397235861" sldId="506"/>
            <ac:cxnSpMk id="249" creationId="{FE494D57-3291-462E-9646-A61991DCDE5F}"/>
          </ac:cxnSpMkLst>
        </pc:cxnChg>
        <pc:cxnChg chg="mod">
          <ac:chgData name="Nikita Strelkovskii" userId="af6c14a0-5188-455e-800a-53447537413a" providerId="ADAL" clId="{D38D5CC2-45B4-D54C-A75F-6510DB3871A3}" dt="2023-02-20T10:50:51.887" v="530" actId="1076"/>
          <ac:cxnSpMkLst>
            <pc:docMk/>
            <pc:sldMk cId="397235861" sldId="506"/>
            <ac:cxnSpMk id="250" creationId="{BA405F55-9B42-4831-B02D-686D71D1C608}"/>
          </ac:cxnSpMkLst>
        </pc:cxnChg>
        <pc:cxnChg chg="mod">
          <ac:chgData name="Nikita Strelkovskii" userId="af6c14a0-5188-455e-800a-53447537413a" providerId="ADAL" clId="{D38D5CC2-45B4-D54C-A75F-6510DB3871A3}" dt="2023-02-20T10:50:51.887" v="530" actId="1076"/>
          <ac:cxnSpMkLst>
            <pc:docMk/>
            <pc:sldMk cId="397235861" sldId="506"/>
            <ac:cxnSpMk id="251" creationId="{F05EE912-55E2-4364-B69C-8CA6270820BD}"/>
          </ac:cxnSpMkLst>
        </pc:cxnChg>
        <pc:cxnChg chg="mod">
          <ac:chgData name="Nikita Strelkovskii" userId="af6c14a0-5188-455e-800a-53447537413a" providerId="ADAL" clId="{D38D5CC2-45B4-D54C-A75F-6510DB3871A3}" dt="2023-02-20T10:50:51.887" v="530" actId="1076"/>
          <ac:cxnSpMkLst>
            <pc:docMk/>
            <pc:sldMk cId="397235861" sldId="506"/>
            <ac:cxnSpMk id="252" creationId="{29222415-E966-4A1D-9C90-5DBF03D5F0D9}"/>
          </ac:cxnSpMkLst>
        </pc:cxnChg>
      </pc:sldChg>
      <pc:sldChg chg="modSp mod ord modClrScheme chgLayout">
        <pc:chgData name="Nikita Strelkovskii" userId="af6c14a0-5188-455e-800a-53447537413a" providerId="ADAL" clId="{D38D5CC2-45B4-D54C-A75F-6510DB3871A3}" dt="2023-02-20T11:07:48.919" v="753" actId="20578"/>
        <pc:sldMkLst>
          <pc:docMk/>
          <pc:sldMk cId="3555030895" sldId="507"/>
        </pc:sldMkLst>
        <pc:spChg chg="mod ord">
          <ac:chgData name="Nikita Strelkovskii" userId="af6c14a0-5188-455e-800a-53447537413a" providerId="ADAL" clId="{D38D5CC2-45B4-D54C-A75F-6510DB3871A3}" dt="2023-02-20T11:06:45.199" v="693" actId="700"/>
          <ac:spMkLst>
            <pc:docMk/>
            <pc:sldMk cId="3555030895" sldId="507"/>
            <ac:spMk id="2" creationId="{FAF4572C-DF55-4106-B324-784E23DC7569}"/>
          </ac:spMkLst>
        </pc:spChg>
        <pc:spChg chg="mod ord">
          <ac:chgData name="Nikita Strelkovskii" userId="af6c14a0-5188-455e-800a-53447537413a" providerId="ADAL" clId="{D38D5CC2-45B4-D54C-A75F-6510DB3871A3}" dt="2023-02-20T11:07:01.198" v="714" actId="20577"/>
          <ac:spMkLst>
            <pc:docMk/>
            <pc:sldMk cId="3555030895" sldId="507"/>
            <ac:spMk id="4" creationId="{1E871854-F5FF-4037-B90A-F3D7D4F7A572}"/>
          </ac:spMkLst>
        </pc:spChg>
        <pc:picChg chg="mod ord">
          <ac:chgData name="Nikita Strelkovskii" userId="af6c14a0-5188-455e-800a-53447537413a" providerId="ADAL" clId="{D38D5CC2-45B4-D54C-A75F-6510DB3871A3}" dt="2023-02-20T11:06:50.100" v="695" actId="1076"/>
          <ac:picMkLst>
            <pc:docMk/>
            <pc:sldMk cId="3555030895" sldId="507"/>
            <ac:picMk id="1026" creationId="{7713674F-8CD6-4674-A49B-F3FCCADF0538}"/>
          </ac:picMkLst>
        </pc:picChg>
      </pc:sldChg>
      <pc:sldChg chg="del">
        <pc:chgData name="Nikita Strelkovskii" userId="af6c14a0-5188-455e-800a-53447537413a" providerId="ADAL" clId="{D38D5CC2-45B4-D54C-A75F-6510DB3871A3}" dt="2023-02-20T11:12:52.237" v="841" actId="2696"/>
        <pc:sldMkLst>
          <pc:docMk/>
          <pc:sldMk cId="3957250880" sldId="508"/>
        </pc:sldMkLst>
      </pc:sldChg>
      <pc:sldChg chg="del">
        <pc:chgData name="Nikita Strelkovskii" userId="af6c14a0-5188-455e-800a-53447537413a" providerId="ADAL" clId="{D38D5CC2-45B4-D54C-A75F-6510DB3871A3}" dt="2023-02-20T11:12:52.869" v="842" actId="2696"/>
        <pc:sldMkLst>
          <pc:docMk/>
          <pc:sldMk cId="1180158670" sldId="509"/>
        </pc:sldMkLst>
      </pc:sldChg>
      <pc:sldChg chg="del">
        <pc:chgData name="Nikita Strelkovskii" userId="af6c14a0-5188-455e-800a-53447537413a" providerId="ADAL" clId="{D38D5CC2-45B4-D54C-A75F-6510DB3871A3}" dt="2023-02-20T11:12:53.280" v="843" actId="2696"/>
        <pc:sldMkLst>
          <pc:docMk/>
          <pc:sldMk cId="3590267936" sldId="510"/>
        </pc:sldMkLst>
      </pc:sldChg>
      <pc:sldChg chg="modSp mod modClrScheme modAnim chgLayout">
        <pc:chgData name="Nikita Strelkovskii" userId="af6c14a0-5188-455e-800a-53447537413a" providerId="ADAL" clId="{D38D5CC2-45B4-D54C-A75F-6510DB3871A3}" dt="2023-02-20T11:07:28.516" v="752" actId="113"/>
        <pc:sldMkLst>
          <pc:docMk/>
          <pc:sldMk cId="2360306118" sldId="511"/>
        </pc:sldMkLst>
        <pc:spChg chg="mod ord">
          <ac:chgData name="Nikita Strelkovskii" userId="af6c14a0-5188-455e-800a-53447537413a" providerId="ADAL" clId="{D38D5CC2-45B4-D54C-A75F-6510DB3871A3}" dt="2023-02-20T10:52:05.722" v="546" actId="700"/>
          <ac:spMkLst>
            <pc:docMk/>
            <pc:sldMk cId="2360306118" sldId="511"/>
            <ac:spMk id="2" creationId="{74DD1EB0-1940-CD49-867E-CE9DC4E925EB}"/>
          </ac:spMkLst>
        </pc:spChg>
        <pc:spChg chg="mod ord">
          <ac:chgData name="Nikita Strelkovskii" userId="af6c14a0-5188-455e-800a-53447537413a" providerId="ADAL" clId="{D38D5CC2-45B4-D54C-A75F-6510DB3871A3}" dt="2023-02-20T11:07:28.516" v="752" actId="113"/>
          <ac:spMkLst>
            <pc:docMk/>
            <pc:sldMk cId="2360306118" sldId="511"/>
            <ac:spMk id="3" creationId="{083F9893-5D68-E749-B516-FF8E2188143D}"/>
          </ac:spMkLst>
        </pc:spChg>
        <pc:spChg chg="mod ord">
          <ac:chgData name="Nikita Strelkovskii" userId="af6c14a0-5188-455e-800a-53447537413a" providerId="ADAL" clId="{D38D5CC2-45B4-D54C-A75F-6510DB3871A3}" dt="2023-02-20T10:52:05.722" v="546" actId="700"/>
          <ac:spMkLst>
            <pc:docMk/>
            <pc:sldMk cId="2360306118" sldId="511"/>
            <ac:spMk id="4" creationId="{431B2D49-F035-9149-AF8E-9A430F43D6F7}"/>
          </ac:spMkLst>
        </pc:spChg>
      </pc:sldChg>
      <pc:sldChg chg="modSp mod">
        <pc:chgData name="Nikita Strelkovskii" userId="af6c14a0-5188-455e-800a-53447537413a" providerId="ADAL" clId="{D38D5CC2-45B4-D54C-A75F-6510DB3871A3}" dt="2023-02-20T10:59:50.562" v="666" actId="20577"/>
        <pc:sldMkLst>
          <pc:docMk/>
          <pc:sldMk cId="1796408849" sldId="512"/>
        </pc:sldMkLst>
        <pc:spChg chg="mod">
          <ac:chgData name="Nikita Strelkovskii" userId="af6c14a0-5188-455e-800a-53447537413a" providerId="ADAL" clId="{D38D5CC2-45B4-D54C-A75F-6510DB3871A3}" dt="2023-02-20T10:59:50.562" v="666" actId="20577"/>
          <ac:spMkLst>
            <pc:docMk/>
            <pc:sldMk cId="1796408849" sldId="512"/>
            <ac:spMk id="2" creationId="{80894159-B256-44BB-B710-9888106966CC}"/>
          </ac:spMkLst>
        </pc:spChg>
      </pc:sldChg>
      <pc:sldChg chg="del">
        <pc:chgData name="Nikita Strelkovskii" userId="af6c14a0-5188-455e-800a-53447537413a" providerId="ADAL" clId="{D38D5CC2-45B4-D54C-A75F-6510DB3871A3}" dt="2023-02-20T11:12:51.580" v="840" actId="2696"/>
        <pc:sldMkLst>
          <pc:docMk/>
          <pc:sldMk cId="3062470462" sldId="513"/>
        </pc:sldMkLst>
      </pc:sldChg>
      <pc:sldChg chg="addSp delSp modSp new mod modClrScheme chgLayout">
        <pc:chgData name="Nikita Strelkovskii" userId="af6c14a0-5188-455e-800a-53447537413a" providerId="ADAL" clId="{D38D5CC2-45B4-D54C-A75F-6510DB3871A3}" dt="2023-02-20T10:51:56.474" v="545" actId="1076"/>
        <pc:sldMkLst>
          <pc:docMk/>
          <pc:sldMk cId="4194844500" sldId="514"/>
        </pc:sldMkLst>
        <pc:spChg chg="del">
          <ac:chgData name="Nikita Strelkovskii" userId="af6c14a0-5188-455e-800a-53447537413a" providerId="ADAL" clId="{D38D5CC2-45B4-D54C-A75F-6510DB3871A3}" dt="2023-02-20T10:03:29.868" v="199" actId="478"/>
          <ac:spMkLst>
            <pc:docMk/>
            <pc:sldMk cId="4194844500" sldId="514"/>
            <ac:spMk id="2" creationId="{994FFEE3-1B8F-7894-123A-9C9DCFB557BD}"/>
          </ac:spMkLst>
        </pc:spChg>
        <pc:spChg chg="mod ord">
          <ac:chgData name="Nikita Strelkovskii" userId="af6c14a0-5188-455e-800a-53447537413a" providerId="ADAL" clId="{D38D5CC2-45B4-D54C-A75F-6510DB3871A3}" dt="2023-02-20T10:51:56.474" v="545" actId="1076"/>
          <ac:spMkLst>
            <pc:docMk/>
            <pc:sldMk cId="4194844500" sldId="514"/>
            <ac:spMk id="3" creationId="{B7144112-88D7-9229-0811-FA8F36704785}"/>
          </ac:spMkLst>
        </pc:spChg>
        <pc:spChg chg="mod ord">
          <ac:chgData name="Nikita Strelkovskii" userId="af6c14a0-5188-455e-800a-53447537413a" providerId="ADAL" clId="{D38D5CC2-45B4-D54C-A75F-6510DB3871A3}" dt="2023-02-20T10:51:42.118" v="539" actId="700"/>
          <ac:spMkLst>
            <pc:docMk/>
            <pc:sldMk cId="4194844500" sldId="514"/>
            <ac:spMk id="4" creationId="{6C6BDAB6-8928-E4AB-06CB-24AB33526357}"/>
          </ac:spMkLst>
        </pc:spChg>
        <pc:spChg chg="add mod ord">
          <ac:chgData name="Nikita Strelkovskii" userId="af6c14a0-5188-455e-800a-53447537413a" providerId="ADAL" clId="{D38D5CC2-45B4-D54C-A75F-6510DB3871A3}" dt="2023-02-20T10:51:42.118" v="539" actId="700"/>
          <ac:spMkLst>
            <pc:docMk/>
            <pc:sldMk cId="4194844500" sldId="514"/>
            <ac:spMk id="5" creationId="{974656FE-4AD9-E1E3-3F09-C4A730F6EDC0}"/>
          </ac:spMkLst>
        </pc:spChg>
        <pc:spChg chg="add mod">
          <ac:chgData name="Nikita Strelkovskii" userId="af6c14a0-5188-455e-800a-53447537413a" providerId="ADAL" clId="{D38D5CC2-45B4-D54C-A75F-6510DB3871A3}" dt="2023-02-20T10:15:16.437" v="344" actId="1076"/>
          <ac:spMkLst>
            <pc:docMk/>
            <pc:sldMk cId="4194844500" sldId="514"/>
            <ac:spMk id="7" creationId="{06F39A7D-9717-3B3A-1351-EC8916499CCA}"/>
          </ac:spMkLst>
        </pc:spChg>
        <pc:spChg chg="add mod">
          <ac:chgData name="Nikita Strelkovskii" userId="af6c14a0-5188-455e-800a-53447537413a" providerId="ADAL" clId="{D38D5CC2-45B4-D54C-A75F-6510DB3871A3}" dt="2023-02-20T10:16:09.854" v="358" actId="1076"/>
          <ac:spMkLst>
            <pc:docMk/>
            <pc:sldMk cId="4194844500" sldId="514"/>
            <ac:spMk id="8" creationId="{87FE3FBF-9805-C4D9-3CF2-FA73AA5F7496}"/>
          </ac:spMkLst>
        </pc:spChg>
        <pc:picChg chg="add mod">
          <ac:chgData name="Nikita Strelkovskii" userId="af6c14a0-5188-455e-800a-53447537413a" providerId="ADAL" clId="{D38D5CC2-45B4-D54C-A75F-6510DB3871A3}" dt="2023-02-20T10:06:52.982" v="259" actId="1076"/>
          <ac:picMkLst>
            <pc:docMk/>
            <pc:sldMk cId="4194844500" sldId="514"/>
            <ac:picMk id="1026" creationId="{B52F1E3D-21FF-98B9-122C-CF1CCAC40742}"/>
          </ac:picMkLst>
        </pc:picChg>
      </pc:sldChg>
      <pc:sldChg chg="addSp delSp modSp new mod chgLayout">
        <pc:chgData name="Nikita Strelkovskii" userId="af6c14a0-5188-455e-800a-53447537413a" providerId="ADAL" clId="{D38D5CC2-45B4-D54C-A75F-6510DB3871A3}" dt="2023-02-20T11:13:20.914" v="871" actId="20577"/>
        <pc:sldMkLst>
          <pc:docMk/>
          <pc:sldMk cId="2805475219" sldId="515"/>
        </pc:sldMkLst>
        <pc:spChg chg="del">
          <ac:chgData name="Nikita Strelkovskii" userId="af6c14a0-5188-455e-800a-53447537413a" providerId="ADAL" clId="{D38D5CC2-45B4-D54C-A75F-6510DB3871A3}" dt="2023-02-20T11:09:50.265" v="766" actId="700"/>
          <ac:spMkLst>
            <pc:docMk/>
            <pc:sldMk cId="2805475219" sldId="515"/>
            <ac:spMk id="2" creationId="{50978E75-1DF1-1A33-6209-E18E2A580D11}"/>
          </ac:spMkLst>
        </pc:spChg>
        <pc:spChg chg="del">
          <ac:chgData name="Nikita Strelkovskii" userId="af6c14a0-5188-455e-800a-53447537413a" providerId="ADAL" clId="{D38D5CC2-45B4-D54C-A75F-6510DB3871A3}" dt="2023-02-20T11:09:05.820" v="755"/>
          <ac:spMkLst>
            <pc:docMk/>
            <pc:sldMk cId="2805475219" sldId="515"/>
            <ac:spMk id="3" creationId="{C96AD7F3-1D35-04A6-5C41-855611E491C2}"/>
          </ac:spMkLst>
        </pc:spChg>
        <pc:spChg chg="mod ord">
          <ac:chgData name="Nikita Strelkovskii" userId="af6c14a0-5188-455e-800a-53447537413a" providerId="ADAL" clId="{D38D5CC2-45B4-D54C-A75F-6510DB3871A3}" dt="2023-02-20T11:10:04.985" v="769" actId="700"/>
          <ac:spMkLst>
            <pc:docMk/>
            <pc:sldMk cId="2805475219" sldId="515"/>
            <ac:spMk id="4" creationId="{61848A86-74DF-E409-8CB2-559547018B86}"/>
          </ac:spMkLst>
        </pc:spChg>
        <pc:spChg chg="add del mod ord">
          <ac:chgData name="Nikita Strelkovskii" userId="af6c14a0-5188-455e-800a-53447537413a" providerId="ADAL" clId="{D38D5CC2-45B4-D54C-A75F-6510DB3871A3}" dt="2023-02-20T11:10:04.985" v="769" actId="700"/>
          <ac:spMkLst>
            <pc:docMk/>
            <pc:sldMk cId="2805475219" sldId="515"/>
            <ac:spMk id="7" creationId="{D8FC3AF9-C862-BCE2-7C95-6BA12C48C769}"/>
          </ac:spMkLst>
        </pc:spChg>
        <pc:spChg chg="add mod ord">
          <ac:chgData name="Nikita Strelkovskii" userId="af6c14a0-5188-455e-800a-53447537413a" providerId="ADAL" clId="{D38D5CC2-45B4-D54C-A75F-6510DB3871A3}" dt="2023-02-20T11:12:43.617" v="839"/>
          <ac:spMkLst>
            <pc:docMk/>
            <pc:sldMk cId="2805475219" sldId="515"/>
            <ac:spMk id="8" creationId="{BB4EB0BD-0744-5445-36CA-827FCB64CE60}"/>
          </ac:spMkLst>
        </pc:spChg>
        <pc:spChg chg="add mod">
          <ac:chgData name="Nikita Strelkovskii" userId="af6c14a0-5188-455e-800a-53447537413a" providerId="ADAL" clId="{D38D5CC2-45B4-D54C-A75F-6510DB3871A3}" dt="2023-02-20T11:13:16.630" v="863" actId="20577"/>
          <ac:spMkLst>
            <pc:docMk/>
            <pc:sldMk cId="2805475219" sldId="515"/>
            <ac:spMk id="9" creationId="{2C9C76F3-52A1-2980-A21C-4B0E62E95A08}"/>
          </ac:spMkLst>
        </pc:spChg>
        <pc:spChg chg="add mod">
          <ac:chgData name="Nikita Strelkovskii" userId="af6c14a0-5188-455e-800a-53447537413a" providerId="ADAL" clId="{D38D5CC2-45B4-D54C-A75F-6510DB3871A3}" dt="2023-02-20T11:13:20.914" v="871" actId="20577"/>
          <ac:spMkLst>
            <pc:docMk/>
            <pc:sldMk cId="2805475219" sldId="515"/>
            <ac:spMk id="11" creationId="{07C34152-6517-37CB-BD7F-90AD8222AC12}"/>
          </ac:spMkLst>
        </pc:spChg>
        <pc:spChg chg="add mod">
          <ac:chgData name="Nikita Strelkovskii" userId="af6c14a0-5188-455e-800a-53447537413a" providerId="ADAL" clId="{D38D5CC2-45B4-D54C-A75F-6510DB3871A3}" dt="2023-02-20T11:12:19.928" v="836" actId="20577"/>
          <ac:spMkLst>
            <pc:docMk/>
            <pc:sldMk cId="2805475219" sldId="515"/>
            <ac:spMk id="12" creationId="{A6BEADB5-E935-A75D-8E0C-EE1E04981292}"/>
          </ac:spMkLst>
        </pc:spChg>
        <pc:picChg chg="add mod ord">
          <ac:chgData name="Nikita Strelkovskii" userId="af6c14a0-5188-455e-800a-53447537413a" providerId="ADAL" clId="{D38D5CC2-45B4-D54C-A75F-6510DB3871A3}" dt="2023-02-20T11:12:28.629" v="837" actId="1076"/>
          <ac:picMkLst>
            <pc:docMk/>
            <pc:sldMk cId="2805475219" sldId="515"/>
            <ac:picMk id="5" creationId="{98284F99-945E-8297-48D9-1A596DBDFF0E}"/>
          </ac:picMkLst>
        </pc:picChg>
        <pc:picChg chg="add mod">
          <ac:chgData name="Nikita Strelkovskii" userId="af6c14a0-5188-455e-800a-53447537413a" providerId="ADAL" clId="{D38D5CC2-45B4-D54C-A75F-6510DB3871A3}" dt="2023-02-20T11:12:32.517" v="838" actId="1076"/>
          <ac:picMkLst>
            <pc:docMk/>
            <pc:sldMk cId="2805475219" sldId="515"/>
            <ac:picMk id="6" creationId="{CAEF44D7-EF8D-E1FE-F900-6CA129D54465}"/>
          </ac:picMkLst>
        </pc:picChg>
      </pc:sldChg>
      <pc:sldChg chg="addSp delSp modSp new mod ord">
        <pc:chgData name="Nikita Strelkovskii" userId="af6c14a0-5188-455e-800a-53447537413a" providerId="ADAL" clId="{D38D5CC2-45B4-D54C-A75F-6510DB3871A3}" dt="2023-02-20T11:07:57.219" v="754" actId="20578"/>
        <pc:sldMkLst>
          <pc:docMk/>
          <pc:sldMk cId="2118877757" sldId="516"/>
        </pc:sldMkLst>
        <pc:spChg chg="mod">
          <ac:chgData name="Nikita Strelkovskii" userId="af6c14a0-5188-455e-800a-53447537413a" providerId="ADAL" clId="{D38D5CC2-45B4-D54C-A75F-6510DB3871A3}" dt="2023-02-20T11:06:28.679" v="686" actId="20577"/>
          <ac:spMkLst>
            <pc:docMk/>
            <pc:sldMk cId="2118877757" sldId="516"/>
            <ac:spMk id="2" creationId="{D1DCC83A-0230-E6AC-7141-A977F19C5D70}"/>
          </ac:spMkLst>
        </pc:spChg>
        <pc:spChg chg="del">
          <ac:chgData name="Nikita Strelkovskii" userId="af6c14a0-5188-455e-800a-53447537413a" providerId="ADAL" clId="{D38D5CC2-45B4-D54C-A75F-6510DB3871A3}" dt="2023-02-20T11:06:19.258" v="669"/>
          <ac:spMkLst>
            <pc:docMk/>
            <pc:sldMk cId="2118877757" sldId="516"/>
            <ac:spMk id="3" creationId="{4F5C2B56-C04A-87B0-8BED-F92E9C79A79E}"/>
          </ac:spMkLst>
        </pc:spChg>
        <pc:spChg chg="mod">
          <ac:chgData name="Nikita Strelkovskii" userId="af6c14a0-5188-455e-800a-53447537413a" providerId="ADAL" clId="{D38D5CC2-45B4-D54C-A75F-6510DB3871A3}" dt="2023-02-20T11:06:38.534" v="692" actId="20577"/>
          <ac:spMkLst>
            <pc:docMk/>
            <pc:sldMk cId="2118877757" sldId="516"/>
            <ac:spMk id="4" creationId="{24BBC69A-AA90-299B-1623-75F9D3AED053}"/>
          </ac:spMkLst>
        </pc:spChg>
        <pc:picChg chg="add mod">
          <ac:chgData name="Nikita Strelkovskii" userId="af6c14a0-5188-455e-800a-53447537413a" providerId="ADAL" clId="{D38D5CC2-45B4-D54C-A75F-6510DB3871A3}" dt="2023-02-20T11:06:23.101" v="670" actId="1076"/>
          <ac:picMkLst>
            <pc:docMk/>
            <pc:sldMk cId="2118877757" sldId="516"/>
            <ac:picMk id="5" creationId="{CF4734B1-9714-48A4-36F6-E912B9177F24}"/>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png"/><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png"/><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E75D16-37CB-4560-B08D-BEC5F69824BF}" type="doc">
      <dgm:prSet loTypeId="urn:microsoft.com/office/officeart/2005/8/layout/pList1" loCatId="list" qsTypeId="urn:microsoft.com/office/officeart/2005/8/quickstyle/simple5" qsCatId="simple" csTypeId="urn:microsoft.com/office/officeart/2005/8/colors/accent0_1" csCatId="mainScheme" phldr="1"/>
      <dgm:spPr/>
      <dgm:t>
        <a:bodyPr/>
        <a:lstStyle/>
        <a:p>
          <a:endParaRPr lang="de-AT"/>
        </a:p>
      </dgm:t>
    </dgm:pt>
    <dgm:pt modelId="{1AA94B00-FC10-49F9-ACDC-49D5660D2AD5}">
      <dgm:prSet phldrT="[Text]" custT="1"/>
      <dgm:spPr/>
      <dgm:t>
        <a:bodyPr/>
        <a:lstStyle/>
        <a:p>
          <a:pPr algn="ctr"/>
          <a:r>
            <a:rPr lang="de-AT" sz="1000">
              <a:latin typeface="Tahoma" panose="020B0604030504040204" pitchFamily="34" charset="0"/>
              <a:ea typeface="Tahoma" panose="020B0604030504040204" pitchFamily="34" charset="0"/>
              <a:cs typeface="Tahoma" panose="020B0604030504040204" pitchFamily="34" charset="0"/>
            </a:rPr>
            <a:t>13 experts from 7 countries</a:t>
          </a:r>
        </a:p>
      </dgm:t>
    </dgm:pt>
    <dgm:pt modelId="{EB70581E-5BD3-4FA8-941B-03B46C11B057}" type="parTrans" cxnId="{B66D8058-5294-420C-ACDE-AF077698F13D}">
      <dgm:prSet/>
      <dgm:spPr/>
      <dgm:t>
        <a:bodyPr/>
        <a:lstStyle/>
        <a:p>
          <a:pPr algn="ctr"/>
          <a:endParaRPr lang="de-AT"/>
        </a:p>
      </dgm:t>
    </dgm:pt>
    <dgm:pt modelId="{68B5E5A5-3FC7-4DF5-8C6B-4881D73E5C87}" type="sibTrans" cxnId="{B66D8058-5294-420C-ACDE-AF077698F13D}">
      <dgm:prSet/>
      <dgm:spPr/>
      <dgm:t>
        <a:bodyPr/>
        <a:lstStyle/>
        <a:p>
          <a:pPr algn="ctr"/>
          <a:endParaRPr lang="de-AT"/>
        </a:p>
      </dgm:t>
    </dgm:pt>
    <dgm:pt modelId="{704D57B0-69FD-47E0-9AEB-4C45977DD265}">
      <dgm:prSet phldrT="[Text]" custT="1"/>
      <dgm:spPr/>
      <dgm:t>
        <a:bodyPr/>
        <a:lstStyle/>
        <a:p>
          <a:pPr algn="ctr"/>
          <a:r>
            <a:rPr lang="de-AT" sz="1000">
              <a:latin typeface="Tahoma" panose="020B0604030504040204" pitchFamily="34" charset="0"/>
              <a:ea typeface="Tahoma" panose="020B0604030504040204" pitchFamily="34" charset="0"/>
              <a:cs typeface="Tahoma" panose="020B0604030504040204" pitchFamily="34" charset="0"/>
            </a:rPr>
            <a:t>5 advisors from 4 countries</a:t>
          </a:r>
        </a:p>
      </dgm:t>
    </dgm:pt>
    <dgm:pt modelId="{2484A285-5623-452A-B445-8E29D9E5985C}" type="parTrans" cxnId="{279774FF-B659-483E-A36F-BA2AC61877EB}">
      <dgm:prSet/>
      <dgm:spPr/>
      <dgm:t>
        <a:bodyPr/>
        <a:lstStyle/>
        <a:p>
          <a:pPr algn="ctr"/>
          <a:endParaRPr lang="de-AT"/>
        </a:p>
      </dgm:t>
    </dgm:pt>
    <dgm:pt modelId="{9DB89586-7BCA-4595-BBD3-95C406FE5E26}" type="sibTrans" cxnId="{279774FF-B659-483E-A36F-BA2AC61877EB}">
      <dgm:prSet/>
      <dgm:spPr/>
      <dgm:t>
        <a:bodyPr/>
        <a:lstStyle/>
        <a:p>
          <a:pPr algn="ctr"/>
          <a:endParaRPr lang="de-AT"/>
        </a:p>
      </dgm:t>
    </dgm:pt>
    <dgm:pt modelId="{65181157-7D75-4743-926D-9383B9FAA1B4}">
      <dgm:prSet phldrT="[Text]" custT="1"/>
      <dgm:spPr/>
      <dgm:t>
        <a:bodyPr/>
        <a:lstStyle/>
        <a:p>
          <a:pPr algn="ctr"/>
          <a:r>
            <a:rPr lang="de-AT" sz="1000">
              <a:latin typeface="Tahoma" panose="020B0604030504040204" pitchFamily="34" charset="0"/>
              <a:ea typeface="Tahoma" panose="020B0604030504040204" pitchFamily="34" charset="0"/>
              <a:cs typeface="Tahoma" panose="020B0604030504040204" pitchFamily="34" charset="0"/>
            </a:rPr>
            <a:t>80+ publications</a:t>
          </a:r>
        </a:p>
      </dgm:t>
    </dgm:pt>
    <dgm:pt modelId="{38A0CC4E-D9D3-4ED5-AD05-006C7C25E79D}" type="parTrans" cxnId="{A869439E-258B-4A66-9C2B-00F7F728B8CA}">
      <dgm:prSet/>
      <dgm:spPr/>
      <dgm:t>
        <a:bodyPr/>
        <a:lstStyle/>
        <a:p>
          <a:pPr algn="ctr"/>
          <a:endParaRPr lang="de-AT"/>
        </a:p>
      </dgm:t>
    </dgm:pt>
    <dgm:pt modelId="{D803FD59-6C64-4B91-AF31-E150C03B1373}" type="sibTrans" cxnId="{A869439E-258B-4A66-9C2B-00F7F728B8CA}">
      <dgm:prSet/>
      <dgm:spPr/>
      <dgm:t>
        <a:bodyPr/>
        <a:lstStyle/>
        <a:p>
          <a:pPr algn="ctr"/>
          <a:endParaRPr lang="de-AT"/>
        </a:p>
      </dgm:t>
    </dgm:pt>
    <dgm:pt modelId="{479F4B7B-0860-4C77-8923-4FC584C53FE3}">
      <dgm:prSet phldrT="[Text]" custT="1"/>
      <dgm:spPr/>
      <dgm:t>
        <a:bodyPr/>
        <a:lstStyle/>
        <a:p>
          <a:pPr algn="ctr"/>
          <a:r>
            <a:rPr lang="de-AT" sz="1000">
              <a:latin typeface="Tahoma" panose="020B0604030504040204" pitchFamily="34" charset="0"/>
              <a:ea typeface="Tahoma" panose="020B0604030504040204" pitchFamily="34" charset="0"/>
              <a:cs typeface="Tahoma" panose="020B0604030504040204" pitchFamily="34" charset="0"/>
            </a:rPr>
            <a:t>3 online workshops</a:t>
          </a:r>
        </a:p>
      </dgm:t>
    </dgm:pt>
    <dgm:pt modelId="{8FE55275-4117-482B-96A8-4C2CB967D664}" type="parTrans" cxnId="{95027CA3-E8D6-4B84-943C-AB77453651D0}">
      <dgm:prSet/>
      <dgm:spPr/>
      <dgm:t>
        <a:bodyPr/>
        <a:lstStyle/>
        <a:p>
          <a:pPr algn="ctr"/>
          <a:endParaRPr lang="de-AT"/>
        </a:p>
      </dgm:t>
    </dgm:pt>
    <dgm:pt modelId="{4A46513F-8DBD-4F5D-80DC-E3DB5AF63497}" type="sibTrans" cxnId="{95027CA3-E8D6-4B84-943C-AB77453651D0}">
      <dgm:prSet/>
      <dgm:spPr/>
      <dgm:t>
        <a:bodyPr/>
        <a:lstStyle/>
        <a:p>
          <a:pPr algn="ctr"/>
          <a:endParaRPr lang="de-AT"/>
        </a:p>
      </dgm:t>
    </dgm:pt>
    <dgm:pt modelId="{F3F971B1-7152-498E-875A-F1411101B908}">
      <dgm:prSet phldrT="[Text]" custT="1"/>
      <dgm:spPr/>
      <dgm:t>
        <a:bodyPr/>
        <a:lstStyle/>
        <a:p>
          <a:pPr algn="ctr"/>
          <a:r>
            <a:rPr lang="de-AT" sz="1000">
              <a:latin typeface="Tahoma" panose="020B0604030504040204" pitchFamily="34" charset="0"/>
              <a:ea typeface="Tahoma" panose="020B0604030504040204" pitchFamily="34" charset="0"/>
              <a:cs typeface="Tahoma" panose="020B0604030504040204" pitchFamily="34" charset="0"/>
            </a:rPr>
            <a:t>2 surveys</a:t>
          </a:r>
        </a:p>
      </dgm:t>
    </dgm:pt>
    <dgm:pt modelId="{114C630C-3FB5-451C-BF8A-381DCD2F85DE}" type="parTrans" cxnId="{84FFCDC4-840D-4628-A4FC-3E6FC86B6E51}">
      <dgm:prSet/>
      <dgm:spPr/>
      <dgm:t>
        <a:bodyPr/>
        <a:lstStyle/>
        <a:p>
          <a:pPr algn="ctr"/>
          <a:endParaRPr lang="de-AT"/>
        </a:p>
      </dgm:t>
    </dgm:pt>
    <dgm:pt modelId="{95A5E029-0E80-47B3-AAF3-277442615F71}" type="sibTrans" cxnId="{84FFCDC4-840D-4628-A4FC-3E6FC86B6E51}">
      <dgm:prSet/>
      <dgm:spPr/>
      <dgm:t>
        <a:bodyPr/>
        <a:lstStyle/>
        <a:p>
          <a:pPr algn="ctr"/>
          <a:endParaRPr lang="de-AT"/>
        </a:p>
      </dgm:t>
    </dgm:pt>
    <dgm:pt modelId="{A865B748-3241-4666-AA77-3612BC4ED271}">
      <dgm:prSet phldrT="[Text]" custT="1"/>
      <dgm:spPr/>
      <dgm:t>
        <a:bodyPr/>
        <a:lstStyle/>
        <a:p>
          <a:pPr algn="ctr"/>
          <a:r>
            <a:rPr lang="de-AT" sz="1000">
              <a:latin typeface="Tahoma" panose="020B0604030504040204" pitchFamily="34" charset="0"/>
              <a:ea typeface="Tahoma" panose="020B0604030504040204" pitchFamily="34" charset="0"/>
              <a:cs typeface="Tahoma" panose="020B0604030504040204" pitchFamily="34" charset="0"/>
            </a:rPr>
            <a:t>5 scenarios</a:t>
          </a:r>
        </a:p>
      </dgm:t>
    </dgm:pt>
    <dgm:pt modelId="{E4D793AD-DA90-420C-B5CD-55FEF39ABE2A}" type="parTrans" cxnId="{B1D13E8E-6948-4A95-B404-53F80A406C2F}">
      <dgm:prSet/>
      <dgm:spPr/>
      <dgm:t>
        <a:bodyPr/>
        <a:lstStyle/>
        <a:p>
          <a:pPr algn="ctr"/>
          <a:endParaRPr lang="de-AT"/>
        </a:p>
      </dgm:t>
    </dgm:pt>
    <dgm:pt modelId="{B6591815-D176-46D0-BA22-5F7339D271CF}" type="sibTrans" cxnId="{B1D13E8E-6948-4A95-B404-53F80A406C2F}">
      <dgm:prSet/>
      <dgm:spPr/>
      <dgm:t>
        <a:bodyPr/>
        <a:lstStyle/>
        <a:p>
          <a:pPr algn="ctr"/>
          <a:endParaRPr lang="de-AT"/>
        </a:p>
      </dgm:t>
    </dgm:pt>
    <dgm:pt modelId="{A9E854A8-3A10-454D-9F6C-0A819F8C6077}" type="pres">
      <dgm:prSet presAssocID="{92E75D16-37CB-4560-B08D-BEC5F69824BF}" presName="Name0" presStyleCnt="0">
        <dgm:presLayoutVars>
          <dgm:dir/>
          <dgm:resizeHandles val="exact"/>
        </dgm:presLayoutVars>
      </dgm:prSet>
      <dgm:spPr/>
    </dgm:pt>
    <dgm:pt modelId="{B57674F7-69B0-4517-9EED-BB3EC2933FDD}" type="pres">
      <dgm:prSet presAssocID="{1AA94B00-FC10-49F9-ACDC-49D5660D2AD5}" presName="compNode" presStyleCnt="0"/>
      <dgm:spPr/>
    </dgm:pt>
    <dgm:pt modelId="{F871F6E3-5497-4AA4-89E9-ADE9523852D5}" type="pres">
      <dgm:prSet presAssocID="{1AA94B00-FC10-49F9-ACDC-49D5660D2AD5}" presName="pict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7000" r="-27000"/>
          </a:stretch>
        </a:blipFill>
      </dgm:spPr>
    </dgm:pt>
    <dgm:pt modelId="{3DBB9A7C-8871-4E13-9A2A-4446AE2613B9}" type="pres">
      <dgm:prSet presAssocID="{1AA94B00-FC10-49F9-ACDC-49D5660D2AD5}" presName="textRect" presStyleLbl="revTx" presStyleIdx="0" presStyleCnt="6" custScaleY="58601">
        <dgm:presLayoutVars>
          <dgm:bulletEnabled val="1"/>
        </dgm:presLayoutVars>
      </dgm:prSet>
      <dgm:spPr/>
    </dgm:pt>
    <dgm:pt modelId="{1473163B-A203-431D-8573-619F01552B13}" type="pres">
      <dgm:prSet presAssocID="{68B5E5A5-3FC7-4DF5-8C6B-4881D73E5C87}" presName="sibTrans" presStyleLbl="sibTrans2D1" presStyleIdx="0" presStyleCnt="0"/>
      <dgm:spPr/>
    </dgm:pt>
    <dgm:pt modelId="{0127B1C3-C696-4F2E-9A50-D055E7D8492D}" type="pres">
      <dgm:prSet presAssocID="{704D57B0-69FD-47E0-9AEB-4C45977DD265}" presName="compNode" presStyleCnt="0"/>
      <dgm:spPr/>
    </dgm:pt>
    <dgm:pt modelId="{0C82EC81-EEDB-4506-962B-586A62E55775}" type="pres">
      <dgm:prSet presAssocID="{704D57B0-69FD-47E0-9AEB-4C45977DD265}" presName="pictRect" presStyleLbl="nod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3000" b="-23000"/>
          </a:stretch>
        </a:blipFill>
      </dgm:spPr>
    </dgm:pt>
    <dgm:pt modelId="{40D9AA1D-FFB0-4E14-A924-B5ADE9F511CE}" type="pres">
      <dgm:prSet presAssocID="{704D57B0-69FD-47E0-9AEB-4C45977DD265}" presName="textRect" presStyleLbl="revTx" presStyleIdx="1" presStyleCnt="6" custScaleY="65465">
        <dgm:presLayoutVars>
          <dgm:bulletEnabled val="1"/>
        </dgm:presLayoutVars>
      </dgm:prSet>
      <dgm:spPr/>
    </dgm:pt>
    <dgm:pt modelId="{1B08971F-8CAF-4DEC-A1C8-0E8957308185}" type="pres">
      <dgm:prSet presAssocID="{9DB89586-7BCA-4595-BBD3-95C406FE5E26}" presName="sibTrans" presStyleLbl="sibTrans2D1" presStyleIdx="0" presStyleCnt="0"/>
      <dgm:spPr/>
    </dgm:pt>
    <dgm:pt modelId="{6C9DE44E-4BCC-4357-AE1E-BFA7C24084DF}" type="pres">
      <dgm:prSet presAssocID="{65181157-7D75-4743-926D-9383B9FAA1B4}" presName="compNode" presStyleCnt="0"/>
      <dgm:spPr/>
    </dgm:pt>
    <dgm:pt modelId="{E696971E-7B3F-4445-9C54-A845AE223EF6}" type="pres">
      <dgm:prSet presAssocID="{65181157-7D75-4743-926D-9383B9FAA1B4}" presName="pictRect" presStyleLbl="nod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27000" b="-27000"/>
          </a:stretch>
        </a:blipFill>
      </dgm:spPr>
    </dgm:pt>
    <dgm:pt modelId="{782C73B4-03B0-4CC7-8435-43B355A80A32}" type="pres">
      <dgm:prSet presAssocID="{65181157-7D75-4743-926D-9383B9FAA1B4}" presName="textRect" presStyleLbl="revTx" presStyleIdx="2" presStyleCnt="6" custScaleY="65465">
        <dgm:presLayoutVars>
          <dgm:bulletEnabled val="1"/>
        </dgm:presLayoutVars>
      </dgm:prSet>
      <dgm:spPr/>
    </dgm:pt>
    <dgm:pt modelId="{90CB04C8-BD3C-489D-9F4C-A75920354C10}" type="pres">
      <dgm:prSet presAssocID="{D803FD59-6C64-4B91-AF31-E150C03B1373}" presName="sibTrans" presStyleLbl="sibTrans2D1" presStyleIdx="0" presStyleCnt="0"/>
      <dgm:spPr/>
    </dgm:pt>
    <dgm:pt modelId="{283931E3-DAF9-4399-8C7E-DBC2F7E30C61}" type="pres">
      <dgm:prSet presAssocID="{479F4B7B-0860-4C77-8923-4FC584C53FE3}" presName="compNode" presStyleCnt="0"/>
      <dgm:spPr/>
    </dgm:pt>
    <dgm:pt modelId="{F3B4FC7C-CEAB-4A6D-87F9-883A16DABFB3}" type="pres">
      <dgm:prSet presAssocID="{479F4B7B-0860-4C77-8923-4FC584C53FE3}" presName="pictRect" presStyleLbl="nod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dgm:spPr>
    </dgm:pt>
    <dgm:pt modelId="{FCE9B7B6-13D0-4680-8D2C-30FC21E6470C}" type="pres">
      <dgm:prSet presAssocID="{479F4B7B-0860-4C77-8923-4FC584C53FE3}" presName="textRect" presStyleLbl="revTx" presStyleIdx="3" presStyleCnt="6" custScaleX="111359" custScaleY="65465">
        <dgm:presLayoutVars>
          <dgm:bulletEnabled val="1"/>
        </dgm:presLayoutVars>
      </dgm:prSet>
      <dgm:spPr/>
    </dgm:pt>
    <dgm:pt modelId="{6FE1782B-4A79-41B6-9A27-1659B59C454A}" type="pres">
      <dgm:prSet presAssocID="{4A46513F-8DBD-4F5D-80DC-E3DB5AF63497}" presName="sibTrans" presStyleLbl="sibTrans2D1" presStyleIdx="0" presStyleCnt="0"/>
      <dgm:spPr/>
    </dgm:pt>
    <dgm:pt modelId="{02E81126-7C1C-454C-9310-F4DFD0F55BB4}" type="pres">
      <dgm:prSet presAssocID="{F3F971B1-7152-498E-875A-F1411101B908}" presName="compNode" presStyleCnt="0"/>
      <dgm:spPr/>
    </dgm:pt>
    <dgm:pt modelId="{31A788CD-DFA6-403B-9862-86A1212F33DB}" type="pres">
      <dgm:prSet presAssocID="{F3F971B1-7152-498E-875A-F1411101B908}" presName="pictRect" presStyleLbl="nod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dgm:spPr>
    </dgm:pt>
    <dgm:pt modelId="{5B1A849B-19FF-45A6-8275-F24251BADF4F}" type="pres">
      <dgm:prSet presAssocID="{F3F971B1-7152-498E-875A-F1411101B908}" presName="textRect" presStyleLbl="revTx" presStyleIdx="4" presStyleCnt="6" custScaleY="65465">
        <dgm:presLayoutVars>
          <dgm:bulletEnabled val="1"/>
        </dgm:presLayoutVars>
      </dgm:prSet>
      <dgm:spPr/>
    </dgm:pt>
    <dgm:pt modelId="{71A32397-2C48-4A56-A2F0-225F4D7AA0E5}" type="pres">
      <dgm:prSet presAssocID="{95A5E029-0E80-47B3-AAF3-277442615F71}" presName="sibTrans" presStyleLbl="sibTrans2D1" presStyleIdx="0" presStyleCnt="0"/>
      <dgm:spPr/>
    </dgm:pt>
    <dgm:pt modelId="{53259E9F-2816-48C2-832C-426A5EE6F2D7}" type="pres">
      <dgm:prSet presAssocID="{A865B748-3241-4666-AA77-3612BC4ED271}" presName="compNode" presStyleCnt="0"/>
      <dgm:spPr/>
    </dgm:pt>
    <dgm:pt modelId="{08F0E662-A65C-45C3-83B0-7127CF8B727F}" type="pres">
      <dgm:prSet presAssocID="{A865B748-3241-4666-AA77-3612BC4ED271}" presName="pictRect" presStyleLbl="nod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5000" r="-15000"/>
          </a:stretch>
        </a:blipFill>
      </dgm:spPr>
    </dgm:pt>
    <dgm:pt modelId="{65746B0D-FD8A-43DE-8A3D-49923604CE0F}" type="pres">
      <dgm:prSet presAssocID="{A865B748-3241-4666-AA77-3612BC4ED271}" presName="textRect" presStyleLbl="revTx" presStyleIdx="5" presStyleCnt="6" custScaleY="63516">
        <dgm:presLayoutVars>
          <dgm:bulletEnabled val="1"/>
        </dgm:presLayoutVars>
      </dgm:prSet>
      <dgm:spPr/>
    </dgm:pt>
  </dgm:ptLst>
  <dgm:cxnLst>
    <dgm:cxn modelId="{6CC6BC02-8B0E-4A34-A396-C39016577B12}" type="presOf" srcId="{92E75D16-37CB-4560-B08D-BEC5F69824BF}" destId="{A9E854A8-3A10-454D-9F6C-0A819F8C6077}" srcOrd="0" destOrd="0" presId="urn:microsoft.com/office/officeart/2005/8/layout/pList1"/>
    <dgm:cxn modelId="{E1FA2209-0EF3-4140-B2AD-1D191EA34B61}" type="presOf" srcId="{1AA94B00-FC10-49F9-ACDC-49D5660D2AD5}" destId="{3DBB9A7C-8871-4E13-9A2A-4446AE2613B9}" srcOrd="0" destOrd="0" presId="urn:microsoft.com/office/officeart/2005/8/layout/pList1"/>
    <dgm:cxn modelId="{565D8112-B090-4028-A77D-6958D31B1DED}" type="presOf" srcId="{479F4B7B-0860-4C77-8923-4FC584C53FE3}" destId="{FCE9B7B6-13D0-4680-8D2C-30FC21E6470C}" srcOrd="0" destOrd="0" presId="urn:microsoft.com/office/officeart/2005/8/layout/pList1"/>
    <dgm:cxn modelId="{5D65E412-DAC4-4134-8A1E-D0F7433FBCA6}" type="presOf" srcId="{F3F971B1-7152-498E-875A-F1411101B908}" destId="{5B1A849B-19FF-45A6-8275-F24251BADF4F}" srcOrd="0" destOrd="0" presId="urn:microsoft.com/office/officeart/2005/8/layout/pList1"/>
    <dgm:cxn modelId="{A0324240-8B45-427C-B10F-1194D02CCA62}" type="presOf" srcId="{A865B748-3241-4666-AA77-3612BC4ED271}" destId="{65746B0D-FD8A-43DE-8A3D-49923604CE0F}" srcOrd="0" destOrd="0" presId="urn:microsoft.com/office/officeart/2005/8/layout/pList1"/>
    <dgm:cxn modelId="{656CF273-63ED-4CEE-96C3-E5371F038701}" type="presOf" srcId="{704D57B0-69FD-47E0-9AEB-4C45977DD265}" destId="{40D9AA1D-FFB0-4E14-A924-B5ADE9F511CE}" srcOrd="0" destOrd="0" presId="urn:microsoft.com/office/officeart/2005/8/layout/pList1"/>
    <dgm:cxn modelId="{B66D8058-5294-420C-ACDE-AF077698F13D}" srcId="{92E75D16-37CB-4560-B08D-BEC5F69824BF}" destId="{1AA94B00-FC10-49F9-ACDC-49D5660D2AD5}" srcOrd="0" destOrd="0" parTransId="{EB70581E-5BD3-4FA8-941B-03B46C11B057}" sibTransId="{68B5E5A5-3FC7-4DF5-8C6B-4881D73E5C87}"/>
    <dgm:cxn modelId="{1810438B-0208-453B-82C0-FB97C3345308}" type="presOf" srcId="{D803FD59-6C64-4B91-AF31-E150C03B1373}" destId="{90CB04C8-BD3C-489D-9F4C-A75920354C10}" srcOrd="0" destOrd="0" presId="urn:microsoft.com/office/officeart/2005/8/layout/pList1"/>
    <dgm:cxn modelId="{B1D13E8E-6948-4A95-B404-53F80A406C2F}" srcId="{92E75D16-37CB-4560-B08D-BEC5F69824BF}" destId="{A865B748-3241-4666-AA77-3612BC4ED271}" srcOrd="5" destOrd="0" parTransId="{E4D793AD-DA90-420C-B5CD-55FEF39ABE2A}" sibTransId="{B6591815-D176-46D0-BA22-5F7339D271CF}"/>
    <dgm:cxn modelId="{A869439E-258B-4A66-9C2B-00F7F728B8CA}" srcId="{92E75D16-37CB-4560-B08D-BEC5F69824BF}" destId="{65181157-7D75-4743-926D-9383B9FAA1B4}" srcOrd="2" destOrd="0" parTransId="{38A0CC4E-D9D3-4ED5-AD05-006C7C25E79D}" sibTransId="{D803FD59-6C64-4B91-AF31-E150C03B1373}"/>
    <dgm:cxn modelId="{95027CA3-E8D6-4B84-943C-AB77453651D0}" srcId="{92E75D16-37CB-4560-B08D-BEC5F69824BF}" destId="{479F4B7B-0860-4C77-8923-4FC584C53FE3}" srcOrd="3" destOrd="0" parTransId="{8FE55275-4117-482B-96A8-4C2CB967D664}" sibTransId="{4A46513F-8DBD-4F5D-80DC-E3DB5AF63497}"/>
    <dgm:cxn modelId="{9403EBB7-4DEB-45B6-AD76-9A379E88FDBB}" type="presOf" srcId="{95A5E029-0E80-47B3-AAF3-277442615F71}" destId="{71A32397-2C48-4A56-A2F0-225F4D7AA0E5}" srcOrd="0" destOrd="0" presId="urn:microsoft.com/office/officeart/2005/8/layout/pList1"/>
    <dgm:cxn modelId="{84FFCDC4-840D-4628-A4FC-3E6FC86B6E51}" srcId="{92E75D16-37CB-4560-B08D-BEC5F69824BF}" destId="{F3F971B1-7152-498E-875A-F1411101B908}" srcOrd="4" destOrd="0" parTransId="{114C630C-3FB5-451C-BF8A-381DCD2F85DE}" sibTransId="{95A5E029-0E80-47B3-AAF3-277442615F71}"/>
    <dgm:cxn modelId="{00FCA9CC-0FEF-4C80-AD1B-22D87182AF84}" type="presOf" srcId="{65181157-7D75-4743-926D-9383B9FAA1B4}" destId="{782C73B4-03B0-4CC7-8435-43B355A80A32}" srcOrd="0" destOrd="0" presId="urn:microsoft.com/office/officeart/2005/8/layout/pList1"/>
    <dgm:cxn modelId="{01769BDA-E70B-48E3-B4F0-54631045C948}" type="presOf" srcId="{4A46513F-8DBD-4F5D-80DC-E3DB5AF63497}" destId="{6FE1782B-4A79-41B6-9A27-1659B59C454A}" srcOrd="0" destOrd="0" presId="urn:microsoft.com/office/officeart/2005/8/layout/pList1"/>
    <dgm:cxn modelId="{026FD8E9-026A-4A18-B257-79A9A60FF7A7}" type="presOf" srcId="{68B5E5A5-3FC7-4DF5-8C6B-4881D73E5C87}" destId="{1473163B-A203-431D-8573-619F01552B13}" srcOrd="0" destOrd="0" presId="urn:microsoft.com/office/officeart/2005/8/layout/pList1"/>
    <dgm:cxn modelId="{DA54CFEF-3F3A-468B-A73E-C33CDE358352}" type="presOf" srcId="{9DB89586-7BCA-4595-BBD3-95C406FE5E26}" destId="{1B08971F-8CAF-4DEC-A1C8-0E8957308185}" srcOrd="0" destOrd="0" presId="urn:microsoft.com/office/officeart/2005/8/layout/pList1"/>
    <dgm:cxn modelId="{279774FF-B659-483E-A36F-BA2AC61877EB}" srcId="{92E75D16-37CB-4560-B08D-BEC5F69824BF}" destId="{704D57B0-69FD-47E0-9AEB-4C45977DD265}" srcOrd="1" destOrd="0" parTransId="{2484A285-5623-452A-B445-8E29D9E5985C}" sibTransId="{9DB89586-7BCA-4595-BBD3-95C406FE5E26}"/>
    <dgm:cxn modelId="{9F2C0B81-C0BA-4798-9D6C-CDD64626B8D6}" type="presParOf" srcId="{A9E854A8-3A10-454D-9F6C-0A819F8C6077}" destId="{B57674F7-69B0-4517-9EED-BB3EC2933FDD}" srcOrd="0" destOrd="0" presId="urn:microsoft.com/office/officeart/2005/8/layout/pList1"/>
    <dgm:cxn modelId="{11172A76-9414-42E3-926D-660F16082295}" type="presParOf" srcId="{B57674F7-69B0-4517-9EED-BB3EC2933FDD}" destId="{F871F6E3-5497-4AA4-89E9-ADE9523852D5}" srcOrd="0" destOrd="0" presId="urn:microsoft.com/office/officeart/2005/8/layout/pList1"/>
    <dgm:cxn modelId="{AC51C4C1-35FE-44EC-B264-E2331D35A33F}" type="presParOf" srcId="{B57674F7-69B0-4517-9EED-BB3EC2933FDD}" destId="{3DBB9A7C-8871-4E13-9A2A-4446AE2613B9}" srcOrd="1" destOrd="0" presId="urn:microsoft.com/office/officeart/2005/8/layout/pList1"/>
    <dgm:cxn modelId="{C7345691-E660-463F-9717-34450BBCF703}" type="presParOf" srcId="{A9E854A8-3A10-454D-9F6C-0A819F8C6077}" destId="{1473163B-A203-431D-8573-619F01552B13}" srcOrd="1" destOrd="0" presId="urn:microsoft.com/office/officeart/2005/8/layout/pList1"/>
    <dgm:cxn modelId="{5BDA95C6-0D9D-47AD-B45E-2418B88BBE2B}" type="presParOf" srcId="{A9E854A8-3A10-454D-9F6C-0A819F8C6077}" destId="{0127B1C3-C696-4F2E-9A50-D055E7D8492D}" srcOrd="2" destOrd="0" presId="urn:microsoft.com/office/officeart/2005/8/layout/pList1"/>
    <dgm:cxn modelId="{EE8E422C-41CA-49E6-8D0D-E6417DFDC4D0}" type="presParOf" srcId="{0127B1C3-C696-4F2E-9A50-D055E7D8492D}" destId="{0C82EC81-EEDB-4506-962B-586A62E55775}" srcOrd="0" destOrd="0" presId="urn:microsoft.com/office/officeart/2005/8/layout/pList1"/>
    <dgm:cxn modelId="{56BB6D6D-AE1F-4AC8-88D1-9A789E20DC9F}" type="presParOf" srcId="{0127B1C3-C696-4F2E-9A50-D055E7D8492D}" destId="{40D9AA1D-FFB0-4E14-A924-B5ADE9F511CE}" srcOrd="1" destOrd="0" presId="urn:microsoft.com/office/officeart/2005/8/layout/pList1"/>
    <dgm:cxn modelId="{65626756-74D9-47B3-9D28-03B7CCB830F6}" type="presParOf" srcId="{A9E854A8-3A10-454D-9F6C-0A819F8C6077}" destId="{1B08971F-8CAF-4DEC-A1C8-0E8957308185}" srcOrd="3" destOrd="0" presId="urn:microsoft.com/office/officeart/2005/8/layout/pList1"/>
    <dgm:cxn modelId="{5DC016AA-F253-4D13-86CD-709C8AC9FE7F}" type="presParOf" srcId="{A9E854A8-3A10-454D-9F6C-0A819F8C6077}" destId="{6C9DE44E-4BCC-4357-AE1E-BFA7C24084DF}" srcOrd="4" destOrd="0" presId="urn:microsoft.com/office/officeart/2005/8/layout/pList1"/>
    <dgm:cxn modelId="{E5D005D6-A62B-445A-84D5-FA54924929DC}" type="presParOf" srcId="{6C9DE44E-4BCC-4357-AE1E-BFA7C24084DF}" destId="{E696971E-7B3F-4445-9C54-A845AE223EF6}" srcOrd="0" destOrd="0" presId="urn:microsoft.com/office/officeart/2005/8/layout/pList1"/>
    <dgm:cxn modelId="{B10E81DD-377B-4C7B-9D06-E0E50A699C89}" type="presParOf" srcId="{6C9DE44E-4BCC-4357-AE1E-BFA7C24084DF}" destId="{782C73B4-03B0-4CC7-8435-43B355A80A32}" srcOrd="1" destOrd="0" presId="urn:microsoft.com/office/officeart/2005/8/layout/pList1"/>
    <dgm:cxn modelId="{372CDA2B-6EA5-4A8F-8C82-3A3AB9481061}" type="presParOf" srcId="{A9E854A8-3A10-454D-9F6C-0A819F8C6077}" destId="{90CB04C8-BD3C-489D-9F4C-A75920354C10}" srcOrd="5" destOrd="0" presId="urn:microsoft.com/office/officeart/2005/8/layout/pList1"/>
    <dgm:cxn modelId="{D2751A90-74AA-416A-B607-4992D95552B6}" type="presParOf" srcId="{A9E854A8-3A10-454D-9F6C-0A819F8C6077}" destId="{283931E3-DAF9-4399-8C7E-DBC2F7E30C61}" srcOrd="6" destOrd="0" presId="urn:microsoft.com/office/officeart/2005/8/layout/pList1"/>
    <dgm:cxn modelId="{065B0803-5485-4398-ABDB-B590B380AFFB}" type="presParOf" srcId="{283931E3-DAF9-4399-8C7E-DBC2F7E30C61}" destId="{F3B4FC7C-CEAB-4A6D-87F9-883A16DABFB3}" srcOrd="0" destOrd="0" presId="urn:microsoft.com/office/officeart/2005/8/layout/pList1"/>
    <dgm:cxn modelId="{179BEABE-6A75-48A7-BD76-A38D56F009CE}" type="presParOf" srcId="{283931E3-DAF9-4399-8C7E-DBC2F7E30C61}" destId="{FCE9B7B6-13D0-4680-8D2C-30FC21E6470C}" srcOrd="1" destOrd="0" presId="urn:microsoft.com/office/officeart/2005/8/layout/pList1"/>
    <dgm:cxn modelId="{A2E1FC5F-3E8F-46E1-A2C0-93180016F53D}" type="presParOf" srcId="{A9E854A8-3A10-454D-9F6C-0A819F8C6077}" destId="{6FE1782B-4A79-41B6-9A27-1659B59C454A}" srcOrd="7" destOrd="0" presId="urn:microsoft.com/office/officeart/2005/8/layout/pList1"/>
    <dgm:cxn modelId="{3A43D3C2-BF64-42D7-A8A3-DFC3334F8A1D}" type="presParOf" srcId="{A9E854A8-3A10-454D-9F6C-0A819F8C6077}" destId="{02E81126-7C1C-454C-9310-F4DFD0F55BB4}" srcOrd="8" destOrd="0" presId="urn:microsoft.com/office/officeart/2005/8/layout/pList1"/>
    <dgm:cxn modelId="{5D8DA8BB-F486-460D-8F38-8AF6A53B312B}" type="presParOf" srcId="{02E81126-7C1C-454C-9310-F4DFD0F55BB4}" destId="{31A788CD-DFA6-403B-9862-86A1212F33DB}" srcOrd="0" destOrd="0" presId="urn:microsoft.com/office/officeart/2005/8/layout/pList1"/>
    <dgm:cxn modelId="{475F80F5-D480-4FD4-B453-F6F5EEC14514}" type="presParOf" srcId="{02E81126-7C1C-454C-9310-F4DFD0F55BB4}" destId="{5B1A849B-19FF-45A6-8275-F24251BADF4F}" srcOrd="1" destOrd="0" presId="urn:microsoft.com/office/officeart/2005/8/layout/pList1"/>
    <dgm:cxn modelId="{49B4FAB6-8282-4B4A-B36E-3D618AF5DD8C}" type="presParOf" srcId="{A9E854A8-3A10-454D-9F6C-0A819F8C6077}" destId="{71A32397-2C48-4A56-A2F0-225F4D7AA0E5}" srcOrd="9" destOrd="0" presId="urn:microsoft.com/office/officeart/2005/8/layout/pList1"/>
    <dgm:cxn modelId="{5C338E9D-4CE8-45D6-8180-0F75FD20664C}" type="presParOf" srcId="{A9E854A8-3A10-454D-9F6C-0A819F8C6077}" destId="{53259E9F-2816-48C2-832C-426A5EE6F2D7}" srcOrd="10" destOrd="0" presId="urn:microsoft.com/office/officeart/2005/8/layout/pList1"/>
    <dgm:cxn modelId="{54875733-7A16-47DC-835F-988452C56D8D}" type="presParOf" srcId="{53259E9F-2816-48C2-832C-426A5EE6F2D7}" destId="{08F0E662-A65C-45C3-83B0-7127CF8B727F}" srcOrd="0" destOrd="0" presId="urn:microsoft.com/office/officeart/2005/8/layout/pList1"/>
    <dgm:cxn modelId="{52C6C5BF-2F8C-4770-8571-8897C446D161}" type="presParOf" srcId="{53259E9F-2816-48C2-832C-426A5EE6F2D7}" destId="{65746B0D-FD8A-43DE-8A3D-49923604CE0F}" srcOrd="1" destOrd="0" presId="urn:microsoft.com/office/officeart/2005/8/layout/p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E76311-EFE9-6E45-9E84-883624F005FE}" type="doc">
      <dgm:prSet loTypeId="urn:microsoft.com/office/officeart/2005/8/layout/matrix2" loCatId="" qsTypeId="urn:microsoft.com/office/officeart/2005/8/quickstyle/simple1" qsCatId="simple" csTypeId="urn:microsoft.com/office/officeart/2005/8/colors/accent1_2" csCatId="accent1" phldr="1"/>
      <dgm:spPr/>
      <dgm:t>
        <a:bodyPr/>
        <a:lstStyle/>
        <a:p>
          <a:endParaRPr lang="en-US"/>
        </a:p>
      </dgm:t>
    </dgm:pt>
    <dgm:pt modelId="{555347DF-4B5C-D445-BFB3-14C2B168E189}">
      <dgm:prSet phldrT="[Tex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High volume of destination &amp; low volume of transit shipping </a:t>
          </a:r>
        </a:p>
      </dgm:t>
    </dgm:pt>
    <dgm:pt modelId="{ED8E1F8A-68B8-EF45-BAA5-03CBBAEB13DD}" type="parTrans" cxnId="{686B5E26-F572-A048-AF04-02D99B5AB6F1}">
      <dgm:prSet/>
      <dgm:spPr/>
      <dgm:t>
        <a:bodyPr/>
        <a:lstStyle/>
        <a:p>
          <a:endParaRPr lang="en-US"/>
        </a:p>
      </dgm:t>
    </dgm:pt>
    <dgm:pt modelId="{4C3C95A0-D222-F54E-B35B-A6590AB3CEE7}" type="sibTrans" cxnId="{686B5E26-F572-A048-AF04-02D99B5AB6F1}">
      <dgm:prSet/>
      <dgm:spPr/>
      <dgm:t>
        <a:bodyPr/>
        <a:lstStyle/>
        <a:p>
          <a:endParaRPr lang="en-US"/>
        </a:p>
      </dgm:t>
    </dgm:pt>
    <dgm:pt modelId="{5063BF97-7FE8-D04E-B926-2B7AD8F542F5}">
      <dgm:prSet phldrT="[Tex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High volume of destination &amp; transit shipping </a:t>
          </a:r>
        </a:p>
      </dgm:t>
    </dgm:pt>
    <dgm:pt modelId="{AB36F7BE-C27B-BC4E-8F76-C53A8A91FE93}" type="parTrans" cxnId="{A7849A22-1C62-A842-ABCD-11CADB425632}">
      <dgm:prSet/>
      <dgm:spPr/>
      <dgm:t>
        <a:bodyPr/>
        <a:lstStyle/>
        <a:p>
          <a:endParaRPr lang="en-US"/>
        </a:p>
      </dgm:t>
    </dgm:pt>
    <dgm:pt modelId="{661497F2-0C97-D949-B088-4098C386310E}" type="sibTrans" cxnId="{A7849A22-1C62-A842-ABCD-11CADB425632}">
      <dgm:prSet/>
      <dgm:spPr/>
      <dgm:t>
        <a:bodyPr/>
        <a:lstStyle/>
        <a:p>
          <a:endParaRPr lang="en-US"/>
        </a:p>
      </dgm:t>
    </dgm:pt>
    <dgm:pt modelId="{664521F3-53D9-D941-BBD8-C63C8EE6E657}">
      <dgm:prSet phldrT="[Tex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Low volume of destination &amp; transit shipping </a:t>
          </a:r>
        </a:p>
      </dgm:t>
    </dgm:pt>
    <dgm:pt modelId="{2B5968FE-95AD-0B43-B28B-F8599D5B0146}" type="parTrans" cxnId="{F40AC5FC-1993-B64A-867A-8DC38C614300}">
      <dgm:prSet/>
      <dgm:spPr/>
      <dgm:t>
        <a:bodyPr/>
        <a:lstStyle/>
        <a:p>
          <a:endParaRPr lang="en-US"/>
        </a:p>
      </dgm:t>
    </dgm:pt>
    <dgm:pt modelId="{CE103E5A-A832-9649-857F-651965CFAA18}" type="sibTrans" cxnId="{F40AC5FC-1993-B64A-867A-8DC38C614300}">
      <dgm:prSet/>
      <dgm:spPr/>
      <dgm:t>
        <a:bodyPr/>
        <a:lstStyle/>
        <a:p>
          <a:endParaRPr lang="en-US"/>
        </a:p>
      </dgm:t>
    </dgm:pt>
    <dgm:pt modelId="{8CBFFC46-CCDC-304F-8181-6A29AA920D5C}">
      <dgm:prSet phldrT="[Tex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Low volume of destination &amp; high volume of transit shipping </a:t>
          </a:r>
        </a:p>
      </dgm:t>
    </dgm:pt>
    <dgm:pt modelId="{AFF5A90D-955F-634D-BF6B-5B919E82E18E}" type="parTrans" cxnId="{746E85C2-B54A-A14A-A2B0-5275B25F2051}">
      <dgm:prSet/>
      <dgm:spPr/>
      <dgm:t>
        <a:bodyPr/>
        <a:lstStyle/>
        <a:p>
          <a:endParaRPr lang="en-US"/>
        </a:p>
      </dgm:t>
    </dgm:pt>
    <dgm:pt modelId="{930E8A53-EEA5-D34A-95AF-21C4737A5518}" type="sibTrans" cxnId="{746E85C2-B54A-A14A-A2B0-5275B25F2051}">
      <dgm:prSet/>
      <dgm:spPr/>
      <dgm:t>
        <a:bodyPr/>
        <a:lstStyle/>
        <a:p>
          <a:endParaRPr lang="en-US"/>
        </a:p>
      </dgm:t>
    </dgm:pt>
    <dgm:pt modelId="{BB6E647B-171C-A84D-A9F9-7069FAAD552B}" type="pres">
      <dgm:prSet presAssocID="{50E76311-EFE9-6E45-9E84-883624F005FE}" presName="matrix" presStyleCnt="0">
        <dgm:presLayoutVars>
          <dgm:chMax val="1"/>
          <dgm:dir/>
          <dgm:resizeHandles val="exact"/>
        </dgm:presLayoutVars>
      </dgm:prSet>
      <dgm:spPr/>
    </dgm:pt>
    <dgm:pt modelId="{ECB460D6-8F2B-4C48-8CCA-49CD09CA4EA1}" type="pres">
      <dgm:prSet presAssocID="{50E76311-EFE9-6E45-9E84-883624F005FE}" presName="axisShape" presStyleLbl="bgShp" presStyleIdx="0" presStyleCnt="1"/>
      <dgm:spPr/>
    </dgm:pt>
    <dgm:pt modelId="{7C2D3F48-882C-9142-8AD0-1E934C925108}" type="pres">
      <dgm:prSet presAssocID="{50E76311-EFE9-6E45-9E84-883624F005FE}" presName="rect1" presStyleLbl="node1" presStyleIdx="0" presStyleCnt="4">
        <dgm:presLayoutVars>
          <dgm:chMax val="0"/>
          <dgm:chPref val="0"/>
          <dgm:bulletEnabled val="1"/>
        </dgm:presLayoutVars>
      </dgm:prSet>
      <dgm:spPr/>
    </dgm:pt>
    <dgm:pt modelId="{A4586D84-48E2-A049-8C44-1D16E5169513}" type="pres">
      <dgm:prSet presAssocID="{50E76311-EFE9-6E45-9E84-883624F005FE}" presName="rect2" presStyleLbl="node1" presStyleIdx="1" presStyleCnt="4">
        <dgm:presLayoutVars>
          <dgm:chMax val="0"/>
          <dgm:chPref val="0"/>
          <dgm:bulletEnabled val="1"/>
        </dgm:presLayoutVars>
      </dgm:prSet>
      <dgm:spPr/>
    </dgm:pt>
    <dgm:pt modelId="{7F02F2B3-4CEE-0549-B7FD-FB0D2B208556}" type="pres">
      <dgm:prSet presAssocID="{50E76311-EFE9-6E45-9E84-883624F005FE}" presName="rect3" presStyleLbl="node1" presStyleIdx="2" presStyleCnt="4">
        <dgm:presLayoutVars>
          <dgm:chMax val="0"/>
          <dgm:chPref val="0"/>
          <dgm:bulletEnabled val="1"/>
        </dgm:presLayoutVars>
      </dgm:prSet>
      <dgm:spPr/>
    </dgm:pt>
    <dgm:pt modelId="{F7517833-CE6B-1647-8AD6-5F6C44F9E14B}" type="pres">
      <dgm:prSet presAssocID="{50E76311-EFE9-6E45-9E84-883624F005FE}" presName="rect4" presStyleLbl="node1" presStyleIdx="3" presStyleCnt="4">
        <dgm:presLayoutVars>
          <dgm:chMax val="0"/>
          <dgm:chPref val="0"/>
          <dgm:bulletEnabled val="1"/>
        </dgm:presLayoutVars>
      </dgm:prSet>
      <dgm:spPr/>
    </dgm:pt>
  </dgm:ptLst>
  <dgm:cxnLst>
    <dgm:cxn modelId="{A7849A22-1C62-A842-ABCD-11CADB425632}" srcId="{50E76311-EFE9-6E45-9E84-883624F005FE}" destId="{5063BF97-7FE8-D04E-B926-2B7AD8F542F5}" srcOrd="1" destOrd="0" parTransId="{AB36F7BE-C27B-BC4E-8F76-C53A8A91FE93}" sibTransId="{661497F2-0C97-D949-B088-4098C386310E}"/>
    <dgm:cxn modelId="{686B5E26-F572-A048-AF04-02D99B5AB6F1}" srcId="{50E76311-EFE9-6E45-9E84-883624F005FE}" destId="{555347DF-4B5C-D445-BFB3-14C2B168E189}" srcOrd="0" destOrd="0" parTransId="{ED8E1F8A-68B8-EF45-BAA5-03CBBAEB13DD}" sibTransId="{4C3C95A0-D222-F54E-B35B-A6590AB3CEE7}"/>
    <dgm:cxn modelId="{FC0E5D28-CE12-7F4D-8AB8-3A46A1545704}" type="presOf" srcId="{555347DF-4B5C-D445-BFB3-14C2B168E189}" destId="{7C2D3F48-882C-9142-8AD0-1E934C925108}" srcOrd="0" destOrd="0" presId="urn:microsoft.com/office/officeart/2005/8/layout/matrix2"/>
    <dgm:cxn modelId="{2BD8003F-8BAE-DD41-A5F0-31BE8BD79B82}" type="presOf" srcId="{50E76311-EFE9-6E45-9E84-883624F005FE}" destId="{BB6E647B-171C-A84D-A9F9-7069FAAD552B}" srcOrd="0" destOrd="0" presId="urn:microsoft.com/office/officeart/2005/8/layout/matrix2"/>
    <dgm:cxn modelId="{746E85C2-B54A-A14A-A2B0-5275B25F2051}" srcId="{50E76311-EFE9-6E45-9E84-883624F005FE}" destId="{8CBFFC46-CCDC-304F-8181-6A29AA920D5C}" srcOrd="3" destOrd="0" parTransId="{AFF5A90D-955F-634D-BF6B-5B919E82E18E}" sibTransId="{930E8A53-EEA5-D34A-95AF-21C4737A5518}"/>
    <dgm:cxn modelId="{59EB1EC4-03C0-1642-AE03-3E31FB5110A1}" type="presOf" srcId="{5063BF97-7FE8-D04E-B926-2B7AD8F542F5}" destId="{A4586D84-48E2-A049-8C44-1D16E5169513}" srcOrd="0" destOrd="0" presId="urn:microsoft.com/office/officeart/2005/8/layout/matrix2"/>
    <dgm:cxn modelId="{7C3AD0D0-C6C6-A840-B7E3-7080CC26E419}" type="presOf" srcId="{8CBFFC46-CCDC-304F-8181-6A29AA920D5C}" destId="{F7517833-CE6B-1647-8AD6-5F6C44F9E14B}" srcOrd="0" destOrd="0" presId="urn:microsoft.com/office/officeart/2005/8/layout/matrix2"/>
    <dgm:cxn modelId="{A57AC9F1-FA09-3C4D-8ABE-9B72912DE392}" type="presOf" srcId="{664521F3-53D9-D941-BBD8-C63C8EE6E657}" destId="{7F02F2B3-4CEE-0549-B7FD-FB0D2B208556}" srcOrd="0" destOrd="0" presId="urn:microsoft.com/office/officeart/2005/8/layout/matrix2"/>
    <dgm:cxn modelId="{F40AC5FC-1993-B64A-867A-8DC38C614300}" srcId="{50E76311-EFE9-6E45-9E84-883624F005FE}" destId="{664521F3-53D9-D941-BBD8-C63C8EE6E657}" srcOrd="2" destOrd="0" parTransId="{2B5968FE-95AD-0B43-B28B-F8599D5B0146}" sibTransId="{CE103E5A-A832-9649-857F-651965CFAA18}"/>
    <dgm:cxn modelId="{4B9BB87A-00F8-6643-8371-F4084C1D1592}" type="presParOf" srcId="{BB6E647B-171C-A84D-A9F9-7069FAAD552B}" destId="{ECB460D6-8F2B-4C48-8CCA-49CD09CA4EA1}" srcOrd="0" destOrd="0" presId="urn:microsoft.com/office/officeart/2005/8/layout/matrix2"/>
    <dgm:cxn modelId="{D97905FE-D66E-B04D-83D8-6467E8451669}" type="presParOf" srcId="{BB6E647B-171C-A84D-A9F9-7069FAAD552B}" destId="{7C2D3F48-882C-9142-8AD0-1E934C925108}" srcOrd="1" destOrd="0" presId="urn:microsoft.com/office/officeart/2005/8/layout/matrix2"/>
    <dgm:cxn modelId="{C0785558-90F3-3843-9864-1E38D1CC2F27}" type="presParOf" srcId="{BB6E647B-171C-A84D-A9F9-7069FAAD552B}" destId="{A4586D84-48E2-A049-8C44-1D16E5169513}" srcOrd="2" destOrd="0" presId="urn:microsoft.com/office/officeart/2005/8/layout/matrix2"/>
    <dgm:cxn modelId="{051AAC7B-33D8-A647-BCEC-4CA4592AAD9E}" type="presParOf" srcId="{BB6E647B-171C-A84D-A9F9-7069FAAD552B}" destId="{7F02F2B3-4CEE-0549-B7FD-FB0D2B208556}" srcOrd="3" destOrd="0" presId="urn:microsoft.com/office/officeart/2005/8/layout/matrix2"/>
    <dgm:cxn modelId="{A5B0B53E-3D69-9742-8454-866E3B7823A5}" type="presParOf" srcId="{BB6E647B-171C-A84D-A9F9-7069FAAD552B}" destId="{F7517833-CE6B-1647-8AD6-5F6C44F9E14B}"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1F6E3-5497-4AA4-89E9-ADE9523852D5}">
      <dsp:nvSpPr>
        <dsp:cNvPr id="0" name=""/>
        <dsp:cNvSpPr/>
      </dsp:nvSpPr>
      <dsp:spPr>
        <a:xfrm>
          <a:off x="168649" y="8679"/>
          <a:ext cx="1073325" cy="739521"/>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7000" r="-27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DBB9A7C-8871-4E13-9A2A-4446AE2613B9}">
      <dsp:nvSpPr>
        <dsp:cNvPr id="0" name=""/>
        <dsp:cNvSpPr/>
      </dsp:nvSpPr>
      <dsp:spPr>
        <a:xfrm>
          <a:off x="168649" y="830627"/>
          <a:ext cx="1073325" cy="233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de-AT" sz="1000" kern="1200">
              <a:latin typeface="Tahoma" panose="020B0604030504040204" pitchFamily="34" charset="0"/>
              <a:ea typeface="Tahoma" panose="020B0604030504040204" pitchFamily="34" charset="0"/>
              <a:cs typeface="Tahoma" panose="020B0604030504040204" pitchFamily="34" charset="0"/>
            </a:rPr>
            <a:t>13 experts from 7 countries</a:t>
          </a:r>
        </a:p>
      </dsp:txBody>
      <dsp:txXfrm>
        <a:off x="168649" y="830627"/>
        <a:ext cx="1073325" cy="233351"/>
      </dsp:txXfrm>
    </dsp:sp>
    <dsp:sp modelId="{0C82EC81-EEDB-4506-962B-586A62E55775}">
      <dsp:nvSpPr>
        <dsp:cNvPr id="0" name=""/>
        <dsp:cNvSpPr/>
      </dsp:nvSpPr>
      <dsp:spPr>
        <a:xfrm>
          <a:off x="1349353" y="1846"/>
          <a:ext cx="1073325" cy="739521"/>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3000" b="-23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0D9AA1D-FFB0-4E14-A924-B5ADE9F511CE}">
      <dsp:nvSpPr>
        <dsp:cNvPr id="0" name=""/>
        <dsp:cNvSpPr/>
      </dsp:nvSpPr>
      <dsp:spPr>
        <a:xfrm>
          <a:off x="1349353" y="810127"/>
          <a:ext cx="1073325" cy="26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de-AT" sz="1000" kern="1200">
              <a:latin typeface="Tahoma" panose="020B0604030504040204" pitchFamily="34" charset="0"/>
              <a:ea typeface="Tahoma" panose="020B0604030504040204" pitchFamily="34" charset="0"/>
              <a:cs typeface="Tahoma" panose="020B0604030504040204" pitchFamily="34" charset="0"/>
            </a:rPr>
            <a:t>5 advisors from 4 countries</a:t>
          </a:r>
        </a:p>
      </dsp:txBody>
      <dsp:txXfrm>
        <a:off x="1349353" y="810127"/>
        <a:ext cx="1073325" cy="260684"/>
      </dsp:txXfrm>
    </dsp:sp>
    <dsp:sp modelId="{E696971E-7B3F-4445-9C54-A845AE223EF6}">
      <dsp:nvSpPr>
        <dsp:cNvPr id="0" name=""/>
        <dsp:cNvSpPr/>
      </dsp:nvSpPr>
      <dsp:spPr>
        <a:xfrm>
          <a:off x="2530057" y="1846"/>
          <a:ext cx="1073325" cy="739521"/>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7000" b="-27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82C73B4-03B0-4CC7-8435-43B355A80A32}">
      <dsp:nvSpPr>
        <dsp:cNvPr id="0" name=""/>
        <dsp:cNvSpPr/>
      </dsp:nvSpPr>
      <dsp:spPr>
        <a:xfrm>
          <a:off x="2530057" y="810127"/>
          <a:ext cx="1073325" cy="26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de-AT" sz="1000" kern="1200">
              <a:latin typeface="Tahoma" panose="020B0604030504040204" pitchFamily="34" charset="0"/>
              <a:ea typeface="Tahoma" panose="020B0604030504040204" pitchFamily="34" charset="0"/>
              <a:cs typeface="Tahoma" panose="020B0604030504040204" pitchFamily="34" charset="0"/>
            </a:rPr>
            <a:t>80+ publications</a:t>
          </a:r>
        </a:p>
      </dsp:txBody>
      <dsp:txXfrm>
        <a:off x="2530057" y="810127"/>
        <a:ext cx="1073325" cy="260684"/>
      </dsp:txXfrm>
    </dsp:sp>
    <dsp:sp modelId="{F3B4FC7C-CEAB-4A6D-87F9-883A16DABFB3}">
      <dsp:nvSpPr>
        <dsp:cNvPr id="0" name=""/>
        <dsp:cNvSpPr/>
      </dsp:nvSpPr>
      <dsp:spPr>
        <a:xfrm>
          <a:off x="168649" y="1178144"/>
          <a:ext cx="1073325" cy="739521"/>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CE9B7B6-13D0-4680-8D2C-30FC21E6470C}">
      <dsp:nvSpPr>
        <dsp:cNvPr id="0" name=""/>
        <dsp:cNvSpPr/>
      </dsp:nvSpPr>
      <dsp:spPr>
        <a:xfrm>
          <a:off x="107690" y="1986426"/>
          <a:ext cx="1195245" cy="26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de-AT" sz="1000" kern="1200">
              <a:latin typeface="Tahoma" panose="020B0604030504040204" pitchFamily="34" charset="0"/>
              <a:ea typeface="Tahoma" panose="020B0604030504040204" pitchFamily="34" charset="0"/>
              <a:cs typeface="Tahoma" panose="020B0604030504040204" pitchFamily="34" charset="0"/>
            </a:rPr>
            <a:t>3 online workshops</a:t>
          </a:r>
        </a:p>
      </dsp:txBody>
      <dsp:txXfrm>
        <a:off x="107690" y="1986426"/>
        <a:ext cx="1195245" cy="260684"/>
      </dsp:txXfrm>
    </dsp:sp>
    <dsp:sp modelId="{31A788CD-DFA6-403B-9862-86A1212F33DB}">
      <dsp:nvSpPr>
        <dsp:cNvPr id="0" name=""/>
        <dsp:cNvSpPr/>
      </dsp:nvSpPr>
      <dsp:spPr>
        <a:xfrm>
          <a:off x="1410313" y="1178144"/>
          <a:ext cx="1073325" cy="739521"/>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B1A849B-19FF-45A6-8275-F24251BADF4F}">
      <dsp:nvSpPr>
        <dsp:cNvPr id="0" name=""/>
        <dsp:cNvSpPr/>
      </dsp:nvSpPr>
      <dsp:spPr>
        <a:xfrm>
          <a:off x="1410313" y="1986426"/>
          <a:ext cx="1073325" cy="26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de-AT" sz="1000" kern="1200">
              <a:latin typeface="Tahoma" panose="020B0604030504040204" pitchFamily="34" charset="0"/>
              <a:ea typeface="Tahoma" panose="020B0604030504040204" pitchFamily="34" charset="0"/>
              <a:cs typeface="Tahoma" panose="020B0604030504040204" pitchFamily="34" charset="0"/>
            </a:rPr>
            <a:t>2 surveys</a:t>
          </a:r>
        </a:p>
      </dsp:txBody>
      <dsp:txXfrm>
        <a:off x="1410313" y="1986426"/>
        <a:ext cx="1073325" cy="260684"/>
      </dsp:txXfrm>
    </dsp:sp>
    <dsp:sp modelId="{08F0E662-A65C-45C3-83B0-7127CF8B727F}">
      <dsp:nvSpPr>
        <dsp:cNvPr id="0" name=""/>
        <dsp:cNvSpPr/>
      </dsp:nvSpPr>
      <dsp:spPr>
        <a:xfrm>
          <a:off x="2591016" y="1180085"/>
          <a:ext cx="1073325" cy="739521"/>
        </a:xfrm>
        <a:prstGeom prst="round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5000" r="-15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746B0D-FD8A-43DE-8A3D-49923604CE0F}">
      <dsp:nvSpPr>
        <dsp:cNvPr id="0" name=""/>
        <dsp:cNvSpPr/>
      </dsp:nvSpPr>
      <dsp:spPr>
        <a:xfrm>
          <a:off x="2591016" y="1992247"/>
          <a:ext cx="1073325" cy="252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de-AT" sz="1000" kern="1200">
              <a:latin typeface="Tahoma" panose="020B0604030504040204" pitchFamily="34" charset="0"/>
              <a:ea typeface="Tahoma" panose="020B0604030504040204" pitchFamily="34" charset="0"/>
              <a:cs typeface="Tahoma" panose="020B0604030504040204" pitchFamily="34" charset="0"/>
            </a:rPr>
            <a:t>5 scenarios</a:t>
          </a:r>
        </a:p>
      </dsp:txBody>
      <dsp:txXfrm>
        <a:off x="2591016" y="1992247"/>
        <a:ext cx="1073325" cy="252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460D6-8F2B-4C48-8CCA-49CD09CA4EA1}">
      <dsp:nvSpPr>
        <dsp:cNvPr id="0" name=""/>
        <dsp:cNvSpPr/>
      </dsp:nvSpPr>
      <dsp:spPr>
        <a:xfrm>
          <a:off x="1043600" y="0"/>
          <a:ext cx="4111560" cy="411156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2D3F48-882C-9142-8AD0-1E934C925108}">
      <dsp:nvSpPr>
        <dsp:cNvPr id="0" name=""/>
        <dsp:cNvSpPr/>
      </dsp:nvSpPr>
      <dsp:spPr>
        <a:xfrm>
          <a:off x="1310851" y="267251"/>
          <a:ext cx="1644624" cy="16446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High volume of destination &amp; low volume of transit shipping </a:t>
          </a:r>
        </a:p>
      </dsp:txBody>
      <dsp:txXfrm>
        <a:off x="1391135" y="347535"/>
        <a:ext cx="1484056" cy="1484056"/>
      </dsp:txXfrm>
    </dsp:sp>
    <dsp:sp modelId="{A4586D84-48E2-A049-8C44-1D16E5169513}">
      <dsp:nvSpPr>
        <dsp:cNvPr id="0" name=""/>
        <dsp:cNvSpPr/>
      </dsp:nvSpPr>
      <dsp:spPr>
        <a:xfrm>
          <a:off x="3243284" y="267251"/>
          <a:ext cx="1644624" cy="16446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High volume of destination &amp; transit shipping </a:t>
          </a:r>
        </a:p>
      </dsp:txBody>
      <dsp:txXfrm>
        <a:off x="3323568" y="347535"/>
        <a:ext cx="1484056" cy="1484056"/>
      </dsp:txXfrm>
    </dsp:sp>
    <dsp:sp modelId="{7F02F2B3-4CEE-0549-B7FD-FB0D2B208556}">
      <dsp:nvSpPr>
        <dsp:cNvPr id="0" name=""/>
        <dsp:cNvSpPr/>
      </dsp:nvSpPr>
      <dsp:spPr>
        <a:xfrm>
          <a:off x="1310851" y="2199684"/>
          <a:ext cx="1644624" cy="16446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Low volume of destination &amp; transit shipping </a:t>
          </a:r>
        </a:p>
      </dsp:txBody>
      <dsp:txXfrm>
        <a:off x="1391135" y="2279968"/>
        <a:ext cx="1484056" cy="1484056"/>
      </dsp:txXfrm>
    </dsp:sp>
    <dsp:sp modelId="{F7517833-CE6B-1647-8AD6-5F6C44F9E14B}">
      <dsp:nvSpPr>
        <dsp:cNvPr id="0" name=""/>
        <dsp:cNvSpPr/>
      </dsp:nvSpPr>
      <dsp:spPr>
        <a:xfrm>
          <a:off x="3243284" y="2199684"/>
          <a:ext cx="1644624" cy="16446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anose="020B0604030504040204" pitchFamily="34" charset="0"/>
              <a:ea typeface="Tahoma" panose="020B0604030504040204" pitchFamily="34" charset="0"/>
              <a:cs typeface="Tahoma" panose="020B0604030504040204" pitchFamily="34" charset="0"/>
            </a:rPr>
            <a:t>Low volume of destination &amp; high volume of transit shipping </a:t>
          </a:r>
        </a:p>
      </dsp:txBody>
      <dsp:txXfrm>
        <a:off x="3323568" y="2279968"/>
        <a:ext cx="1484056" cy="1484056"/>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A4CA1-B86E-471C-A342-C0D0F504AE57}" type="datetimeFigureOut">
              <a:rPr lang="de-AT" smtClean="0"/>
              <a:t>27.03.2023</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63D12-6B03-4705-97C6-8139C3BF8BED}" type="slidenum">
              <a:rPr lang="de-AT" smtClean="0"/>
              <a:t>‹#›</a:t>
            </a:fld>
            <a:endParaRPr lang="de-AT"/>
          </a:p>
        </p:txBody>
      </p:sp>
    </p:spTree>
    <p:extLst>
      <p:ext uri="{BB962C8B-B14F-4D97-AF65-F5344CB8AC3E}">
        <p14:creationId xmlns:p14="http://schemas.microsoft.com/office/powerpoint/2010/main" val="1543777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D63D12-6B03-4705-97C6-8139C3BF8BED}" type="slidenum">
              <a:rPr lang="de-AT" smtClean="0"/>
              <a:t>1</a:t>
            </a:fld>
            <a:endParaRPr lang="de-AT"/>
          </a:p>
        </p:txBody>
      </p:sp>
    </p:spTree>
    <p:extLst>
      <p:ext uri="{BB962C8B-B14F-4D97-AF65-F5344CB8AC3E}">
        <p14:creationId xmlns:p14="http://schemas.microsoft.com/office/powerpoint/2010/main" val="1828203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D63D12-6B03-4705-97C6-8139C3BF8BED}" type="slidenum">
              <a:rPr lang="de-AT" smtClean="0"/>
              <a:t>11</a:t>
            </a:fld>
            <a:endParaRPr lang="de-AT"/>
          </a:p>
        </p:txBody>
      </p:sp>
    </p:spTree>
    <p:extLst>
      <p:ext uri="{BB962C8B-B14F-4D97-AF65-F5344CB8AC3E}">
        <p14:creationId xmlns:p14="http://schemas.microsoft.com/office/powerpoint/2010/main" val="2278350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D63D12-6B03-4705-97C6-8139C3BF8BED}" type="slidenum">
              <a:rPr lang="de-AT" smtClean="0"/>
              <a:t>12</a:t>
            </a:fld>
            <a:endParaRPr lang="de-AT"/>
          </a:p>
        </p:txBody>
      </p:sp>
    </p:spTree>
    <p:extLst>
      <p:ext uri="{BB962C8B-B14F-4D97-AF65-F5344CB8AC3E}">
        <p14:creationId xmlns:p14="http://schemas.microsoft.com/office/powerpoint/2010/main" val="596003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D63D12-6B03-4705-97C6-8139C3BF8BED}" type="slidenum">
              <a:rPr lang="de-AT" smtClean="0"/>
              <a:t>13</a:t>
            </a:fld>
            <a:endParaRPr lang="de-AT"/>
          </a:p>
        </p:txBody>
      </p:sp>
    </p:spTree>
    <p:extLst>
      <p:ext uri="{BB962C8B-B14F-4D97-AF65-F5344CB8AC3E}">
        <p14:creationId xmlns:p14="http://schemas.microsoft.com/office/powerpoint/2010/main" val="3634388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C8C10D9E-9604-443A-8ED1-41EB95EC7D72}" type="slidenum">
              <a:rPr lang="en-GB" smtClean="0"/>
              <a:pPr/>
              <a:t>15</a:t>
            </a:fld>
            <a:endParaRPr lang="en-GB"/>
          </a:p>
        </p:txBody>
      </p:sp>
    </p:spTree>
    <p:extLst>
      <p:ext uri="{BB962C8B-B14F-4D97-AF65-F5344CB8AC3E}">
        <p14:creationId xmlns:p14="http://schemas.microsoft.com/office/powerpoint/2010/main" val="284445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D63D12-6B03-4705-97C6-8139C3BF8BED}" type="slidenum">
              <a:rPr lang="de-AT" smtClean="0"/>
              <a:t>3</a:t>
            </a:fld>
            <a:endParaRPr lang="de-AT"/>
          </a:p>
        </p:txBody>
      </p:sp>
    </p:spTree>
    <p:extLst>
      <p:ext uri="{BB962C8B-B14F-4D97-AF65-F5344CB8AC3E}">
        <p14:creationId xmlns:p14="http://schemas.microsoft.com/office/powerpoint/2010/main" val="2009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D63D12-6B03-4705-97C6-8139C3BF8BED}" type="slidenum">
              <a:rPr lang="de-AT" smtClean="0"/>
              <a:t>4</a:t>
            </a:fld>
            <a:endParaRPr lang="de-AT"/>
          </a:p>
        </p:txBody>
      </p:sp>
    </p:spTree>
    <p:extLst>
      <p:ext uri="{BB962C8B-B14F-4D97-AF65-F5344CB8AC3E}">
        <p14:creationId xmlns:p14="http://schemas.microsoft.com/office/powerpoint/2010/main" val="309759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99D63D12-6B03-4705-97C6-8139C3BF8BED}" type="slidenum">
              <a:rPr lang="de-AT" smtClean="0"/>
              <a:t>5</a:t>
            </a:fld>
            <a:endParaRPr lang="de-AT"/>
          </a:p>
        </p:txBody>
      </p:sp>
    </p:spTree>
    <p:extLst>
      <p:ext uri="{BB962C8B-B14F-4D97-AF65-F5344CB8AC3E}">
        <p14:creationId xmlns:p14="http://schemas.microsoft.com/office/powerpoint/2010/main" val="119777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D63D12-6B03-4705-97C6-8139C3BF8BED}" type="slidenum">
              <a:rPr lang="de-AT" smtClean="0"/>
              <a:t>6</a:t>
            </a:fld>
            <a:endParaRPr lang="de-AT"/>
          </a:p>
        </p:txBody>
      </p:sp>
    </p:spTree>
    <p:extLst>
      <p:ext uri="{BB962C8B-B14F-4D97-AF65-F5344CB8AC3E}">
        <p14:creationId xmlns:p14="http://schemas.microsoft.com/office/powerpoint/2010/main" val="4113673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D63D12-6B03-4705-97C6-8139C3BF8BED}" type="slidenum">
              <a:rPr lang="de-AT" smtClean="0"/>
              <a:t>7</a:t>
            </a:fld>
            <a:endParaRPr lang="de-AT"/>
          </a:p>
        </p:txBody>
      </p:sp>
    </p:spTree>
    <p:extLst>
      <p:ext uri="{BB962C8B-B14F-4D97-AF65-F5344CB8AC3E}">
        <p14:creationId xmlns:p14="http://schemas.microsoft.com/office/powerpoint/2010/main" val="1648071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D63D12-6B03-4705-97C6-8139C3BF8BED}" type="slidenum">
              <a:rPr lang="de-AT" smtClean="0"/>
              <a:t>8</a:t>
            </a:fld>
            <a:endParaRPr lang="de-AT"/>
          </a:p>
        </p:txBody>
      </p:sp>
    </p:spTree>
    <p:extLst>
      <p:ext uri="{BB962C8B-B14F-4D97-AF65-F5344CB8AC3E}">
        <p14:creationId xmlns:p14="http://schemas.microsoft.com/office/powerpoint/2010/main" val="3215458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D63D12-6B03-4705-97C6-8139C3BF8BED}" type="slidenum">
              <a:rPr lang="de-AT" smtClean="0"/>
              <a:t>9</a:t>
            </a:fld>
            <a:endParaRPr lang="de-AT"/>
          </a:p>
        </p:txBody>
      </p:sp>
    </p:spTree>
    <p:extLst>
      <p:ext uri="{BB962C8B-B14F-4D97-AF65-F5344CB8AC3E}">
        <p14:creationId xmlns:p14="http://schemas.microsoft.com/office/powerpoint/2010/main" val="981399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D63D12-6B03-4705-97C6-8139C3BF8BED}" type="slidenum">
              <a:rPr lang="de-AT" smtClean="0"/>
              <a:t>10</a:t>
            </a:fld>
            <a:endParaRPr lang="de-AT"/>
          </a:p>
        </p:txBody>
      </p:sp>
    </p:spTree>
    <p:extLst>
      <p:ext uri="{BB962C8B-B14F-4D97-AF65-F5344CB8AC3E}">
        <p14:creationId xmlns:p14="http://schemas.microsoft.com/office/powerpoint/2010/main" val="353946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78148-0647-054C-B0FF-D5F80A4AF3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T"/>
          </a:p>
        </p:txBody>
      </p:sp>
      <p:sp>
        <p:nvSpPr>
          <p:cNvPr id="3" name="Subtitle 2">
            <a:extLst>
              <a:ext uri="{FF2B5EF4-FFF2-40B4-BE49-F238E27FC236}">
                <a16:creationId xmlns:a16="http://schemas.microsoft.com/office/drawing/2014/main" id="{8C78B142-FF30-3D46-BE5B-95F58D1253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T"/>
          </a:p>
        </p:txBody>
      </p:sp>
      <p:sp>
        <p:nvSpPr>
          <p:cNvPr id="4" name="Date Placeholder 3">
            <a:extLst>
              <a:ext uri="{FF2B5EF4-FFF2-40B4-BE49-F238E27FC236}">
                <a16:creationId xmlns:a16="http://schemas.microsoft.com/office/drawing/2014/main" id="{C9CC566A-6E29-774C-A8F3-39783F39FFEE}"/>
              </a:ext>
            </a:extLst>
          </p:cNvPr>
          <p:cNvSpPr>
            <a:spLocks noGrp="1"/>
          </p:cNvSpPr>
          <p:nvPr>
            <p:ph type="dt" sz="half" idx="10"/>
          </p:nvPr>
        </p:nvSpPr>
        <p:spPr/>
        <p:txBody>
          <a:bodyPr/>
          <a:lstStyle/>
          <a:p>
            <a:fld id="{71BA1328-9532-2C48-BD76-F8B403648383}" type="datetime8">
              <a:rPr lang="en-US" smtClean="0"/>
              <a:t>3/27/2023 10:05 AM</a:t>
            </a:fld>
            <a:endParaRPr lang="en-AT"/>
          </a:p>
        </p:txBody>
      </p:sp>
      <p:sp>
        <p:nvSpPr>
          <p:cNvPr id="5" name="Footer Placeholder 4">
            <a:extLst>
              <a:ext uri="{FF2B5EF4-FFF2-40B4-BE49-F238E27FC236}">
                <a16:creationId xmlns:a16="http://schemas.microsoft.com/office/drawing/2014/main" id="{130C2760-A061-E14C-8EC4-C2B455A9F968}"/>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15F8147E-FD79-2041-813F-EBC860BCF0FC}"/>
              </a:ext>
            </a:extLst>
          </p:cNvPr>
          <p:cNvSpPr>
            <a:spLocks noGrp="1"/>
          </p:cNvSpPr>
          <p:nvPr>
            <p:ph type="sldNum" sz="quarter" idx="12"/>
          </p:nvPr>
        </p:nvSpPr>
        <p:spPr/>
        <p:txBody>
          <a:bodyPr/>
          <a:lstStyle/>
          <a:p>
            <a:fld id="{47C9FA20-6F9A-F442-ADA0-8F2B0B81887B}" type="slidenum">
              <a:rPr lang="en-AT" smtClean="0"/>
              <a:t>‹#›</a:t>
            </a:fld>
            <a:endParaRPr lang="en-AT"/>
          </a:p>
        </p:txBody>
      </p:sp>
    </p:spTree>
    <p:extLst>
      <p:ext uri="{BB962C8B-B14F-4D97-AF65-F5344CB8AC3E}">
        <p14:creationId xmlns:p14="http://schemas.microsoft.com/office/powerpoint/2010/main" val="463258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DCE8-48AA-6646-89E2-AC5D92FEDA49}"/>
              </a:ext>
            </a:extLst>
          </p:cNvPr>
          <p:cNvSpPr>
            <a:spLocks noGrp="1"/>
          </p:cNvSpPr>
          <p:nvPr>
            <p:ph type="title"/>
          </p:nvPr>
        </p:nvSpPr>
        <p:spPr/>
        <p:txBody>
          <a:bodyPr/>
          <a:lstStyle/>
          <a:p>
            <a:r>
              <a:rPr lang="en-US"/>
              <a:t>Click to edit Master title style</a:t>
            </a:r>
            <a:endParaRPr lang="en-AT"/>
          </a:p>
        </p:txBody>
      </p:sp>
      <p:sp>
        <p:nvSpPr>
          <p:cNvPr id="3" name="Vertical Text Placeholder 2">
            <a:extLst>
              <a:ext uri="{FF2B5EF4-FFF2-40B4-BE49-F238E27FC236}">
                <a16:creationId xmlns:a16="http://schemas.microsoft.com/office/drawing/2014/main" id="{D10CF09E-E9D0-E94E-8C86-8826158AE6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64EF6DCC-9D11-604C-85BB-9EBACEEC3F4F}"/>
              </a:ext>
            </a:extLst>
          </p:cNvPr>
          <p:cNvSpPr>
            <a:spLocks noGrp="1"/>
          </p:cNvSpPr>
          <p:nvPr>
            <p:ph type="dt" sz="half" idx="10"/>
          </p:nvPr>
        </p:nvSpPr>
        <p:spPr/>
        <p:txBody>
          <a:bodyPr/>
          <a:lstStyle/>
          <a:p>
            <a:fld id="{1AF57285-EE5C-0B4B-B6E7-6EC7092052A3}" type="datetime8">
              <a:rPr lang="en-US" smtClean="0"/>
              <a:t>3/27/2023 10:05 AM</a:t>
            </a:fld>
            <a:endParaRPr lang="en-AT"/>
          </a:p>
        </p:txBody>
      </p:sp>
      <p:sp>
        <p:nvSpPr>
          <p:cNvPr id="5" name="Footer Placeholder 4">
            <a:extLst>
              <a:ext uri="{FF2B5EF4-FFF2-40B4-BE49-F238E27FC236}">
                <a16:creationId xmlns:a16="http://schemas.microsoft.com/office/drawing/2014/main" id="{61B674C6-285A-A145-BC62-6679288EF5D8}"/>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A2529D7B-458A-1F4C-B9C1-8A5CF239FC78}"/>
              </a:ext>
            </a:extLst>
          </p:cNvPr>
          <p:cNvSpPr>
            <a:spLocks noGrp="1"/>
          </p:cNvSpPr>
          <p:nvPr>
            <p:ph type="sldNum" sz="quarter" idx="12"/>
          </p:nvPr>
        </p:nvSpPr>
        <p:spPr/>
        <p:txBody>
          <a:bodyPr/>
          <a:lstStyle/>
          <a:p>
            <a:fld id="{47C9FA20-6F9A-F442-ADA0-8F2B0B81887B}" type="slidenum">
              <a:rPr lang="en-AT" smtClean="0"/>
              <a:t>‹#›</a:t>
            </a:fld>
            <a:endParaRPr lang="en-AT"/>
          </a:p>
        </p:txBody>
      </p:sp>
    </p:spTree>
    <p:extLst>
      <p:ext uri="{BB962C8B-B14F-4D97-AF65-F5344CB8AC3E}">
        <p14:creationId xmlns:p14="http://schemas.microsoft.com/office/powerpoint/2010/main" val="4126632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FA4998-4E2E-694C-AB6A-EA030B8A7A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T"/>
          </a:p>
        </p:txBody>
      </p:sp>
      <p:sp>
        <p:nvSpPr>
          <p:cNvPr id="3" name="Vertical Text Placeholder 2">
            <a:extLst>
              <a:ext uri="{FF2B5EF4-FFF2-40B4-BE49-F238E27FC236}">
                <a16:creationId xmlns:a16="http://schemas.microsoft.com/office/drawing/2014/main" id="{04E91FC7-5449-074C-BB42-C889DB6AC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E28FC6B6-CBD6-AE4A-AC13-26B29F6FC3C5}"/>
              </a:ext>
            </a:extLst>
          </p:cNvPr>
          <p:cNvSpPr>
            <a:spLocks noGrp="1"/>
          </p:cNvSpPr>
          <p:nvPr>
            <p:ph type="dt" sz="half" idx="10"/>
          </p:nvPr>
        </p:nvSpPr>
        <p:spPr/>
        <p:txBody>
          <a:bodyPr/>
          <a:lstStyle/>
          <a:p>
            <a:fld id="{0458117F-37FB-9543-A187-49F1EF36DE8A}" type="datetime8">
              <a:rPr lang="en-US" smtClean="0"/>
              <a:t>3/27/2023 10:05 AM</a:t>
            </a:fld>
            <a:endParaRPr lang="en-AT"/>
          </a:p>
        </p:txBody>
      </p:sp>
      <p:sp>
        <p:nvSpPr>
          <p:cNvPr id="5" name="Footer Placeholder 4">
            <a:extLst>
              <a:ext uri="{FF2B5EF4-FFF2-40B4-BE49-F238E27FC236}">
                <a16:creationId xmlns:a16="http://schemas.microsoft.com/office/drawing/2014/main" id="{AA7A6D42-AD5A-DA4B-906D-17BA33CD1A6C}"/>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1E91E5EF-4AAA-AB48-A2B1-2360CD6B7552}"/>
              </a:ext>
            </a:extLst>
          </p:cNvPr>
          <p:cNvSpPr>
            <a:spLocks noGrp="1"/>
          </p:cNvSpPr>
          <p:nvPr>
            <p:ph type="sldNum" sz="quarter" idx="12"/>
          </p:nvPr>
        </p:nvSpPr>
        <p:spPr/>
        <p:txBody>
          <a:bodyPr/>
          <a:lstStyle/>
          <a:p>
            <a:fld id="{47C9FA20-6F9A-F442-ADA0-8F2B0B81887B}" type="slidenum">
              <a:rPr lang="en-AT" smtClean="0"/>
              <a:t>‹#›</a:t>
            </a:fld>
            <a:endParaRPr lang="en-AT"/>
          </a:p>
        </p:txBody>
      </p:sp>
    </p:spTree>
    <p:extLst>
      <p:ext uri="{BB962C8B-B14F-4D97-AF65-F5344CB8AC3E}">
        <p14:creationId xmlns:p14="http://schemas.microsoft.com/office/powerpoint/2010/main" val="3410677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5BA2C8-6FAC-B54C-9845-66F221B9BB0A}"/>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Content Placeholder 2">
            <a:extLst>
              <a:ext uri="{FF2B5EF4-FFF2-40B4-BE49-F238E27FC236}">
                <a16:creationId xmlns:a16="http://schemas.microsoft.com/office/drawing/2014/main" id="{8EFA112B-E57E-7B4A-8833-D3D8FEC4EC14}"/>
              </a:ext>
            </a:extLst>
          </p:cNvPr>
          <p:cNvSpPr>
            <a:spLocks noGrp="1"/>
          </p:cNvSpPr>
          <p:nvPr>
            <p:ph sz="half" idx="1" hasCustomPrompt="1"/>
          </p:nvPr>
        </p:nvSpPr>
        <p:spPr>
          <a:xfrm>
            <a:off x="362712" y="1594884"/>
            <a:ext cx="10591185" cy="4518071"/>
          </a:xfrm>
        </p:spPr>
        <p:txBody>
          <a:bodyPr>
            <a:normAutofit/>
          </a:bodyPr>
          <a:lstStyle>
            <a:lvl1pPr marL="0" indent="0">
              <a:lnSpc>
                <a:spcPct val="110000"/>
              </a:lnSpc>
              <a:buNone/>
              <a:defRPr sz="2000"/>
            </a:lvl1pPr>
          </a:lstStyle>
          <a:p>
            <a:pPr lvl="0"/>
            <a:r>
              <a:rPr lang="en-US" dirty="0"/>
              <a:t>Enter text here</a:t>
            </a:r>
          </a:p>
        </p:txBody>
      </p:sp>
      <p:sp>
        <p:nvSpPr>
          <p:cNvPr id="10" name="Title 1">
            <a:extLst>
              <a:ext uri="{FF2B5EF4-FFF2-40B4-BE49-F238E27FC236}">
                <a16:creationId xmlns:a16="http://schemas.microsoft.com/office/drawing/2014/main" id="{FA8C8EE7-3B3F-3F41-B5AD-67185982E33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3" name="Footer Placeholder 7">
            <a:extLst>
              <a:ext uri="{FF2B5EF4-FFF2-40B4-BE49-F238E27FC236}">
                <a16:creationId xmlns:a16="http://schemas.microsoft.com/office/drawing/2014/main" id="{44BCAD86-58E8-C64B-B919-51804E097B6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15" name="Date Placeholder 3">
            <a:extLst>
              <a:ext uri="{FF2B5EF4-FFF2-40B4-BE49-F238E27FC236}">
                <a16:creationId xmlns:a16="http://schemas.microsoft.com/office/drawing/2014/main" id="{F4675424-66C5-6140-A915-8C73CF29DE4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fld id="{E3CA30DE-BCE2-8A42-A334-5798F28866DF}" type="datetime8">
              <a:rPr lang="en-US" smtClean="0"/>
              <a:t>3/27/2023 10:05 AM</a:t>
            </a:fld>
            <a:endParaRPr lang="en-GB" dirty="0"/>
          </a:p>
        </p:txBody>
      </p:sp>
    </p:spTree>
    <p:extLst>
      <p:ext uri="{BB962C8B-B14F-4D97-AF65-F5344CB8AC3E}">
        <p14:creationId xmlns:p14="http://schemas.microsoft.com/office/powerpoint/2010/main" val="3337729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p:nvPicPr>
        <p:blipFill>
          <a:blip r:embed="rId2"/>
          <a:stretch>
            <a:fillRect/>
          </a:stretch>
        </p:blipFill>
        <p:spPr>
          <a:xfrm>
            <a:off x="0" y="0"/>
            <a:ext cx="12192000" cy="1961662"/>
          </a:xfrm>
          <a:prstGeom prst="rect">
            <a:avLst/>
          </a:prstGeom>
        </p:spPr>
      </p:pic>
      <p:sp>
        <p:nvSpPr>
          <p:cNvPr id="2" name="Title 1"/>
          <p:cNvSpPr>
            <a:spLocks noGrp="1"/>
          </p:cNvSpPr>
          <p:nvPr>
            <p:ph type="ctrTitle"/>
          </p:nvPr>
        </p:nvSpPr>
        <p:spPr>
          <a:xfrm>
            <a:off x="362712" y="2255548"/>
            <a:ext cx="9659112" cy="1254416"/>
          </a:xfrm>
          <a:prstGeom prst="rect">
            <a:avLst/>
          </a:prstGeom>
        </p:spPr>
        <p:txBody>
          <a:bodyPr anchor="b">
            <a:normAutofit/>
          </a:bodyPr>
          <a:lstStyle>
            <a:lvl1pPr algn="l">
              <a:defRPr sz="3600"/>
            </a:lvl1pPr>
          </a:lstStyle>
          <a:p>
            <a:r>
              <a:rPr lang="de-DE"/>
              <a:t>Mastertitelformat bearbeiten</a:t>
            </a:r>
            <a:endParaRPr lang="en-US"/>
          </a:p>
        </p:txBody>
      </p:sp>
      <p:sp>
        <p:nvSpPr>
          <p:cNvPr id="3" name="Subtitle 2"/>
          <p:cNvSpPr>
            <a:spLocks noGrp="1"/>
          </p:cNvSpPr>
          <p:nvPr>
            <p:ph type="subTitle" idx="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p:nvPicPr>
        <p:blipFill>
          <a:blip r:embed="rId3"/>
          <a:stretch>
            <a:fillRect/>
          </a:stretch>
        </p:blipFill>
        <p:spPr>
          <a:xfrm>
            <a:off x="0" y="5396524"/>
            <a:ext cx="12192000" cy="1461477"/>
          </a:xfrm>
          <a:prstGeom prst="rect">
            <a:avLst/>
          </a:prstGeom>
        </p:spPr>
      </p:pic>
      <p:pic>
        <p:nvPicPr>
          <p:cNvPr id="13" name="Picture 12">
            <a:extLst>
              <a:ext uri="{FF2B5EF4-FFF2-40B4-BE49-F238E27FC236}">
                <a16:creationId xmlns:a16="http://schemas.microsoft.com/office/drawing/2014/main" id="{39B395C8-E03A-E04C-AA88-72B24AADC6B4}"/>
              </a:ext>
            </a:extLst>
          </p:cNvPr>
          <p:cNvPicPr>
            <a:picLocks noChangeAspect="1"/>
          </p:cNvPicPr>
          <p:nvPr/>
        </p:nvPicPr>
        <p:blipFill>
          <a:blip r:embed="rId4"/>
          <a:stretch>
            <a:fillRect/>
          </a:stretch>
        </p:blipFill>
        <p:spPr>
          <a:xfrm>
            <a:off x="9832062" y="276512"/>
            <a:ext cx="2086125" cy="598709"/>
          </a:xfrm>
          <a:prstGeom prst="rect">
            <a:avLst/>
          </a:prstGeom>
        </p:spPr>
      </p:pic>
    </p:spTree>
    <p:extLst>
      <p:ext uri="{BB962C8B-B14F-4D97-AF65-F5344CB8AC3E}">
        <p14:creationId xmlns:p14="http://schemas.microsoft.com/office/powerpoint/2010/main" val="780480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62712" y="2919986"/>
            <a:ext cx="9610344" cy="590931"/>
          </a:xfrm>
          <a:prstGeom prst="rect">
            <a:avLst/>
          </a:prstGeom>
        </p:spPr>
        <p:txBody>
          <a:bodyPr anchor="b">
            <a:spAutoFit/>
          </a:bodyPr>
          <a:lstStyle>
            <a:lvl1pPr>
              <a:defRPr sz="3600"/>
            </a:lvl1pPr>
          </a:lstStyle>
          <a:p>
            <a:r>
              <a:rPr lang="de-DE"/>
              <a:t>Mastertitelformat bearbeiten</a:t>
            </a:r>
            <a:endParaRPr lang="en-US"/>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8" name="Slide Number Placeholder 7">
            <a:extLst>
              <a:ext uri="{FF2B5EF4-FFF2-40B4-BE49-F238E27FC236}">
                <a16:creationId xmlns:a16="http://schemas.microsoft.com/office/drawing/2014/main" id="{E054AF39-23DB-0740-938A-1A583332BFB0}"/>
              </a:ext>
            </a:extLst>
          </p:cNvPr>
          <p:cNvSpPr>
            <a:spLocks noGrp="1"/>
          </p:cNvSpPr>
          <p:nvPr>
            <p:ph type="sldNum" sz="quarter" idx="11"/>
          </p:nvPr>
        </p:nvSpPr>
        <p:spPr>
          <a:xfrm>
            <a:off x="258748" y="6352806"/>
            <a:ext cx="2743200" cy="365125"/>
          </a:xfrm>
        </p:spPr>
        <p:txBody>
          <a:bodyPr/>
          <a:lstStyle/>
          <a:p>
            <a:pPr>
              <a:defRPr/>
            </a:pPr>
            <a:fld id="{5F6B3EF4-7AD7-4501-9722-5B0C4A51415A}" type="slidenum">
              <a:rPr lang="en-US" smtClean="0"/>
              <a:pPr>
                <a:defRPr/>
              </a:pPr>
              <a:t>‹#›</a:t>
            </a:fld>
            <a:r>
              <a:rPr lang="en-US"/>
              <a:t>, date</a:t>
            </a:r>
          </a:p>
        </p:txBody>
      </p:sp>
      <p:sp>
        <p:nvSpPr>
          <p:cNvPr id="11" name="Footer Placeholder 7">
            <a:extLst>
              <a:ext uri="{FF2B5EF4-FFF2-40B4-BE49-F238E27FC236}">
                <a16:creationId xmlns:a16="http://schemas.microsoft.com/office/drawing/2014/main" id="{7748E00D-B3B4-FE4D-A3E5-E8C8A25CA2E0}"/>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Arial" panose="020B0604020202020204" pitchFamily="34" charset="0"/>
                <a:ea typeface="Tahoma" panose="020B0604030504040204" pitchFamily="34" charset="0"/>
                <a:cs typeface="Arial" panose="020B0604020202020204" pitchFamily="34" charset="0"/>
              </a:defRPr>
            </a:lvl1pPr>
          </a:lstStyle>
          <a:p>
            <a:pPr>
              <a:defRPr/>
            </a:pPr>
            <a:endParaRPr lang="en-US"/>
          </a:p>
        </p:txBody>
      </p:sp>
      <p:sp>
        <p:nvSpPr>
          <p:cNvPr id="12" name="Date Placeholder 3">
            <a:extLst>
              <a:ext uri="{FF2B5EF4-FFF2-40B4-BE49-F238E27FC236}">
                <a16:creationId xmlns:a16="http://schemas.microsoft.com/office/drawing/2014/main" id="{614E4032-E757-2144-A88B-ABFF9C43B77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Arial" panose="020B0604020202020204" pitchFamily="34" charset="0"/>
                <a:ea typeface="Tahoma" panose="020B0604030504040204" pitchFamily="34" charset="0"/>
                <a:cs typeface="Arial" panose="020B0604020202020204" pitchFamily="34" charset="0"/>
              </a:defRPr>
            </a:lvl1pPr>
          </a:lstStyle>
          <a:p>
            <a:fld id="{7427D49A-2769-1D4D-9ACF-375BFF13C8AB}" type="datetime8">
              <a:rPr lang="en-US" smtClean="0"/>
              <a:t>3/27/2023 10:05 AM</a:t>
            </a:fld>
            <a:endParaRPr lang="en-GB"/>
          </a:p>
        </p:txBody>
      </p:sp>
    </p:spTree>
    <p:extLst>
      <p:ext uri="{BB962C8B-B14F-4D97-AF65-F5344CB8AC3E}">
        <p14:creationId xmlns:p14="http://schemas.microsoft.com/office/powerpoint/2010/main" val="483397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5BA2C8-6FAC-B54C-9845-66F221B9BB0A}"/>
              </a:ext>
            </a:extLst>
          </p:cNvPr>
          <p:cNvSpPr>
            <a:spLocks noGrp="1"/>
          </p:cNvSpPr>
          <p:nvPr>
            <p:ph type="sldNum" sz="quarter" idx="11"/>
          </p:nvPr>
        </p:nvSpPr>
        <p:spPr/>
        <p:txBody>
          <a:bodyPr/>
          <a:lstStyle/>
          <a:p>
            <a:pPr>
              <a:defRPr/>
            </a:pPr>
            <a:fld id="{5F6B3EF4-7AD7-4501-9722-5B0C4A51415A}" type="slidenum">
              <a:rPr lang="en-US" smtClean="0"/>
              <a:pPr>
                <a:defRPr/>
              </a:pPr>
              <a:t>‹#›</a:t>
            </a:fld>
            <a:r>
              <a:rPr lang="en-US"/>
              <a:t>, date</a:t>
            </a:r>
          </a:p>
        </p:txBody>
      </p:sp>
      <p:sp>
        <p:nvSpPr>
          <p:cNvPr id="9" name="Content Placeholder 2">
            <a:extLst>
              <a:ext uri="{FF2B5EF4-FFF2-40B4-BE49-F238E27FC236}">
                <a16:creationId xmlns:a16="http://schemas.microsoft.com/office/drawing/2014/main" id="{8EFA112B-E57E-7B4A-8833-D3D8FEC4EC14}"/>
              </a:ext>
            </a:extLst>
          </p:cNvPr>
          <p:cNvSpPr>
            <a:spLocks noGrp="1"/>
          </p:cNvSpPr>
          <p:nvPr>
            <p:ph sz="half" idx="1" hasCustomPrompt="1"/>
          </p:nvPr>
        </p:nvSpPr>
        <p:spPr>
          <a:xfrm>
            <a:off x="362712" y="1594884"/>
            <a:ext cx="10591185" cy="4518071"/>
          </a:xfrm>
        </p:spPr>
        <p:txBody>
          <a:bodyPr>
            <a:normAutofit/>
          </a:bodyPr>
          <a:lstStyle>
            <a:lvl1pPr marL="0" indent="0">
              <a:lnSpc>
                <a:spcPct val="110000"/>
              </a:lnSpc>
              <a:buNone/>
              <a:defRPr sz="2000"/>
            </a:lvl1pPr>
          </a:lstStyle>
          <a:p>
            <a:pPr lvl="0"/>
            <a:r>
              <a:rPr lang="en-US"/>
              <a:t>Enter text here</a:t>
            </a:r>
          </a:p>
        </p:txBody>
      </p:sp>
      <p:sp>
        <p:nvSpPr>
          <p:cNvPr id="10" name="Title 1">
            <a:extLst>
              <a:ext uri="{FF2B5EF4-FFF2-40B4-BE49-F238E27FC236}">
                <a16:creationId xmlns:a16="http://schemas.microsoft.com/office/drawing/2014/main" id="{FA8C8EE7-3B3F-3F41-B5AD-67185982E33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de-DE"/>
              <a:t>Mastertitelformat bearbeiten</a:t>
            </a:r>
            <a:endParaRPr lang="en-US"/>
          </a:p>
        </p:txBody>
      </p:sp>
      <p:sp>
        <p:nvSpPr>
          <p:cNvPr id="13" name="Footer Placeholder 7">
            <a:extLst>
              <a:ext uri="{FF2B5EF4-FFF2-40B4-BE49-F238E27FC236}">
                <a16:creationId xmlns:a16="http://schemas.microsoft.com/office/drawing/2014/main" id="{44BCAD86-58E8-C64B-B919-51804E097B6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Arial" panose="020B0604020202020204" pitchFamily="34" charset="0"/>
                <a:ea typeface="Tahoma" panose="020B0604030504040204" pitchFamily="34" charset="0"/>
                <a:cs typeface="Arial" panose="020B0604020202020204" pitchFamily="34" charset="0"/>
              </a:defRPr>
            </a:lvl1pPr>
          </a:lstStyle>
          <a:p>
            <a:pPr>
              <a:defRPr/>
            </a:pPr>
            <a:endParaRPr lang="en-US"/>
          </a:p>
        </p:txBody>
      </p:sp>
      <p:sp>
        <p:nvSpPr>
          <p:cNvPr id="15" name="Date Placeholder 3">
            <a:extLst>
              <a:ext uri="{FF2B5EF4-FFF2-40B4-BE49-F238E27FC236}">
                <a16:creationId xmlns:a16="http://schemas.microsoft.com/office/drawing/2014/main" id="{F4675424-66C5-6140-A915-8C73CF29DE4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Arial" panose="020B0604020202020204" pitchFamily="34" charset="0"/>
                <a:ea typeface="Tahoma" panose="020B0604030504040204" pitchFamily="34" charset="0"/>
                <a:cs typeface="Arial" panose="020B0604020202020204" pitchFamily="34" charset="0"/>
              </a:defRPr>
            </a:lvl1pPr>
          </a:lstStyle>
          <a:p>
            <a:fld id="{6B4DD302-2411-634F-9AF9-8DED5E290E5A}" type="datetime8">
              <a:rPr lang="en-US" smtClean="0"/>
              <a:t>3/27/2023 10:05 AM</a:t>
            </a:fld>
            <a:endParaRPr lang="en-GB"/>
          </a:p>
        </p:txBody>
      </p:sp>
    </p:spTree>
    <p:extLst>
      <p:ext uri="{BB962C8B-B14F-4D97-AF65-F5344CB8AC3E}">
        <p14:creationId xmlns:p14="http://schemas.microsoft.com/office/powerpoint/2010/main" val="2414509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94884"/>
            <a:ext cx="5574792" cy="4518071"/>
          </a:xfrm>
        </p:spPr>
        <p:txBody>
          <a:bodyPr>
            <a:normAutofit/>
          </a:bodyPr>
          <a:lstStyle>
            <a:lvl1pPr marL="0" indent="0">
              <a:lnSpc>
                <a:spcPct val="110000"/>
              </a:lnSpc>
              <a:buNone/>
              <a:defRPr sz="2000"/>
            </a:lvl1pPr>
          </a:lstStyle>
          <a:p>
            <a:pPr lvl="0"/>
            <a:r>
              <a:rPr lang="en-US"/>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594884"/>
            <a:ext cx="5574792" cy="4518071"/>
          </a:xfrm>
        </p:spPr>
        <p:txBody>
          <a:bodyPr>
            <a:normAutofit/>
          </a:bodyPr>
          <a:lstStyle>
            <a:lvl1pPr marL="0" indent="0">
              <a:lnSpc>
                <a:spcPct val="110000"/>
              </a:lnSpc>
              <a:buNone/>
              <a:defRPr sz="2000"/>
            </a:lvl1pPr>
          </a:lstStyle>
          <a:p>
            <a:pPr lvl="0"/>
            <a:r>
              <a:rPr lang="en-US"/>
              <a:t>Enter text here</a:t>
            </a:r>
          </a:p>
        </p:txBody>
      </p:sp>
      <p:sp>
        <p:nvSpPr>
          <p:cNvPr id="8" name="Slide Number Placeholder 7">
            <a:extLst>
              <a:ext uri="{FF2B5EF4-FFF2-40B4-BE49-F238E27FC236}">
                <a16:creationId xmlns:a16="http://schemas.microsoft.com/office/drawing/2014/main" id="{7D4E4AF7-5B90-4A4A-9190-EF7AF1E8A750}"/>
              </a:ext>
            </a:extLst>
          </p:cNvPr>
          <p:cNvSpPr>
            <a:spLocks noGrp="1"/>
          </p:cNvSpPr>
          <p:nvPr>
            <p:ph type="sldNum" sz="quarter" idx="15"/>
          </p:nvPr>
        </p:nvSpPr>
        <p:spPr/>
        <p:txBody>
          <a:bodyPr/>
          <a:lstStyle/>
          <a:p>
            <a:pPr>
              <a:defRPr/>
            </a:pPr>
            <a:fld id="{5F6B3EF4-7AD7-4501-9722-5B0C4A51415A}" type="slidenum">
              <a:rPr lang="en-US" smtClean="0"/>
              <a:pPr>
                <a:defRPr/>
              </a:pPr>
              <a:t>‹#›</a:t>
            </a:fld>
            <a:r>
              <a:rPr lang="en-US"/>
              <a:t>, date</a:t>
            </a:r>
          </a:p>
        </p:txBody>
      </p:sp>
      <p:sp>
        <p:nvSpPr>
          <p:cNvPr id="11" name="Title 1">
            <a:extLst>
              <a:ext uri="{FF2B5EF4-FFF2-40B4-BE49-F238E27FC236}">
                <a16:creationId xmlns:a16="http://schemas.microsoft.com/office/drawing/2014/main" id="{0B1DBDDF-7B8D-E049-BE5A-2AC650B235B2}"/>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de-DE"/>
              <a:t>Mastertitelformat bearbeiten</a:t>
            </a:r>
            <a:endParaRPr lang="en-US"/>
          </a:p>
        </p:txBody>
      </p:sp>
      <p:sp>
        <p:nvSpPr>
          <p:cNvPr id="12" name="Footer Placeholder 7">
            <a:extLst>
              <a:ext uri="{FF2B5EF4-FFF2-40B4-BE49-F238E27FC236}">
                <a16:creationId xmlns:a16="http://schemas.microsoft.com/office/drawing/2014/main" id="{27FBAFA6-39D8-1045-BD48-582B3322516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Arial" panose="020B0604020202020204" pitchFamily="34" charset="0"/>
                <a:ea typeface="Tahoma" panose="020B0604030504040204" pitchFamily="34" charset="0"/>
                <a:cs typeface="Arial" panose="020B0604020202020204" pitchFamily="34" charset="0"/>
              </a:defRPr>
            </a:lvl1pPr>
          </a:lstStyle>
          <a:p>
            <a:pPr>
              <a:defRPr/>
            </a:pPr>
            <a:endParaRPr lang="en-US"/>
          </a:p>
        </p:txBody>
      </p:sp>
      <p:sp>
        <p:nvSpPr>
          <p:cNvPr id="14" name="Date Placeholder 3">
            <a:extLst>
              <a:ext uri="{FF2B5EF4-FFF2-40B4-BE49-F238E27FC236}">
                <a16:creationId xmlns:a16="http://schemas.microsoft.com/office/drawing/2014/main" id="{27990A56-77DE-384E-846A-6EC50569154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Arial" panose="020B0604020202020204" pitchFamily="34" charset="0"/>
                <a:ea typeface="Tahoma" panose="020B0604030504040204" pitchFamily="34" charset="0"/>
                <a:cs typeface="Arial" panose="020B0604020202020204" pitchFamily="34" charset="0"/>
              </a:defRPr>
            </a:lvl1pPr>
          </a:lstStyle>
          <a:p>
            <a:fld id="{522B6F30-26BB-064A-B969-F0633AEDDEB4}" type="datetime8">
              <a:rPr lang="en-US" smtClean="0"/>
              <a:t>3/27/2023 10:05 AM</a:t>
            </a:fld>
            <a:endParaRPr lang="en-GB"/>
          </a:p>
        </p:txBody>
      </p:sp>
    </p:spTree>
    <p:extLst>
      <p:ext uri="{BB962C8B-B14F-4D97-AF65-F5344CB8AC3E}">
        <p14:creationId xmlns:p14="http://schemas.microsoft.com/office/powerpoint/2010/main" val="3125031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2712" y="1573619"/>
            <a:ext cx="3675889" cy="4539336"/>
          </a:xfrm>
        </p:spPr>
        <p:txBody>
          <a:bodyPr>
            <a:normAutofit/>
          </a:bodyPr>
          <a:lstStyle>
            <a:lvl1pPr marL="0" indent="0">
              <a:lnSpc>
                <a:spcPct val="110000"/>
              </a:lnSpc>
              <a:buNone/>
              <a:defRPr sz="1600"/>
            </a:lvl1pPr>
          </a:lstStyle>
          <a:p>
            <a:pPr lvl="0"/>
            <a:r>
              <a:rPr lang="en-US"/>
              <a:t>Enter text here</a:t>
            </a:r>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573619"/>
            <a:ext cx="3675889" cy="4539336"/>
          </a:xfrm>
        </p:spPr>
        <p:txBody>
          <a:bodyPr>
            <a:normAutofit/>
          </a:bodyPr>
          <a:lstStyle>
            <a:lvl1pPr marL="0" indent="0">
              <a:lnSpc>
                <a:spcPct val="110000"/>
              </a:lnSpc>
              <a:buNone/>
              <a:defRPr sz="1600"/>
            </a:lvl1pPr>
          </a:lstStyle>
          <a:p>
            <a:pPr lvl="0"/>
            <a:r>
              <a:rPr lang="en-US"/>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596321"/>
            <a:ext cx="3675889" cy="4539336"/>
          </a:xfrm>
        </p:spPr>
        <p:txBody>
          <a:bodyPr>
            <a:normAutofit/>
          </a:bodyPr>
          <a:lstStyle>
            <a:lvl1pPr marL="0" indent="0">
              <a:lnSpc>
                <a:spcPct val="110000"/>
              </a:lnSpc>
              <a:buNone/>
              <a:defRPr sz="1600"/>
            </a:lvl1pPr>
          </a:lstStyle>
          <a:p>
            <a:pPr lvl="0"/>
            <a:r>
              <a:rPr lang="en-US"/>
              <a:t>Enter text here</a:t>
            </a:r>
          </a:p>
        </p:txBody>
      </p:sp>
      <p:sp>
        <p:nvSpPr>
          <p:cNvPr id="8" name="Slide Number Placeholder 7">
            <a:extLst>
              <a:ext uri="{FF2B5EF4-FFF2-40B4-BE49-F238E27FC236}">
                <a16:creationId xmlns:a16="http://schemas.microsoft.com/office/drawing/2014/main" id="{48FC52E0-46F2-2443-B309-D4A67BCEE768}"/>
              </a:ext>
            </a:extLst>
          </p:cNvPr>
          <p:cNvSpPr>
            <a:spLocks noGrp="1"/>
          </p:cNvSpPr>
          <p:nvPr>
            <p:ph type="sldNum" sz="quarter" idx="16"/>
          </p:nvPr>
        </p:nvSpPr>
        <p:spPr/>
        <p:txBody>
          <a:bodyPr/>
          <a:lstStyle/>
          <a:p>
            <a:pPr>
              <a:defRPr/>
            </a:pPr>
            <a:fld id="{5F6B3EF4-7AD7-4501-9722-5B0C4A51415A}" type="slidenum">
              <a:rPr lang="en-US" smtClean="0"/>
              <a:pPr>
                <a:defRPr/>
              </a:pPr>
              <a:t>‹#›</a:t>
            </a:fld>
            <a:r>
              <a:rPr lang="en-US"/>
              <a:t>, date</a:t>
            </a:r>
          </a:p>
        </p:txBody>
      </p:sp>
      <p:sp>
        <p:nvSpPr>
          <p:cNvPr id="11" name="Title 1">
            <a:extLst>
              <a:ext uri="{FF2B5EF4-FFF2-40B4-BE49-F238E27FC236}">
                <a16:creationId xmlns:a16="http://schemas.microsoft.com/office/drawing/2014/main" id="{22B7B320-CA87-A342-9115-47E9E4F9B68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de-DE"/>
              <a:t>Mastertitelformat bearbeiten</a:t>
            </a:r>
            <a:endParaRPr lang="en-US"/>
          </a:p>
        </p:txBody>
      </p:sp>
      <p:sp>
        <p:nvSpPr>
          <p:cNvPr id="14" name="Footer Placeholder 7">
            <a:extLst>
              <a:ext uri="{FF2B5EF4-FFF2-40B4-BE49-F238E27FC236}">
                <a16:creationId xmlns:a16="http://schemas.microsoft.com/office/drawing/2014/main" id="{58D14D24-78FD-A045-8D62-111F0EEE42F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Arial" panose="020B0604020202020204" pitchFamily="34" charset="0"/>
                <a:ea typeface="Tahoma" panose="020B0604030504040204" pitchFamily="34" charset="0"/>
                <a:cs typeface="Arial" panose="020B0604020202020204" pitchFamily="34" charset="0"/>
              </a:defRPr>
            </a:lvl1pPr>
          </a:lstStyle>
          <a:p>
            <a:pPr>
              <a:defRPr/>
            </a:pPr>
            <a:endParaRPr lang="en-US"/>
          </a:p>
        </p:txBody>
      </p:sp>
      <p:sp>
        <p:nvSpPr>
          <p:cNvPr id="16" name="Date Placeholder 3">
            <a:extLst>
              <a:ext uri="{FF2B5EF4-FFF2-40B4-BE49-F238E27FC236}">
                <a16:creationId xmlns:a16="http://schemas.microsoft.com/office/drawing/2014/main" id="{FB93BEA1-60BB-9942-B17D-B28C034417FF}"/>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Arial" panose="020B0604020202020204" pitchFamily="34" charset="0"/>
                <a:ea typeface="Tahoma" panose="020B0604030504040204" pitchFamily="34" charset="0"/>
                <a:cs typeface="Arial" panose="020B0604020202020204" pitchFamily="34" charset="0"/>
              </a:defRPr>
            </a:lvl1pPr>
          </a:lstStyle>
          <a:p>
            <a:fld id="{917EBB5B-F5CA-EB4A-A3F6-78DAD88D0A63}" type="datetime8">
              <a:rPr lang="en-US" smtClean="0"/>
              <a:t>3/27/2023 10:05 AM</a:t>
            </a:fld>
            <a:endParaRPr lang="en-GB"/>
          </a:p>
        </p:txBody>
      </p:sp>
    </p:spTree>
    <p:extLst>
      <p:ext uri="{BB962C8B-B14F-4D97-AF65-F5344CB8AC3E}">
        <p14:creationId xmlns:p14="http://schemas.microsoft.com/office/powerpoint/2010/main" val="1118348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712" y="1482692"/>
            <a:ext cx="5634864"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5" name="Text Placeholder 4"/>
          <p:cNvSpPr>
            <a:spLocks noGrp="1"/>
          </p:cNvSpPr>
          <p:nvPr>
            <p:ph type="body" sz="quarter" idx="3"/>
          </p:nvPr>
        </p:nvSpPr>
        <p:spPr>
          <a:xfrm>
            <a:off x="6208776" y="1482692"/>
            <a:ext cx="5620512"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462432"/>
            <a:ext cx="5574792" cy="3626480"/>
          </a:xfrm>
        </p:spPr>
        <p:txBody>
          <a:bodyPr>
            <a:normAutofit/>
          </a:bodyPr>
          <a:lstStyle>
            <a:lvl1pPr marL="0" indent="0">
              <a:lnSpc>
                <a:spcPct val="110000"/>
              </a:lnSpc>
              <a:buNone/>
              <a:defRPr sz="2000"/>
            </a:lvl1pPr>
          </a:lstStyle>
          <a:p>
            <a:pPr lvl="0"/>
            <a:r>
              <a:rPr lang="en-US"/>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462432"/>
            <a:ext cx="5574792" cy="3626480"/>
          </a:xfrm>
        </p:spPr>
        <p:txBody>
          <a:bodyPr>
            <a:normAutofit/>
          </a:bodyPr>
          <a:lstStyle>
            <a:lvl1pPr marL="0" indent="0">
              <a:lnSpc>
                <a:spcPct val="110000"/>
              </a:lnSpc>
              <a:buNone/>
              <a:defRPr sz="2000"/>
            </a:lvl1pPr>
          </a:lstStyle>
          <a:p>
            <a:pPr lvl="0"/>
            <a:r>
              <a:rPr lang="en-US"/>
              <a:t>Enter text here</a:t>
            </a:r>
          </a:p>
        </p:txBody>
      </p:sp>
      <p:sp>
        <p:nvSpPr>
          <p:cNvPr id="12" name="Title 1">
            <a:extLst>
              <a:ext uri="{FF2B5EF4-FFF2-40B4-BE49-F238E27FC236}">
                <a16:creationId xmlns:a16="http://schemas.microsoft.com/office/drawing/2014/main" id="{1A223357-BF2B-1446-9B75-489DB9B4E90F}"/>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de-DE"/>
              <a:t>Mastertitelformat bearbeiten</a:t>
            </a:r>
            <a:endParaRPr lang="en-US"/>
          </a:p>
        </p:txBody>
      </p:sp>
      <p:sp>
        <p:nvSpPr>
          <p:cNvPr id="4" name="Slide Number Placeholder 3">
            <a:extLst>
              <a:ext uri="{FF2B5EF4-FFF2-40B4-BE49-F238E27FC236}">
                <a16:creationId xmlns:a16="http://schemas.microsoft.com/office/drawing/2014/main" id="{2E390E8D-9016-4C42-8F5F-E450B003ABB8}"/>
              </a:ext>
            </a:extLst>
          </p:cNvPr>
          <p:cNvSpPr>
            <a:spLocks noGrp="1"/>
          </p:cNvSpPr>
          <p:nvPr>
            <p:ph type="sldNum" sz="quarter" idx="16"/>
          </p:nvPr>
        </p:nvSpPr>
        <p:spPr/>
        <p:txBody>
          <a:bodyPr/>
          <a:lstStyle/>
          <a:p>
            <a:pPr>
              <a:defRPr/>
            </a:pPr>
            <a:fld id="{5F6B3EF4-7AD7-4501-9722-5B0C4A51415A}" type="slidenum">
              <a:rPr lang="en-US" smtClean="0"/>
              <a:pPr>
                <a:defRPr/>
              </a:pPr>
              <a:t>‹#›</a:t>
            </a:fld>
            <a:r>
              <a:rPr lang="en-US"/>
              <a:t>, date</a:t>
            </a:r>
          </a:p>
        </p:txBody>
      </p:sp>
      <p:sp>
        <p:nvSpPr>
          <p:cNvPr id="13" name="Footer Placeholder 7">
            <a:extLst>
              <a:ext uri="{FF2B5EF4-FFF2-40B4-BE49-F238E27FC236}">
                <a16:creationId xmlns:a16="http://schemas.microsoft.com/office/drawing/2014/main" id="{9CBCAFA1-511A-EE41-B15A-62ABD068967E}"/>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Arial" panose="020B0604020202020204" pitchFamily="34" charset="0"/>
                <a:ea typeface="Tahoma" panose="020B0604030504040204" pitchFamily="34" charset="0"/>
                <a:cs typeface="Arial" panose="020B0604020202020204" pitchFamily="34" charset="0"/>
              </a:defRPr>
            </a:lvl1pPr>
          </a:lstStyle>
          <a:p>
            <a:pPr>
              <a:defRPr/>
            </a:pPr>
            <a:endParaRPr lang="en-US"/>
          </a:p>
        </p:txBody>
      </p:sp>
      <p:sp>
        <p:nvSpPr>
          <p:cNvPr id="15" name="Date Placeholder 3">
            <a:extLst>
              <a:ext uri="{FF2B5EF4-FFF2-40B4-BE49-F238E27FC236}">
                <a16:creationId xmlns:a16="http://schemas.microsoft.com/office/drawing/2014/main" id="{CABEB7C4-26A5-2A49-A685-3101218971E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Arial" panose="020B0604020202020204" pitchFamily="34" charset="0"/>
                <a:ea typeface="Tahoma" panose="020B0604030504040204" pitchFamily="34" charset="0"/>
                <a:cs typeface="Arial" panose="020B0604020202020204" pitchFamily="34" charset="0"/>
              </a:defRPr>
            </a:lvl1pPr>
          </a:lstStyle>
          <a:p>
            <a:fld id="{4502C663-B8AF-F048-8DC3-ED02E36C02FC}" type="datetime8">
              <a:rPr lang="en-US" smtClean="0"/>
              <a:t>3/27/2023 10:05 AM</a:t>
            </a:fld>
            <a:endParaRPr lang="en-GB"/>
          </a:p>
        </p:txBody>
      </p:sp>
    </p:spTree>
    <p:extLst>
      <p:ext uri="{BB962C8B-B14F-4D97-AF65-F5344CB8AC3E}">
        <p14:creationId xmlns:p14="http://schemas.microsoft.com/office/powerpoint/2010/main" val="2981139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362712" y="2532255"/>
            <a:ext cx="10515600" cy="1325563"/>
          </a:xfrm>
          <a:prstGeom prst="rect">
            <a:avLst/>
          </a:prstGeom>
        </p:spPr>
        <p:txBody>
          <a:bodyPr/>
          <a:lstStyle>
            <a:lvl1pPr>
              <a:defRPr>
                <a:solidFill>
                  <a:srgbClr val="00579C"/>
                </a:solidFill>
              </a:defRPr>
            </a:lvl1pPr>
          </a:lstStyle>
          <a:p>
            <a:r>
              <a:rPr lang="de-DE"/>
              <a:t>Mastertitelformat bearbeiten</a:t>
            </a:r>
            <a:endParaRPr lang="en-US"/>
          </a:p>
        </p:txBody>
      </p:sp>
      <p:sp>
        <p:nvSpPr>
          <p:cNvPr id="7" name="Slide Number Placeholder 6">
            <a:extLst>
              <a:ext uri="{FF2B5EF4-FFF2-40B4-BE49-F238E27FC236}">
                <a16:creationId xmlns:a16="http://schemas.microsoft.com/office/drawing/2014/main" id="{BEB4071B-8956-1F45-8413-D77E45140982}"/>
              </a:ext>
            </a:extLst>
          </p:cNvPr>
          <p:cNvSpPr>
            <a:spLocks noGrp="1"/>
          </p:cNvSpPr>
          <p:nvPr>
            <p:ph type="sldNum" sz="quarter" idx="11"/>
          </p:nvPr>
        </p:nvSpPr>
        <p:spPr/>
        <p:txBody>
          <a:bodyPr/>
          <a:lstStyle/>
          <a:p>
            <a:pPr>
              <a:defRPr/>
            </a:pPr>
            <a:fld id="{5F6B3EF4-7AD7-4501-9722-5B0C4A51415A}" type="slidenum">
              <a:rPr lang="en-US" smtClean="0"/>
              <a:pPr>
                <a:defRPr/>
              </a:pPr>
              <a:t>‹#›</a:t>
            </a:fld>
            <a:r>
              <a:rPr lang="en-US"/>
              <a:t>, date</a:t>
            </a:r>
          </a:p>
        </p:txBody>
      </p:sp>
      <p:sp>
        <p:nvSpPr>
          <p:cNvPr id="8" name="Footer Placeholder 7">
            <a:extLst>
              <a:ext uri="{FF2B5EF4-FFF2-40B4-BE49-F238E27FC236}">
                <a16:creationId xmlns:a16="http://schemas.microsoft.com/office/drawing/2014/main" id="{A237A5CF-4029-5441-9751-E360C7BA0059}"/>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Arial" panose="020B0604020202020204" pitchFamily="34" charset="0"/>
                <a:ea typeface="Tahoma" panose="020B0604030504040204" pitchFamily="34" charset="0"/>
                <a:cs typeface="Arial" panose="020B0604020202020204" pitchFamily="34" charset="0"/>
              </a:defRPr>
            </a:lvl1pPr>
          </a:lstStyle>
          <a:p>
            <a:pPr>
              <a:defRPr/>
            </a:pPr>
            <a:endParaRPr lang="en-US"/>
          </a:p>
        </p:txBody>
      </p:sp>
      <p:sp>
        <p:nvSpPr>
          <p:cNvPr id="10" name="Date Placeholder 3">
            <a:extLst>
              <a:ext uri="{FF2B5EF4-FFF2-40B4-BE49-F238E27FC236}">
                <a16:creationId xmlns:a16="http://schemas.microsoft.com/office/drawing/2014/main" id="{FCA39AD3-F023-5741-9EB7-A0EBA453024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Arial" panose="020B0604020202020204" pitchFamily="34" charset="0"/>
                <a:ea typeface="Tahoma" panose="020B0604030504040204" pitchFamily="34" charset="0"/>
                <a:cs typeface="Arial" panose="020B0604020202020204" pitchFamily="34" charset="0"/>
              </a:defRPr>
            </a:lvl1pPr>
          </a:lstStyle>
          <a:p>
            <a:fld id="{22E8EE7A-AC9F-824B-B656-FAD1DAA3EA09}" type="datetime8">
              <a:rPr lang="en-US" smtClean="0"/>
              <a:t>3/27/2023 10:05 AM</a:t>
            </a:fld>
            <a:endParaRPr lang="en-GB"/>
          </a:p>
        </p:txBody>
      </p:sp>
    </p:spTree>
    <p:extLst>
      <p:ext uri="{BB962C8B-B14F-4D97-AF65-F5344CB8AC3E}">
        <p14:creationId xmlns:p14="http://schemas.microsoft.com/office/powerpoint/2010/main" val="33079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41B6-7B92-344B-A00E-536B8B2C084D}"/>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4435C01B-1696-5941-8EE0-BC7AEFE87E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370C86E1-47FC-6B43-B395-80C1618893DD}"/>
              </a:ext>
            </a:extLst>
          </p:cNvPr>
          <p:cNvSpPr>
            <a:spLocks noGrp="1"/>
          </p:cNvSpPr>
          <p:nvPr>
            <p:ph type="dt" sz="half" idx="10"/>
          </p:nvPr>
        </p:nvSpPr>
        <p:spPr/>
        <p:txBody>
          <a:bodyPr/>
          <a:lstStyle/>
          <a:p>
            <a:fld id="{EF4ED421-2F27-D347-A611-1A4DE41232EC}" type="datetime8">
              <a:rPr lang="en-US" smtClean="0"/>
              <a:t>3/27/2023 10:05 AM</a:t>
            </a:fld>
            <a:endParaRPr lang="en-AT"/>
          </a:p>
        </p:txBody>
      </p:sp>
      <p:sp>
        <p:nvSpPr>
          <p:cNvPr id="5" name="Footer Placeholder 4">
            <a:extLst>
              <a:ext uri="{FF2B5EF4-FFF2-40B4-BE49-F238E27FC236}">
                <a16:creationId xmlns:a16="http://schemas.microsoft.com/office/drawing/2014/main" id="{5717AFCE-5962-7F4A-A4F2-FA51AAF96B75}"/>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A781A075-B8D8-1548-85EA-16AC1881BFC1}"/>
              </a:ext>
            </a:extLst>
          </p:cNvPr>
          <p:cNvSpPr>
            <a:spLocks noGrp="1"/>
          </p:cNvSpPr>
          <p:nvPr>
            <p:ph type="sldNum" sz="quarter" idx="12"/>
          </p:nvPr>
        </p:nvSpPr>
        <p:spPr/>
        <p:txBody>
          <a:bodyPr/>
          <a:lstStyle/>
          <a:p>
            <a:fld id="{47C9FA20-6F9A-F442-ADA0-8F2B0B81887B}" type="slidenum">
              <a:rPr lang="en-AT" smtClean="0"/>
              <a:t>‹#›</a:t>
            </a:fld>
            <a:endParaRPr lang="en-AT"/>
          </a:p>
        </p:txBody>
      </p:sp>
    </p:spTree>
    <p:extLst>
      <p:ext uri="{BB962C8B-B14F-4D97-AF65-F5344CB8AC3E}">
        <p14:creationId xmlns:p14="http://schemas.microsoft.com/office/powerpoint/2010/main" val="3737178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205F8A-53F2-9A4F-89B7-679F5D96ABD6}"/>
              </a:ext>
            </a:extLst>
          </p:cNvPr>
          <p:cNvSpPr>
            <a:spLocks noGrp="1"/>
          </p:cNvSpPr>
          <p:nvPr>
            <p:ph type="sldNum" sz="quarter" idx="11"/>
          </p:nvPr>
        </p:nvSpPr>
        <p:spPr/>
        <p:txBody>
          <a:bodyPr/>
          <a:lstStyle/>
          <a:p>
            <a:pPr>
              <a:defRPr/>
            </a:pPr>
            <a:fld id="{5F6B3EF4-7AD7-4501-9722-5B0C4A51415A}" type="slidenum">
              <a:rPr lang="en-US" smtClean="0"/>
              <a:pPr>
                <a:defRPr/>
              </a:pPr>
              <a:t>‹#›</a:t>
            </a:fld>
            <a:r>
              <a:rPr lang="en-US"/>
              <a:t>, date</a:t>
            </a:r>
          </a:p>
        </p:txBody>
      </p:sp>
      <p:sp>
        <p:nvSpPr>
          <p:cNvPr id="7" name="Footer Placeholder 7">
            <a:extLst>
              <a:ext uri="{FF2B5EF4-FFF2-40B4-BE49-F238E27FC236}">
                <a16:creationId xmlns:a16="http://schemas.microsoft.com/office/drawing/2014/main" id="{89F830C8-3B22-4D44-AD5B-EAC20E22F95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Arial" panose="020B0604020202020204" pitchFamily="34" charset="0"/>
                <a:ea typeface="Tahoma" panose="020B0604030504040204" pitchFamily="34" charset="0"/>
                <a:cs typeface="Arial" panose="020B0604020202020204" pitchFamily="34" charset="0"/>
              </a:defRPr>
            </a:lvl1pPr>
          </a:lstStyle>
          <a:p>
            <a:pPr>
              <a:defRPr/>
            </a:pPr>
            <a:endParaRPr lang="en-US"/>
          </a:p>
        </p:txBody>
      </p:sp>
      <p:sp>
        <p:nvSpPr>
          <p:cNvPr id="9" name="Date Placeholder 3">
            <a:extLst>
              <a:ext uri="{FF2B5EF4-FFF2-40B4-BE49-F238E27FC236}">
                <a16:creationId xmlns:a16="http://schemas.microsoft.com/office/drawing/2014/main" id="{C81969A2-10C2-C546-977D-603DF985EB04}"/>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Arial" panose="020B0604020202020204" pitchFamily="34" charset="0"/>
                <a:ea typeface="Tahoma" panose="020B0604030504040204" pitchFamily="34" charset="0"/>
                <a:cs typeface="Arial" panose="020B0604020202020204" pitchFamily="34" charset="0"/>
              </a:defRPr>
            </a:lvl1pPr>
          </a:lstStyle>
          <a:p>
            <a:fld id="{D69D5105-1B7E-5143-A6B3-1CD0FC7170FD}" type="datetime8">
              <a:rPr lang="en-US" smtClean="0"/>
              <a:t>3/27/2023 10:05 AM</a:t>
            </a:fld>
            <a:endParaRPr lang="en-GB"/>
          </a:p>
        </p:txBody>
      </p:sp>
    </p:spTree>
    <p:extLst>
      <p:ext uri="{BB962C8B-B14F-4D97-AF65-F5344CB8AC3E}">
        <p14:creationId xmlns:p14="http://schemas.microsoft.com/office/powerpoint/2010/main" val="4244940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text and hol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8033" y="987427"/>
            <a:ext cx="6949439" cy="4873625"/>
          </a:xfrm>
        </p:spPr>
        <p:txBody>
          <a:bodyPr/>
          <a:lstStyle>
            <a:lvl1pPr>
              <a:defRPr sz="2400"/>
            </a:lvl1pPr>
            <a:lvl2pPr>
              <a:defRPr sz="2000" b="0">
                <a:solidFill>
                  <a:schemeClr val="tx1"/>
                </a:solidFill>
              </a:defRPr>
            </a:lvl2pPr>
            <a:lvl3pPr>
              <a:defRPr sz="1800"/>
            </a:lvl3pPr>
            <a:lvl4pPr>
              <a:defRPr sz="1600"/>
            </a:lvl4pPr>
            <a:lvl5pPr>
              <a:defRPr sz="14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8" name="Title 1">
            <a:extLst>
              <a:ext uri="{FF2B5EF4-FFF2-40B4-BE49-F238E27FC236}">
                <a16:creationId xmlns:a16="http://schemas.microsoft.com/office/drawing/2014/main" id="{20FED4CC-B694-4F4C-8AC8-7D4040DFB226}"/>
              </a:ext>
            </a:extLst>
          </p:cNvPr>
          <p:cNvSpPr>
            <a:spLocks noGrp="1"/>
          </p:cNvSpPr>
          <p:nvPr>
            <p:ph type="title"/>
          </p:nvPr>
        </p:nvSpPr>
        <p:spPr>
          <a:xfrm>
            <a:off x="374904" y="457200"/>
            <a:ext cx="3932237" cy="1600200"/>
          </a:xfrm>
          <a:prstGeom prst="rect">
            <a:avLst/>
          </a:prstGeom>
        </p:spPr>
        <p:txBody>
          <a:bodyPr anchor="b"/>
          <a:lstStyle>
            <a:lvl1pPr>
              <a:defRPr sz="3200"/>
            </a:lvl1pPr>
          </a:lstStyle>
          <a:p>
            <a:r>
              <a:rPr lang="de-DE"/>
              <a:t>Mastertitelformat bearbeiten</a:t>
            </a:r>
            <a:endParaRPr lang="en-US"/>
          </a:p>
        </p:txBody>
      </p:sp>
      <p:sp>
        <p:nvSpPr>
          <p:cNvPr id="9" name="Text Placeholder 3">
            <a:extLst>
              <a:ext uri="{FF2B5EF4-FFF2-40B4-BE49-F238E27FC236}">
                <a16:creationId xmlns:a16="http://schemas.microsoft.com/office/drawing/2014/main" id="{BB4412EC-2A2F-F34F-AFA3-D552E85C92D0}"/>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Slide Number Placeholder 3">
            <a:extLst>
              <a:ext uri="{FF2B5EF4-FFF2-40B4-BE49-F238E27FC236}">
                <a16:creationId xmlns:a16="http://schemas.microsoft.com/office/drawing/2014/main" id="{6D64C3DC-0931-ED45-859D-7DC2E02D5807}"/>
              </a:ext>
            </a:extLst>
          </p:cNvPr>
          <p:cNvSpPr>
            <a:spLocks noGrp="1"/>
          </p:cNvSpPr>
          <p:nvPr>
            <p:ph type="sldNum" sz="quarter" idx="11"/>
          </p:nvPr>
        </p:nvSpPr>
        <p:spPr/>
        <p:txBody>
          <a:bodyPr/>
          <a:lstStyle/>
          <a:p>
            <a:pPr>
              <a:defRPr/>
            </a:pPr>
            <a:fld id="{5F6B3EF4-7AD7-4501-9722-5B0C4A51415A}" type="slidenum">
              <a:rPr lang="en-US" smtClean="0"/>
              <a:pPr>
                <a:defRPr/>
              </a:pPr>
              <a:t>‹#›</a:t>
            </a:fld>
            <a:r>
              <a:rPr lang="en-US"/>
              <a:t>, date</a:t>
            </a:r>
          </a:p>
        </p:txBody>
      </p:sp>
      <p:sp>
        <p:nvSpPr>
          <p:cNvPr id="10" name="Footer Placeholder 7">
            <a:extLst>
              <a:ext uri="{FF2B5EF4-FFF2-40B4-BE49-F238E27FC236}">
                <a16:creationId xmlns:a16="http://schemas.microsoft.com/office/drawing/2014/main" id="{E3CEEAF4-4B04-7F42-81A2-3D6474988D4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Arial" panose="020B0604020202020204" pitchFamily="34" charset="0"/>
                <a:ea typeface="Tahoma" panose="020B0604030504040204" pitchFamily="34" charset="0"/>
                <a:cs typeface="Arial" panose="020B0604020202020204" pitchFamily="34" charset="0"/>
              </a:defRPr>
            </a:lvl1pPr>
          </a:lstStyle>
          <a:p>
            <a:pPr>
              <a:defRPr/>
            </a:pPr>
            <a:endParaRPr lang="en-US"/>
          </a:p>
        </p:txBody>
      </p:sp>
      <p:sp>
        <p:nvSpPr>
          <p:cNvPr id="12" name="Date Placeholder 3">
            <a:extLst>
              <a:ext uri="{FF2B5EF4-FFF2-40B4-BE49-F238E27FC236}">
                <a16:creationId xmlns:a16="http://schemas.microsoft.com/office/drawing/2014/main" id="{C89A40C2-EB4C-F849-86CB-ACD53C9F5BDB}"/>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Arial" panose="020B0604020202020204" pitchFamily="34" charset="0"/>
                <a:ea typeface="Tahoma" panose="020B0604030504040204" pitchFamily="34" charset="0"/>
                <a:cs typeface="Arial" panose="020B0604020202020204" pitchFamily="34" charset="0"/>
              </a:defRPr>
            </a:lvl1pPr>
          </a:lstStyle>
          <a:p>
            <a:fld id="{DAF0C602-A14F-4241-B06F-A86C098C7FF2}" type="datetime8">
              <a:rPr lang="en-US" smtClean="0"/>
              <a:t>3/27/2023 10:05 AM</a:t>
            </a:fld>
            <a:endParaRPr lang="en-GB"/>
          </a:p>
        </p:txBody>
      </p:sp>
    </p:spTree>
    <p:extLst>
      <p:ext uri="{BB962C8B-B14F-4D97-AF65-F5344CB8AC3E}">
        <p14:creationId xmlns:p14="http://schemas.microsoft.com/office/powerpoint/2010/main" val="15349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374904" y="457200"/>
            <a:ext cx="3932237" cy="1600200"/>
          </a:xfrm>
          <a:prstGeom prst="rect">
            <a:avLst/>
          </a:prstGeom>
        </p:spPr>
        <p:txBody>
          <a:bodyPr anchor="b"/>
          <a:lstStyle>
            <a:lvl1pPr>
              <a:defRPr sz="3200"/>
            </a:lvl1pPr>
          </a:lstStyle>
          <a:p>
            <a:r>
              <a:rPr lang="de-DE"/>
              <a:t>Mastertitelformat bearbeiten</a:t>
            </a:r>
            <a:endParaRPr lang="en-US"/>
          </a:p>
        </p:txBody>
      </p:sp>
      <p:sp>
        <p:nvSpPr>
          <p:cNvPr id="3" name="Picture Placeholder 2"/>
          <p:cNvSpPr>
            <a:spLocks noGrp="1" noChangeAspect="1"/>
          </p:cNvSpPr>
          <p:nvPr>
            <p:ph type="pic" idx="1"/>
          </p:nvPr>
        </p:nvSpPr>
        <p:spPr>
          <a:xfrm>
            <a:off x="4706113" y="987427"/>
            <a:ext cx="7485887" cy="4873625"/>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9" name="Text Placeholder 3">
            <a:extLst>
              <a:ext uri="{FF2B5EF4-FFF2-40B4-BE49-F238E27FC236}">
                <a16:creationId xmlns:a16="http://schemas.microsoft.com/office/drawing/2014/main" id="{A95EF8D4-5B50-564A-8E71-ACB42B8E14D3}"/>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8" name="Slide Number Placeholder 7">
            <a:extLst>
              <a:ext uri="{FF2B5EF4-FFF2-40B4-BE49-F238E27FC236}">
                <a16:creationId xmlns:a16="http://schemas.microsoft.com/office/drawing/2014/main" id="{3258DE6F-BC6E-364C-91D6-6B9C603C2F3D}"/>
              </a:ext>
            </a:extLst>
          </p:cNvPr>
          <p:cNvSpPr>
            <a:spLocks noGrp="1"/>
          </p:cNvSpPr>
          <p:nvPr>
            <p:ph type="sldNum" sz="quarter" idx="11"/>
          </p:nvPr>
        </p:nvSpPr>
        <p:spPr/>
        <p:txBody>
          <a:bodyPr/>
          <a:lstStyle/>
          <a:p>
            <a:pPr>
              <a:defRPr/>
            </a:pPr>
            <a:fld id="{5F6B3EF4-7AD7-4501-9722-5B0C4A51415A}" type="slidenum">
              <a:rPr lang="en-US" smtClean="0"/>
              <a:pPr>
                <a:defRPr/>
              </a:pPr>
              <a:t>‹#›</a:t>
            </a:fld>
            <a:r>
              <a:rPr lang="en-US"/>
              <a:t>, date</a:t>
            </a:r>
          </a:p>
        </p:txBody>
      </p:sp>
      <p:sp>
        <p:nvSpPr>
          <p:cNvPr id="10" name="Footer Placeholder 7">
            <a:extLst>
              <a:ext uri="{FF2B5EF4-FFF2-40B4-BE49-F238E27FC236}">
                <a16:creationId xmlns:a16="http://schemas.microsoft.com/office/drawing/2014/main" id="{49228810-255C-0747-AA61-5D5198D3E576}"/>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Arial" panose="020B0604020202020204" pitchFamily="34" charset="0"/>
                <a:ea typeface="Tahoma" panose="020B0604030504040204" pitchFamily="34" charset="0"/>
                <a:cs typeface="Arial" panose="020B0604020202020204" pitchFamily="34" charset="0"/>
              </a:defRPr>
            </a:lvl1pPr>
          </a:lstStyle>
          <a:p>
            <a:pPr>
              <a:defRPr/>
            </a:pPr>
            <a:endParaRPr lang="en-US"/>
          </a:p>
        </p:txBody>
      </p:sp>
      <p:sp>
        <p:nvSpPr>
          <p:cNvPr id="12" name="Date Placeholder 3">
            <a:extLst>
              <a:ext uri="{FF2B5EF4-FFF2-40B4-BE49-F238E27FC236}">
                <a16:creationId xmlns:a16="http://schemas.microsoft.com/office/drawing/2014/main" id="{19AD2DE6-E43E-6044-9983-6D2115FA619E}"/>
              </a:ext>
            </a:extLst>
          </p:cNvPr>
          <p:cNvSpPr>
            <a:spLocks noGrp="1"/>
          </p:cNvSpPr>
          <p:nvPr>
            <p:ph type="dt" sz="half" idx="1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Arial" panose="020B0604020202020204" pitchFamily="34" charset="0"/>
                <a:ea typeface="Tahoma" panose="020B0604030504040204" pitchFamily="34" charset="0"/>
                <a:cs typeface="Arial" panose="020B0604020202020204" pitchFamily="34" charset="0"/>
              </a:defRPr>
            </a:lvl1pPr>
          </a:lstStyle>
          <a:p>
            <a:fld id="{6FD47F25-B136-434E-87AD-C48D8D701519}" type="datetime8">
              <a:rPr lang="en-US" smtClean="0"/>
              <a:t>3/27/2023 10:05 AM</a:t>
            </a:fld>
            <a:endParaRPr lang="en-GB"/>
          </a:p>
        </p:txBody>
      </p:sp>
    </p:spTree>
    <p:extLst>
      <p:ext uri="{BB962C8B-B14F-4D97-AF65-F5344CB8AC3E}">
        <p14:creationId xmlns:p14="http://schemas.microsoft.com/office/powerpoint/2010/main" val="2265356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7"/>
            <a:ext cx="10988040" cy="1325563"/>
          </a:xfrm>
          <a:prstGeom prst="rect">
            <a:avLst/>
          </a:prstGeom>
        </p:spPr>
        <p:txBody>
          <a:bodyPr>
            <a:normAutofit/>
          </a:bodyPr>
          <a:lstStyle>
            <a:lvl1pPr>
              <a:defRPr sz="3200"/>
            </a:lvl1p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8" name="Slide Number Placeholder 7">
            <a:extLst>
              <a:ext uri="{FF2B5EF4-FFF2-40B4-BE49-F238E27FC236}">
                <a16:creationId xmlns:a16="http://schemas.microsoft.com/office/drawing/2014/main" id="{34BCE835-694B-EC4D-AD29-A3BF23C073E9}"/>
              </a:ext>
            </a:extLst>
          </p:cNvPr>
          <p:cNvSpPr>
            <a:spLocks noGrp="1"/>
          </p:cNvSpPr>
          <p:nvPr>
            <p:ph type="sldNum" sz="quarter" idx="11"/>
          </p:nvPr>
        </p:nvSpPr>
        <p:spPr/>
        <p:txBody>
          <a:bodyPr/>
          <a:lstStyle/>
          <a:p>
            <a:pPr>
              <a:defRPr/>
            </a:pPr>
            <a:fld id="{5F6B3EF4-7AD7-4501-9722-5B0C4A51415A}" type="slidenum">
              <a:rPr lang="en-US" smtClean="0"/>
              <a:pPr>
                <a:defRPr/>
              </a:pPr>
              <a:t>‹#›</a:t>
            </a:fld>
            <a:r>
              <a:rPr lang="en-US"/>
              <a:t>, date</a:t>
            </a:r>
          </a:p>
        </p:txBody>
      </p:sp>
      <p:sp>
        <p:nvSpPr>
          <p:cNvPr id="9" name="Footer Placeholder 7">
            <a:extLst>
              <a:ext uri="{FF2B5EF4-FFF2-40B4-BE49-F238E27FC236}">
                <a16:creationId xmlns:a16="http://schemas.microsoft.com/office/drawing/2014/main" id="{A58B064A-C26D-E948-B1F9-58944195EEAD}"/>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Arial" panose="020B0604020202020204" pitchFamily="34" charset="0"/>
                <a:ea typeface="Tahoma" panose="020B0604030504040204" pitchFamily="34" charset="0"/>
                <a:cs typeface="Arial" panose="020B0604020202020204" pitchFamily="34" charset="0"/>
              </a:defRPr>
            </a:lvl1pPr>
          </a:lstStyle>
          <a:p>
            <a:pPr>
              <a:defRPr/>
            </a:pPr>
            <a:endParaRPr lang="en-US"/>
          </a:p>
        </p:txBody>
      </p:sp>
      <p:sp>
        <p:nvSpPr>
          <p:cNvPr id="11" name="Date Placeholder 3">
            <a:extLst>
              <a:ext uri="{FF2B5EF4-FFF2-40B4-BE49-F238E27FC236}">
                <a16:creationId xmlns:a16="http://schemas.microsoft.com/office/drawing/2014/main" id="{12031FA7-02D1-0645-9048-0AAD35E9044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Arial" panose="020B0604020202020204" pitchFamily="34" charset="0"/>
                <a:ea typeface="Tahoma" panose="020B0604030504040204" pitchFamily="34" charset="0"/>
                <a:cs typeface="Arial" panose="020B0604020202020204" pitchFamily="34" charset="0"/>
              </a:defRPr>
            </a:lvl1pPr>
          </a:lstStyle>
          <a:p>
            <a:fld id="{4219AE00-0EB5-0A4A-BF7C-FE04E1716B64}" type="datetime8">
              <a:rPr lang="en-US" smtClean="0"/>
              <a:t>3/27/2023 10:05 AM</a:t>
            </a:fld>
            <a:endParaRPr lang="en-GB"/>
          </a:p>
        </p:txBody>
      </p:sp>
    </p:spTree>
    <p:extLst>
      <p:ext uri="{BB962C8B-B14F-4D97-AF65-F5344CB8AC3E}">
        <p14:creationId xmlns:p14="http://schemas.microsoft.com/office/powerpoint/2010/main" val="512545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23777"/>
            <a:ext cx="2628900" cy="5553186"/>
          </a:xfrm>
          <a:prstGeom prst="rect">
            <a:avLst/>
          </a:prstGeom>
        </p:spPr>
        <p:txBody>
          <a:bodyPr vert="eaVert">
            <a:normAutofit/>
          </a:bodyPr>
          <a:lstStyle>
            <a:lvl1pPr>
              <a:defRPr sz="3200"/>
            </a:lvl1pPr>
          </a:lstStyle>
          <a:p>
            <a:r>
              <a:rPr lang="de-DE"/>
              <a:t>Mastertitelformat bearbeiten</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8" name="Slide Number Placeholder 7">
            <a:extLst>
              <a:ext uri="{FF2B5EF4-FFF2-40B4-BE49-F238E27FC236}">
                <a16:creationId xmlns:a16="http://schemas.microsoft.com/office/drawing/2014/main" id="{00FA3B52-24C6-BC49-B1FB-EF1DE3CE3927}"/>
              </a:ext>
            </a:extLst>
          </p:cNvPr>
          <p:cNvSpPr>
            <a:spLocks noGrp="1"/>
          </p:cNvSpPr>
          <p:nvPr>
            <p:ph type="sldNum" sz="quarter" idx="11"/>
          </p:nvPr>
        </p:nvSpPr>
        <p:spPr/>
        <p:txBody>
          <a:bodyPr/>
          <a:lstStyle/>
          <a:p>
            <a:pPr>
              <a:defRPr/>
            </a:pPr>
            <a:fld id="{5F6B3EF4-7AD7-4501-9722-5B0C4A51415A}" type="slidenum">
              <a:rPr lang="en-US" smtClean="0"/>
              <a:pPr>
                <a:defRPr/>
              </a:pPr>
              <a:t>‹#›</a:t>
            </a:fld>
            <a:r>
              <a:rPr lang="en-US"/>
              <a:t>, date</a:t>
            </a:r>
          </a:p>
        </p:txBody>
      </p:sp>
      <p:sp>
        <p:nvSpPr>
          <p:cNvPr id="9" name="Footer Placeholder 7">
            <a:extLst>
              <a:ext uri="{FF2B5EF4-FFF2-40B4-BE49-F238E27FC236}">
                <a16:creationId xmlns:a16="http://schemas.microsoft.com/office/drawing/2014/main" id="{A7668D43-9CA0-B748-8221-47607963463B}"/>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Arial" panose="020B0604020202020204" pitchFamily="34" charset="0"/>
                <a:ea typeface="Tahoma" panose="020B0604030504040204" pitchFamily="34" charset="0"/>
                <a:cs typeface="Arial" panose="020B0604020202020204" pitchFamily="34" charset="0"/>
              </a:defRPr>
            </a:lvl1pPr>
          </a:lstStyle>
          <a:p>
            <a:pPr>
              <a:defRPr/>
            </a:pPr>
            <a:endParaRPr lang="en-US"/>
          </a:p>
        </p:txBody>
      </p:sp>
      <p:sp>
        <p:nvSpPr>
          <p:cNvPr id="11" name="Date Placeholder 3">
            <a:extLst>
              <a:ext uri="{FF2B5EF4-FFF2-40B4-BE49-F238E27FC236}">
                <a16:creationId xmlns:a16="http://schemas.microsoft.com/office/drawing/2014/main" id="{D57BDEB2-5457-E84E-8E88-F426D3C1035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Arial" panose="020B0604020202020204" pitchFamily="34" charset="0"/>
                <a:ea typeface="Tahoma" panose="020B0604030504040204" pitchFamily="34" charset="0"/>
                <a:cs typeface="Arial" panose="020B0604020202020204" pitchFamily="34" charset="0"/>
              </a:defRPr>
            </a:lvl1pPr>
          </a:lstStyle>
          <a:p>
            <a:fld id="{5AB80EE4-BEA2-C64D-87F1-345C6041B695}" type="datetime8">
              <a:rPr lang="en-US" smtClean="0"/>
              <a:t>3/27/2023 10:05 AM</a:t>
            </a:fld>
            <a:endParaRPr lang="en-GB"/>
          </a:p>
        </p:txBody>
      </p:sp>
    </p:spTree>
    <p:extLst>
      <p:ext uri="{BB962C8B-B14F-4D97-AF65-F5344CB8AC3E}">
        <p14:creationId xmlns:p14="http://schemas.microsoft.com/office/powerpoint/2010/main" val="1640752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Final p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p:nvPicPr>
        <p:blipFill>
          <a:blip r:embed="rId2"/>
          <a:stretch>
            <a:fillRect/>
          </a:stretch>
        </p:blipFill>
        <p:spPr>
          <a:xfrm>
            <a:off x="0" y="0"/>
            <a:ext cx="12192000" cy="1961662"/>
          </a:xfrm>
          <a:prstGeom prst="rect">
            <a:avLst/>
          </a:prstGeom>
        </p:spPr>
      </p:pic>
      <p:sp>
        <p:nvSpPr>
          <p:cNvPr id="2" name="Title 1"/>
          <p:cNvSpPr>
            <a:spLocks noGrp="1"/>
          </p:cNvSpPr>
          <p:nvPr>
            <p:ph type="ctrTitle" hasCustomPrompt="1"/>
          </p:nvPr>
        </p:nvSpPr>
        <p:spPr>
          <a:xfrm>
            <a:off x="362712" y="2255548"/>
            <a:ext cx="9659112" cy="1254416"/>
          </a:xfrm>
          <a:prstGeom prst="rect">
            <a:avLst/>
          </a:prstGeom>
        </p:spPr>
        <p:txBody>
          <a:bodyPr anchor="b">
            <a:normAutofit/>
          </a:bodyPr>
          <a:lstStyle>
            <a:lvl1pPr algn="l">
              <a:defRPr sz="3600" b="0"/>
            </a:lvl1pPr>
          </a:lstStyle>
          <a:p>
            <a:r>
              <a:rPr lang="en-US"/>
              <a:t>Thank you for your time.</a:t>
            </a:r>
          </a:p>
        </p:txBody>
      </p:sp>
      <p:sp>
        <p:nvSpPr>
          <p:cNvPr id="3" name="Subtitle 2"/>
          <p:cNvSpPr>
            <a:spLocks noGrp="1"/>
          </p:cNvSpPr>
          <p:nvPr>
            <p:ph type="subTitle" idx="1" hasCustomPrompt="1"/>
          </p:nvPr>
        </p:nvSpPr>
        <p:spPr>
          <a:xfrm>
            <a:off x="362712" y="3712465"/>
            <a:ext cx="8196072" cy="1029657"/>
          </a:xfrm>
        </p:spPr>
        <p:txBody>
          <a:bodyPr>
            <a:normAutofit/>
          </a:bodyPr>
          <a:lstStyle>
            <a:lvl1pPr marL="0" indent="0" algn="l">
              <a:lnSpc>
                <a:spcPct val="110000"/>
              </a:lnSpc>
              <a:buNone/>
              <a:defRPr lang="en-US" sz="2400" kern="1200" dirty="0" smtClean="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Questions.</a:t>
            </a:r>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p:nvPicPr>
        <p:blipFill>
          <a:blip r:embed="rId3"/>
          <a:stretch>
            <a:fillRect/>
          </a:stretch>
        </p:blipFill>
        <p:spPr>
          <a:xfrm>
            <a:off x="0" y="5396524"/>
            <a:ext cx="12192000" cy="1461477"/>
          </a:xfrm>
          <a:prstGeom prst="rect">
            <a:avLst/>
          </a:prstGeom>
        </p:spPr>
      </p:pic>
      <p:pic>
        <p:nvPicPr>
          <p:cNvPr id="13" name="Picture 12">
            <a:extLst>
              <a:ext uri="{FF2B5EF4-FFF2-40B4-BE49-F238E27FC236}">
                <a16:creationId xmlns:a16="http://schemas.microsoft.com/office/drawing/2014/main" id="{39B395C8-E03A-E04C-AA88-72B24AADC6B4}"/>
              </a:ext>
            </a:extLst>
          </p:cNvPr>
          <p:cNvPicPr>
            <a:picLocks noChangeAspect="1"/>
          </p:cNvPicPr>
          <p:nvPr/>
        </p:nvPicPr>
        <p:blipFill>
          <a:blip r:embed="rId4"/>
          <a:stretch>
            <a:fillRect/>
          </a:stretch>
        </p:blipFill>
        <p:spPr>
          <a:xfrm>
            <a:off x="9832062" y="276512"/>
            <a:ext cx="2086125" cy="598709"/>
          </a:xfrm>
          <a:prstGeom prst="rect">
            <a:avLst/>
          </a:prstGeom>
        </p:spPr>
      </p:pic>
    </p:spTree>
    <p:extLst>
      <p:ext uri="{BB962C8B-B14F-4D97-AF65-F5344CB8AC3E}">
        <p14:creationId xmlns:p14="http://schemas.microsoft.com/office/powerpoint/2010/main" val="3158575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 column -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rial" panose="020B0604020202020204" pitchFamily="34" charset="0"/>
            </a:endParaRPr>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de-DE"/>
              <a:t>Mastertitelformat bearbeiten</a:t>
            </a:r>
            <a:endParaRPr lang="en-US"/>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pPr>
              <a:defRPr/>
            </a:pPr>
            <a:fld id="{5F6B3EF4-7AD7-4501-9722-5B0C4A51415A}" type="slidenum">
              <a:rPr lang="en-US" smtClean="0"/>
              <a:pPr>
                <a:defRPr/>
              </a:pPr>
              <a:t>‹#›</a:t>
            </a:fld>
            <a:r>
              <a:rPr lang="en-US"/>
              <a:t>, date</a:t>
            </a:r>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Arial" panose="020B0604020202020204" pitchFamily="34" charset="0"/>
                <a:ea typeface="Tahoma" panose="020B0604030504040204" pitchFamily="34" charset="0"/>
                <a:cs typeface="Arial" panose="020B0604020202020204" pitchFamily="34" charset="0"/>
              </a:defRPr>
            </a:lvl1pPr>
          </a:lstStyle>
          <a:p>
            <a:pPr>
              <a:defRPr/>
            </a:pPr>
            <a:endParaRPr lang="en-US"/>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Arial" panose="020B0604020202020204" pitchFamily="34" charset="0"/>
                <a:ea typeface="Tahoma" panose="020B0604030504040204" pitchFamily="34" charset="0"/>
                <a:cs typeface="Arial" panose="020B0604020202020204" pitchFamily="34" charset="0"/>
              </a:defRPr>
            </a:lvl1pPr>
          </a:lstStyle>
          <a:p>
            <a:fld id="{358B8CE5-78D2-D547-916E-1EAE0AC989A2}" type="datetime8">
              <a:rPr lang="en-US" smtClean="0"/>
              <a:t>3/27/2023 10:05 AM</a:t>
            </a:fld>
            <a:endParaRPr lang="en-GB"/>
          </a:p>
        </p:txBody>
      </p:sp>
    </p:spTree>
    <p:extLst>
      <p:ext uri="{BB962C8B-B14F-4D97-AF65-F5344CB8AC3E}">
        <p14:creationId xmlns:p14="http://schemas.microsoft.com/office/powerpoint/2010/main" val="1425662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8F7E55A6-0E52-4C21-98D2-611E5253010E}" type="slidenum">
              <a:rPr lang="en-US" smtClean="0"/>
              <a:pPr>
                <a:defRPr/>
              </a:pPr>
              <a:t>‹#›</a:t>
            </a:fld>
            <a:r>
              <a:rPr lang="en-US"/>
              <a:t>, date</a:t>
            </a:r>
          </a:p>
        </p:txBody>
      </p:sp>
    </p:spTree>
    <p:extLst>
      <p:ext uri="{BB962C8B-B14F-4D97-AF65-F5344CB8AC3E}">
        <p14:creationId xmlns:p14="http://schemas.microsoft.com/office/powerpoint/2010/main" val="25582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F341F-5600-7840-B9A2-2C97099263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T"/>
          </a:p>
        </p:txBody>
      </p:sp>
      <p:sp>
        <p:nvSpPr>
          <p:cNvPr id="3" name="Text Placeholder 2">
            <a:extLst>
              <a:ext uri="{FF2B5EF4-FFF2-40B4-BE49-F238E27FC236}">
                <a16:creationId xmlns:a16="http://schemas.microsoft.com/office/drawing/2014/main" id="{85A16708-7893-9D42-8A99-DFA0FD225E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90EC4B-68EE-F640-988A-B28587EF9210}"/>
              </a:ext>
            </a:extLst>
          </p:cNvPr>
          <p:cNvSpPr>
            <a:spLocks noGrp="1"/>
          </p:cNvSpPr>
          <p:nvPr>
            <p:ph type="dt" sz="half" idx="10"/>
          </p:nvPr>
        </p:nvSpPr>
        <p:spPr/>
        <p:txBody>
          <a:bodyPr/>
          <a:lstStyle/>
          <a:p>
            <a:fld id="{BB607BA7-DEB7-934D-9FD9-0CFA34C94EF4}" type="datetime8">
              <a:rPr lang="en-US" smtClean="0"/>
              <a:t>3/27/2023 10:05 AM</a:t>
            </a:fld>
            <a:endParaRPr lang="en-AT"/>
          </a:p>
        </p:txBody>
      </p:sp>
      <p:sp>
        <p:nvSpPr>
          <p:cNvPr id="5" name="Footer Placeholder 4">
            <a:extLst>
              <a:ext uri="{FF2B5EF4-FFF2-40B4-BE49-F238E27FC236}">
                <a16:creationId xmlns:a16="http://schemas.microsoft.com/office/drawing/2014/main" id="{F7316F7D-9656-7441-AED7-5440976692FE}"/>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C73DA3A9-3251-6545-9980-2FDA04F77292}"/>
              </a:ext>
            </a:extLst>
          </p:cNvPr>
          <p:cNvSpPr>
            <a:spLocks noGrp="1"/>
          </p:cNvSpPr>
          <p:nvPr>
            <p:ph type="sldNum" sz="quarter" idx="12"/>
          </p:nvPr>
        </p:nvSpPr>
        <p:spPr/>
        <p:txBody>
          <a:bodyPr/>
          <a:lstStyle/>
          <a:p>
            <a:fld id="{47C9FA20-6F9A-F442-ADA0-8F2B0B81887B}" type="slidenum">
              <a:rPr lang="en-AT" smtClean="0"/>
              <a:t>‹#›</a:t>
            </a:fld>
            <a:endParaRPr lang="en-AT"/>
          </a:p>
        </p:txBody>
      </p:sp>
    </p:spTree>
    <p:extLst>
      <p:ext uri="{BB962C8B-B14F-4D97-AF65-F5344CB8AC3E}">
        <p14:creationId xmlns:p14="http://schemas.microsoft.com/office/powerpoint/2010/main" val="420026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D4B7F-22C4-C844-A2FF-B502B530CAD3}"/>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2B40F1C5-2C58-0A4A-99EA-D1373F5CA3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Content Placeholder 3">
            <a:extLst>
              <a:ext uri="{FF2B5EF4-FFF2-40B4-BE49-F238E27FC236}">
                <a16:creationId xmlns:a16="http://schemas.microsoft.com/office/drawing/2014/main" id="{FEFBB0DE-5BA9-6E48-8AEE-1A33E284E1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5" name="Date Placeholder 4">
            <a:extLst>
              <a:ext uri="{FF2B5EF4-FFF2-40B4-BE49-F238E27FC236}">
                <a16:creationId xmlns:a16="http://schemas.microsoft.com/office/drawing/2014/main" id="{1E26BDA1-D885-EC44-8413-9F7467329BD9}"/>
              </a:ext>
            </a:extLst>
          </p:cNvPr>
          <p:cNvSpPr>
            <a:spLocks noGrp="1"/>
          </p:cNvSpPr>
          <p:nvPr>
            <p:ph type="dt" sz="half" idx="10"/>
          </p:nvPr>
        </p:nvSpPr>
        <p:spPr/>
        <p:txBody>
          <a:bodyPr/>
          <a:lstStyle/>
          <a:p>
            <a:fld id="{67EFC447-D19F-8649-8398-3A1344C2F3E5}" type="datetime8">
              <a:rPr lang="en-US" smtClean="0"/>
              <a:t>3/27/2023 10:05 AM</a:t>
            </a:fld>
            <a:endParaRPr lang="en-AT"/>
          </a:p>
        </p:txBody>
      </p:sp>
      <p:sp>
        <p:nvSpPr>
          <p:cNvPr id="6" name="Footer Placeholder 5">
            <a:extLst>
              <a:ext uri="{FF2B5EF4-FFF2-40B4-BE49-F238E27FC236}">
                <a16:creationId xmlns:a16="http://schemas.microsoft.com/office/drawing/2014/main" id="{51A0B0C5-8A48-854C-A21E-13B8A723048F}"/>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EC8A6EE7-46CF-AD4D-8CFD-40F0C37BBC14}"/>
              </a:ext>
            </a:extLst>
          </p:cNvPr>
          <p:cNvSpPr>
            <a:spLocks noGrp="1"/>
          </p:cNvSpPr>
          <p:nvPr>
            <p:ph type="sldNum" sz="quarter" idx="12"/>
          </p:nvPr>
        </p:nvSpPr>
        <p:spPr/>
        <p:txBody>
          <a:bodyPr/>
          <a:lstStyle/>
          <a:p>
            <a:fld id="{47C9FA20-6F9A-F442-ADA0-8F2B0B81887B}" type="slidenum">
              <a:rPr lang="en-AT" smtClean="0"/>
              <a:t>‹#›</a:t>
            </a:fld>
            <a:endParaRPr lang="en-AT"/>
          </a:p>
        </p:txBody>
      </p:sp>
    </p:spTree>
    <p:extLst>
      <p:ext uri="{BB962C8B-B14F-4D97-AF65-F5344CB8AC3E}">
        <p14:creationId xmlns:p14="http://schemas.microsoft.com/office/powerpoint/2010/main" val="86862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08DB-8434-6846-A592-07A08B878D84}"/>
              </a:ext>
            </a:extLst>
          </p:cNvPr>
          <p:cNvSpPr>
            <a:spLocks noGrp="1"/>
          </p:cNvSpPr>
          <p:nvPr>
            <p:ph type="title"/>
          </p:nvPr>
        </p:nvSpPr>
        <p:spPr>
          <a:xfrm>
            <a:off x="839788" y="365125"/>
            <a:ext cx="10515600" cy="1325563"/>
          </a:xfrm>
        </p:spPr>
        <p:txBody>
          <a:bodyPr/>
          <a:lstStyle/>
          <a:p>
            <a:r>
              <a:rPr lang="en-US"/>
              <a:t>Click to edit Master title style</a:t>
            </a:r>
            <a:endParaRPr lang="en-AT"/>
          </a:p>
        </p:txBody>
      </p:sp>
      <p:sp>
        <p:nvSpPr>
          <p:cNvPr id="3" name="Text Placeholder 2">
            <a:extLst>
              <a:ext uri="{FF2B5EF4-FFF2-40B4-BE49-F238E27FC236}">
                <a16:creationId xmlns:a16="http://schemas.microsoft.com/office/drawing/2014/main" id="{71B3E92C-135B-BA42-97C7-A6E92E6123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45D03E-AF2B-964C-B2A6-8EA392B54C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5" name="Text Placeholder 4">
            <a:extLst>
              <a:ext uri="{FF2B5EF4-FFF2-40B4-BE49-F238E27FC236}">
                <a16:creationId xmlns:a16="http://schemas.microsoft.com/office/drawing/2014/main" id="{366647C2-51AE-6740-A308-3B36C83CA9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CB4CE9-9A59-7E4C-90EF-6662622971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7" name="Date Placeholder 6">
            <a:extLst>
              <a:ext uri="{FF2B5EF4-FFF2-40B4-BE49-F238E27FC236}">
                <a16:creationId xmlns:a16="http://schemas.microsoft.com/office/drawing/2014/main" id="{FCB8809F-3479-D749-96BE-883932D6A79F}"/>
              </a:ext>
            </a:extLst>
          </p:cNvPr>
          <p:cNvSpPr>
            <a:spLocks noGrp="1"/>
          </p:cNvSpPr>
          <p:nvPr>
            <p:ph type="dt" sz="half" idx="10"/>
          </p:nvPr>
        </p:nvSpPr>
        <p:spPr/>
        <p:txBody>
          <a:bodyPr/>
          <a:lstStyle/>
          <a:p>
            <a:fld id="{B6E55212-6C28-DE40-AD2F-C2AC19B46732}" type="datetime8">
              <a:rPr lang="en-US" smtClean="0"/>
              <a:t>3/27/2023 10:05 AM</a:t>
            </a:fld>
            <a:endParaRPr lang="en-AT"/>
          </a:p>
        </p:txBody>
      </p:sp>
      <p:sp>
        <p:nvSpPr>
          <p:cNvPr id="8" name="Footer Placeholder 7">
            <a:extLst>
              <a:ext uri="{FF2B5EF4-FFF2-40B4-BE49-F238E27FC236}">
                <a16:creationId xmlns:a16="http://schemas.microsoft.com/office/drawing/2014/main" id="{0D246FF8-7616-4642-87A2-6E581EC6576D}"/>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46B2245A-8C55-8244-B97D-EE8324E16F02}"/>
              </a:ext>
            </a:extLst>
          </p:cNvPr>
          <p:cNvSpPr>
            <a:spLocks noGrp="1"/>
          </p:cNvSpPr>
          <p:nvPr>
            <p:ph type="sldNum" sz="quarter" idx="12"/>
          </p:nvPr>
        </p:nvSpPr>
        <p:spPr/>
        <p:txBody>
          <a:bodyPr/>
          <a:lstStyle/>
          <a:p>
            <a:fld id="{47C9FA20-6F9A-F442-ADA0-8F2B0B81887B}" type="slidenum">
              <a:rPr lang="en-AT" smtClean="0"/>
              <a:t>‹#›</a:t>
            </a:fld>
            <a:endParaRPr lang="en-AT"/>
          </a:p>
        </p:txBody>
      </p:sp>
    </p:spTree>
    <p:extLst>
      <p:ext uri="{BB962C8B-B14F-4D97-AF65-F5344CB8AC3E}">
        <p14:creationId xmlns:p14="http://schemas.microsoft.com/office/powerpoint/2010/main" val="3156987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667E2-C4E2-C744-A87B-A573517D1A8B}"/>
              </a:ext>
            </a:extLst>
          </p:cNvPr>
          <p:cNvSpPr>
            <a:spLocks noGrp="1"/>
          </p:cNvSpPr>
          <p:nvPr>
            <p:ph type="title"/>
          </p:nvPr>
        </p:nvSpPr>
        <p:spPr/>
        <p:txBody>
          <a:bodyPr/>
          <a:lstStyle/>
          <a:p>
            <a:r>
              <a:rPr lang="en-US"/>
              <a:t>Click to edit Master title style</a:t>
            </a:r>
            <a:endParaRPr lang="en-AT"/>
          </a:p>
        </p:txBody>
      </p:sp>
      <p:sp>
        <p:nvSpPr>
          <p:cNvPr id="3" name="Date Placeholder 2">
            <a:extLst>
              <a:ext uri="{FF2B5EF4-FFF2-40B4-BE49-F238E27FC236}">
                <a16:creationId xmlns:a16="http://schemas.microsoft.com/office/drawing/2014/main" id="{5CC423F6-EA73-F143-B394-F5FCBAE2DB59}"/>
              </a:ext>
            </a:extLst>
          </p:cNvPr>
          <p:cNvSpPr>
            <a:spLocks noGrp="1"/>
          </p:cNvSpPr>
          <p:nvPr>
            <p:ph type="dt" sz="half" idx="10"/>
          </p:nvPr>
        </p:nvSpPr>
        <p:spPr/>
        <p:txBody>
          <a:bodyPr/>
          <a:lstStyle/>
          <a:p>
            <a:fld id="{C77EDA52-EE09-684C-A6B0-78F6D513214F}" type="datetime8">
              <a:rPr lang="en-US" smtClean="0"/>
              <a:t>3/27/2023 10:05 AM</a:t>
            </a:fld>
            <a:endParaRPr lang="en-AT"/>
          </a:p>
        </p:txBody>
      </p:sp>
      <p:sp>
        <p:nvSpPr>
          <p:cNvPr id="4" name="Footer Placeholder 3">
            <a:extLst>
              <a:ext uri="{FF2B5EF4-FFF2-40B4-BE49-F238E27FC236}">
                <a16:creationId xmlns:a16="http://schemas.microsoft.com/office/drawing/2014/main" id="{5BB33314-7377-3143-9872-F09993E465E0}"/>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99FBFED6-96A0-0E46-B1E7-0D351C23B5CA}"/>
              </a:ext>
            </a:extLst>
          </p:cNvPr>
          <p:cNvSpPr>
            <a:spLocks noGrp="1"/>
          </p:cNvSpPr>
          <p:nvPr>
            <p:ph type="sldNum" sz="quarter" idx="12"/>
          </p:nvPr>
        </p:nvSpPr>
        <p:spPr/>
        <p:txBody>
          <a:bodyPr/>
          <a:lstStyle/>
          <a:p>
            <a:fld id="{47C9FA20-6F9A-F442-ADA0-8F2B0B81887B}" type="slidenum">
              <a:rPr lang="en-AT" smtClean="0"/>
              <a:t>‹#›</a:t>
            </a:fld>
            <a:endParaRPr lang="en-AT"/>
          </a:p>
        </p:txBody>
      </p:sp>
    </p:spTree>
    <p:extLst>
      <p:ext uri="{BB962C8B-B14F-4D97-AF65-F5344CB8AC3E}">
        <p14:creationId xmlns:p14="http://schemas.microsoft.com/office/powerpoint/2010/main" val="58471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553485-3B13-6B48-B88E-230331668AAD}"/>
              </a:ext>
            </a:extLst>
          </p:cNvPr>
          <p:cNvSpPr>
            <a:spLocks noGrp="1"/>
          </p:cNvSpPr>
          <p:nvPr>
            <p:ph type="dt" sz="half" idx="10"/>
          </p:nvPr>
        </p:nvSpPr>
        <p:spPr/>
        <p:txBody>
          <a:bodyPr/>
          <a:lstStyle/>
          <a:p>
            <a:fld id="{3960C498-D741-1944-AE8A-B2ED07EB6058}" type="datetime8">
              <a:rPr lang="en-US" smtClean="0"/>
              <a:t>3/27/2023 10:05 AM</a:t>
            </a:fld>
            <a:endParaRPr lang="en-AT"/>
          </a:p>
        </p:txBody>
      </p:sp>
      <p:sp>
        <p:nvSpPr>
          <p:cNvPr id="3" name="Footer Placeholder 2">
            <a:extLst>
              <a:ext uri="{FF2B5EF4-FFF2-40B4-BE49-F238E27FC236}">
                <a16:creationId xmlns:a16="http://schemas.microsoft.com/office/drawing/2014/main" id="{60B7F58B-1886-DC4A-A0F1-C062F929FA86}"/>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2D20E47A-2EC0-9344-9C6B-65C7A3683498}"/>
              </a:ext>
            </a:extLst>
          </p:cNvPr>
          <p:cNvSpPr>
            <a:spLocks noGrp="1"/>
          </p:cNvSpPr>
          <p:nvPr>
            <p:ph type="sldNum" sz="quarter" idx="12"/>
          </p:nvPr>
        </p:nvSpPr>
        <p:spPr/>
        <p:txBody>
          <a:bodyPr/>
          <a:lstStyle/>
          <a:p>
            <a:fld id="{47C9FA20-6F9A-F442-ADA0-8F2B0B81887B}" type="slidenum">
              <a:rPr lang="en-AT" smtClean="0"/>
              <a:t>‹#›</a:t>
            </a:fld>
            <a:endParaRPr lang="en-AT"/>
          </a:p>
        </p:txBody>
      </p:sp>
    </p:spTree>
    <p:extLst>
      <p:ext uri="{BB962C8B-B14F-4D97-AF65-F5344CB8AC3E}">
        <p14:creationId xmlns:p14="http://schemas.microsoft.com/office/powerpoint/2010/main" val="3227415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B88E-D7E6-F34A-85CA-1482A0544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T"/>
          </a:p>
        </p:txBody>
      </p:sp>
      <p:sp>
        <p:nvSpPr>
          <p:cNvPr id="3" name="Content Placeholder 2">
            <a:extLst>
              <a:ext uri="{FF2B5EF4-FFF2-40B4-BE49-F238E27FC236}">
                <a16:creationId xmlns:a16="http://schemas.microsoft.com/office/drawing/2014/main" id="{1FA83458-E5EF-7549-8092-29D707460A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Text Placeholder 3">
            <a:extLst>
              <a:ext uri="{FF2B5EF4-FFF2-40B4-BE49-F238E27FC236}">
                <a16:creationId xmlns:a16="http://schemas.microsoft.com/office/drawing/2014/main" id="{64CB2A97-FD6A-9F40-90D9-0BC3D6423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CF915C-D33E-B445-AC12-7C7C6E6CC646}"/>
              </a:ext>
            </a:extLst>
          </p:cNvPr>
          <p:cNvSpPr>
            <a:spLocks noGrp="1"/>
          </p:cNvSpPr>
          <p:nvPr>
            <p:ph type="dt" sz="half" idx="10"/>
          </p:nvPr>
        </p:nvSpPr>
        <p:spPr/>
        <p:txBody>
          <a:bodyPr/>
          <a:lstStyle/>
          <a:p>
            <a:fld id="{719FB5A8-509A-734E-ABE8-5586C235762B}" type="datetime8">
              <a:rPr lang="en-US" smtClean="0"/>
              <a:t>3/27/2023 10:05 AM</a:t>
            </a:fld>
            <a:endParaRPr lang="en-AT"/>
          </a:p>
        </p:txBody>
      </p:sp>
      <p:sp>
        <p:nvSpPr>
          <p:cNvPr id="6" name="Footer Placeholder 5">
            <a:extLst>
              <a:ext uri="{FF2B5EF4-FFF2-40B4-BE49-F238E27FC236}">
                <a16:creationId xmlns:a16="http://schemas.microsoft.com/office/drawing/2014/main" id="{F663E08C-A4BC-9748-8E73-6BE9975833BB}"/>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A116E71B-44DA-3C48-9E5C-9F471CE30C56}"/>
              </a:ext>
            </a:extLst>
          </p:cNvPr>
          <p:cNvSpPr>
            <a:spLocks noGrp="1"/>
          </p:cNvSpPr>
          <p:nvPr>
            <p:ph type="sldNum" sz="quarter" idx="12"/>
          </p:nvPr>
        </p:nvSpPr>
        <p:spPr/>
        <p:txBody>
          <a:bodyPr/>
          <a:lstStyle/>
          <a:p>
            <a:fld id="{47C9FA20-6F9A-F442-ADA0-8F2B0B81887B}" type="slidenum">
              <a:rPr lang="en-AT" smtClean="0"/>
              <a:t>‹#›</a:t>
            </a:fld>
            <a:endParaRPr lang="en-AT"/>
          </a:p>
        </p:txBody>
      </p:sp>
    </p:spTree>
    <p:extLst>
      <p:ext uri="{BB962C8B-B14F-4D97-AF65-F5344CB8AC3E}">
        <p14:creationId xmlns:p14="http://schemas.microsoft.com/office/powerpoint/2010/main" val="1875311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A0EE6-F7F1-2941-8A0C-08AEADC4AB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T"/>
          </a:p>
        </p:txBody>
      </p:sp>
      <p:sp>
        <p:nvSpPr>
          <p:cNvPr id="3" name="Picture Placeholder 2">
            <a:extLst>
              <a:ext uri="{FF2B5EF4-FFF2-40B4-BE49-F238E27FC236}">
                <a16:creationId xmlns:a16="http://schemas.microsoft.com/office/drawing/2014/main" id="{20676171-0570-8C4C-BBA1-32B03BF393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C3CBE8FE-3629-B449-83FC-5A45B1AF7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5C2C00-3CCB-D340-BA5F-8CE020F8F131}"/>
              </a:ext>
            </a:extLst>
          </p:cNvPr>
          <p:cNvSpPr>
            <a:spLocks noGrp="1"/>
          </p:cNvSpPr>
          <p:nvPr>
            <p:ph type="dt" sz="half" idx="10"/>
          </p:nvPr>
        </p:nvSpPr>
        <p:spPr/>
        <p:txBody>
          <a:bodyPr/>
          <a:lstStyle/>
          <a:p>
            <a:fld id="{E8879766-C959-524B-BA38-56741901007D}" type="datetime8">
              <a:rPr lang="en-US" smtClean="0"/>
              <a:t>3/27/2023 10:05 AM</a:t>
            </a:fld>
            <a:endParaRPr lang="en-AT"/>
          </a:p>
        </p:txBody>
      </p:sp>
      <p:sp>
        <p:nvSpPr>
          <p:cNvPr id="6" name="Footer Placeholder 5">
            <a:extLst>
              <a:ext uri="{FF2B5EF4-FFF2-40B4-BE49-F238E27FC236}">
                <a16:creationId xmlns:a16="http://schemas.microsoft.com/office/drawing/2014/main" id="{57588989-4B64-814F-AFF4-27A8FB40CB6F}"/>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C5CFC20D-1F6E-7B4C-8A24-1C82BC63CEF2}"/>
              </a:ext>
            </a:extLst>
          </p:cNvPr>
          <p:cNvSpPr>
            <a:spLocks noGrp="1"/>
          </p:cNvSpPr>
          <p:nvPr>
            <p:ph type="sldNum" sz="quarter" idx="12"/>
          </p:nvPr>
        </p:nvSpPr>
        <p:spPr/>
        <p:txBody>
          <a:bodyPr/>
          <a:lstStyle/>
          <a:p>
            <a:fld id="{47C9FA20-6F9A-F442-ADA0-8F2B0B81887B}" type="slidenum">
              <a:rPr lang="en-AT" smtClean="0"/>
              <a:t>‹#›</a:t>
            </a:fld>
            <a:endParaRPr lang="en-AT"/>
          </a:p>
        </p:txBody>
      </p:sp>
    </p:spTree>
    <p:extLst>
      <p:ext uri="{BB962C8B-B14F-4D97-AF65-F5344CB8AC3E}">
        <p14:creationId xmlns:p14="http://schemas.microsoft.com/office/powerpoint/2010/main" val="4159162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F7249E-026F-F146-AB05-8B48E0C9F0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T"/>
          </a:p>
        </p:txBody>
      </p:sp>
      <p:sp>
        <p:nvSpPr>
          <p:cNvPr id="3" name="Text Placeholder 2">
            <a:extLst>
              <a:ext uri="{FF2B5EF4-FFF2-40B4-BE49-F238E27FC236}">
                <a16:creationId xmlns:a16="http://schemas.microsoft.com/office/drawing/2014/main" id="{08C1C5BB-1517-894F-9DB8-EC30D1DFB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94B51976-9F1E-9844-962F-86AC0F1199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C1963-93CE-FD46-B3CA-AF4DFCCD62F9}" type="datetime8">
              <a:rPr lang="en-US" smtClean="0"/>
              <a:t>3/27/2023 10:05 AM</a:t>
            </a:fld>
            <a:endParaRPr lang="en-AT"/>
          </a:p>
        </p:txBody>
      </p:sp>
      <p:sp>
        <p:nvSpPr>
          <p:cNvPr id="5" name="Footer Placeholder 4">
            <a:extLst>
              <a:ext uri="{FF2B5EF4-FFF2-40B4-BE49-F238E27FC236}">
                <a16:creationId xmlns:a16="http://schemas.microsoft.com/office/drawing/2014/main" id="{173730AE-47FA-284B-AB88-B93DBC9BDF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a:extLst>
              <a:ext uri="{FF2B5EF4-FFF2-40B4-BE49-F238E27FC236}">
                <a16:creationId xmlns:a16="http://schemas.microsoft.com/office/drawing/2014/main" id="{6905B6EB-C5C1-3C43-9CE1-24DA5671D5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9FA20-6F9A-F442-ADA0-8F2B0B81887B}" type="slidenum">
              <a:rPr lang="en-AT" smtClean="0"/>
              <a:t>‹#›</a:t>
            </a:fld>
            <a:endParaRPr lang="en-AT"/>
          </a:p>
        </p:txBody>
      </p:sp>
    </p:spTree>
    <p:extLst>
      <p:ext uri="{BB962C8B-B14F-4D97-AF65-F5344CB8AC3E}">
        <p14:creationId xmlns:p14="http://schemas.microsoft.com/office/powerpoint/2010/main" val="846630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p:nvPicPr>
        <p:blipFill>
          <a:blip r:embed="rId17"/>
          <a:stretch>
            <a:fillRect/>
          </a:stretch>
        </p:blipFill>
        <p:spPr>
          <a:xfrm>
            <a:off x="0" y="0"/>
            <a:ext cx="10289448" cy="6858000"/>
          </a:xfrm>
          <a:prstGeom prst="rect">
            <a:avLst/>
          </a:prstGeom>
        </p:spPr>
      </p:pic>
      <p:pic>
        <p:nvPicPr>
          <p:cNvPr id="15" name="Picture 14">
            <a:extLst>
              <a:ext uri="{FF2B5EF4-FFF2-40B4-BE49-F238E27FC236}">
                <a16:creationId xmlns:a16="http://schemas.microsoft.com/office/drawing/2014/main" id="{B120ED6A-9B85-4407-9D45-1136FF687F8B}"/>
              </a:ext>
            </a:extLst>
          </p:cNvPr>
          <p:cNvPicPr>
            <a:picLocks noChangeAspect="1"/>
          </p:cNvPicPr>
          <p:nvPr/>
        </p:nvPicPr>
        <p:blipFill>
          <a:blip r:embed="rId18"/>
          <a:stretch>
            <a:fillRect/>
          </a:stretch>
        </p:blipFill>
        <p:spPr>
          <a:xfrm>
            <a:off x="7627520" y="3464"/>
            <a:ext cx="4564481" cy="6854537"/>
          </a:xfrm>
          <a:prstGeom prst="rect">
            <a:avLst/>
          </a:prstGeom>
        </p:spPr>
      </p:pic>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677042"/>
            <a:ext cx="10658856" cy="701731"/>
          </a:xfrm>
          <a:prstGeom prst="rect">
            <a:avLst/>
          </a:prstGeom>
        </p:spPr>
        <p:txBody>
          <a:bodyPr vert="horz" lIns="91440" tIns="45720" rIns="91440" bIns="45720" rtlCol="0" anchor="ctr">
            <a:normAutofit/>
          </a:bodyPr>
          <a:lstStyle/>
          <a:p>
            <a:r>
              <a:rPr lang="de-DE"/>
              <a:t>Mastertitelformat bearbeiten</a:t>
            </a:r>
            <a:endParaRPr lang="en-US"/>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Arial" panose="020B0604020202020204" pitchFamily="34" charset="0"/>
                <a:ea typeface="Tahoma" panose="020B060403050404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258748" y="6352806"/>
            <a:ext cx="2743200" cy="365125"/>
          </a:xfrm>
          <a:prstGeom prst="rect">
            <a:avLst/>
          </a:prstGeom>
        </p:spPr>
        <p:txBody>
          <a:bodyPr vert="horz" lIns="91440" tIns="45720" rIns="91440" bIns="45720" rtlCol="0" anchor="b" anchorCtr="0"/>
          <a:lstStyle>
            <a:lvl1pPr algn="l">
              <a:defRPr sz="1000">
                <a:solidFill>
                  <a:schemeClr val="bg1"/>
                </a:solidFill>
                <a:latin typeface="Arial" panose="020B0604020202020204" pitchFamily="34" charset="0"/>
                <a:ea typeface="Tahoma" panose="020B0604030504040204" pitchFamily="34" charset="0"/>
                <a:cs typeface="Arial" panose="020B0604020202020204" pitchFamily="34" charset="0"/>
              </a:defRPr>
            </a:lvl1pPr>
          </a:lstStyle>
          <a:p>
            <a:fld id="{B2DC25EE-239B-4C5F-AAD1-255A7D5F1EE2}" type="slidenum">
              <a:rPr lang="en-US" smtClean="0"/>
              <a:pPr/>
              <a:t>‹#›</a:t>
            </a:fld>
            <a:endParaRPr lang="en-US"/>
          </a:p>
        </p:txBody>
      </p:sp>
      <p:sp>
        <p:nvSpPr>
          <p:cNvPr id="13" name="Date Placeholder 3">
            <a:extLst>
              <a:ext uri="{FF2B5EF4-FFF2-40B4-BE49-F238E27FC236}">
                <a16:creationId xmlns:a16="http://schemas.microsoft.com/office/drawing/2014/main" id="{A14BBBCD-90CB-2F47-9BDE-CEED80DD9B4B}"/>
              </a:ext>
            </a:extLst>
          </p:cNvPr>
          <p:cNvSpPr>
            <a:spLocks noGrp="1"/>
          </p:cNvSpPr>
          <p:nvPr>
            <p:ph type="dt" sz="half" idx="2"/>
          </p:nvPr>
        </p:nvSpPr>
        <p:spPr>
          <a:xfrm>
            <a:off x="2850338" y="6294169"/>
            <a:ext cx="9084295" cy="230400"/>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Arial" panose="020B0604020202020204" pitchFamily="34" charset="0"/>
                <a:ea typeface="Tahoma" panose="020B0604030504040204" pitchFamily="34" charset="0"/>
                <a:cs typeface="Arial" panose="020B0604020202020204" pitchFamily="34" charset="0"/>
              </a:defRPr>
            </a:lvl1pPr>
          </a:lstStyle>
          <a:p>
            <a:fld id="{FB7EAF33-3B37-9241-B746-EEEBC4F0427C}" type="datetime8">
              <a:rPr lang="en-US" smtClean="0"/>
              <a:t>3/27/2023 10:05 AM</a:t>
            </a:fld>
            <a:endParaRPr lang="en-US"/>
          </a:p>
        </p:txBody>
      </p:sp>
      <p:pic>
        <p:nvPicPr>
          <p:cNvPr id="16" name="Picture 15">
            <a:extLst>
              <a:ext uri="{FF2B5EF4-FFF2-40B4-BE49-F238E27FC236}">
                <a16:creationId xmlns:a16="http://schemas.microsoft.com/office/drawing/2014/main" id="{A420DCE6-B4EA-8444-92C3-D609C5C13BC3}"/>
              </a:ext>
            </a:extLst>
          </p:cNvPr>
          <p:cNvPicPr>
            <a:picLocks noChangeAspect="1"/>
          </p:cNvPicPr>
          <p:nvPr/>
        </p:nvPicPr>
        <p:blipFill>
          <a:blip r:embed="rId19"/>
          <a:stretch>
            <a:fillRect/>
          </a:stretch>
        </p:blipFill>
        <p:spPr>
          <a:xfrm>
            <a:off x="11473704" y="161471"/>
            <a:ext cx="459381" cy="653342"/>
          </a:xfrm>
          <a:prstGeom prst="rect">
            <a:avLst/>
          </a:prstGeom>
        </p:spPr>
      </p:pic>
    </p:spTree>
    <p:extLst>
      <p:ext uri="{BB962C8B-B14F-4D97-AF65-F5344CB8AC3E}">
        <p14:creationId xmlns:p14="http://schemas.microsoft.com/office/powerpoint/2010/main" val="3294944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914400" rtl="0" eaLnBrk="1" latinLnBrk="0" hangingPunct="1">
        <a:lnSpc>
          <a:spcPct val="90000"/>
        </a:lnSpc>
        <a:spcBef>
          <a:spcPct val="0"/>
        </a:spcBef>
        <a:buNone/>
        <a:defRPr sz="3600" kern="1200">
          <a:solidFill>
            <a:srgbClr val="00579C"/>
          </a:solidFill>
          <a:latin typeface="Arial" panose="020B0604020202020204" pitchFamily="34" charset="0"/>
          <a:ea typeface="Tahom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b="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4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hyperlink" Target="https://www.dreamstime.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dreamstime.com/alexv73_info" TargetMode="External"/><Relationship Id="rId5" Type="http://schemas.openxmlformats.org/officeDocument/2006/relationships/hyperlink" Target="https://www.dreamstime.com/photos-images/arctic.html" TargetMode="External"/><Relationship Id="rId4" Type="http://schemas.openxmlformats.org/officeDocument/2006/relationships/hyperlink" Target="https://www.dreamstime.com/royalty-free-stock-photo-ship-helicopter-arctic-sea-image3904009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hyperlink" Target="https://arctic-lio.com/" TargetMode="External"/><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diagramData" Target="../diagrams/data1.xm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microsoft.com/office/2007/relationships/diagramDrawing" Target="../diagrams/drawing1.xml"/><Relationship Id="rId2" Type="http://schemas.openxmlformats.org/officeDocument/2006/relationships/notesSlide" Target="../notesSlides/notesSlide2.xml"/><Relationship Id="rId16" Type="http://schemas.openxmlformats.org/officeDocument/2006/relationships/diagramColors" Target="../diagrams/colors1.xml"/><Relationship Id="rId1" Type="http://schemas.openxmlformats.org/officeDocument/2006/relationships/slideLayout" Target="../slideLayouts/slideLayout26.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diagramQuickStyle" Target="../diagrams/quickStyle1.xml"/><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diagramColors" Target="../diagrams/colors2.xml"/><Relationship Id="rId11" Type="http://schemas.openxmlformats.org/officeDocument/2006/relationships/image" Target="../media/image32.svg"/><Relationship Id="rId5" Type="http://schemas.openxmlformats.org/officeDocument/2006/relationships/diagramQuickStyle" Target="../diagrams/quickStyle2.xml"/><Relationship Id="rId10" Type="http://schemas.openxmlformats.org/officeDocument/2006/relationships/image" Target="../media/image31.png"/><Relationship Id="rId4" Type="http://schemas.openxmlformats.org/officeDocument/2006/relationships/diagramLayout" Target="../diagrams/layout2.xml"/><Relationship Id="rId9" Type="http://schemas.openxmlformats.org/officeDocument/2006/relationships/image" Target="../media/image3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1" name="Rectangle 6153">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79C7078B-F06C-4E77-AAF1-811C68BCE384}"/>
              </a:ext>
            </a:extLst>
          </p:cNvPr>
          <p:cNvPicPr>
            <a:picLocks noChangeAspect="1" noChangeArrowheads="1"/>
          </p:cNvPicPr>
          <p:nvPr/>
        </p:nvPicPr>
        <p:blipFill rotWithShape="1">
          <a:blip r:embed="rId3"/>
          <a:srcRect t="42824" r="-1" b="-1"/>
          <a:stretch/>
        </p:blipFill>
        <p:spPr bwMode="auto">
          <a:xfrm>
            <a:off x="-1" y="10"/>
            <a:ext cx="12191695" cy="4666928"/>
          </a:xfrm>
          <a:prstGeom prst="rect">
            <a:avLst/>
          </a:prstGeom>
          <a:noFill/>
          <a:extLst>
            <a:ext uri="{909E8E84-426E-40DD-AFC4-6F175D3DCCD1}">
              <a14:hiddenFill xmlns:a14="http://schemas.microsoft.com/office/drawing/2010/main">
                <a:solidFill>
                  <a:srgbClr val="FFFFFF"/>
                </a:solidFill>
              </a14:hiddenFill>
            </a:ext>
          </a:extLst>
        </p:spPr>
      </p:pic>
      <p:grpSp>
        <p:nvGrpSpPr>
          <p:cNvPr id="6156" name="Group 6155">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6157" name="Freeform: Shape 6156">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6158" name="Freeform: Shape 6157">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6159" name="Freeform: Shape 6158">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6160" name="Freeform: Shape 6159">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el 1">
            <a:extLst>
              <a:ext uri="{FF2B5EF4-FFF2-40B4-BE49-F238E27FC236}">
                <a16:creationId xmlns:a16="http://schemas.microsoft.com/office/drawing/2014/main" id="{2B17339D-C11A-4544-9DC8-F977E6D075FF}"/>
              </a:ext>
            </a:extLst>
          </p:cNvPr>
          <p:cNvSpPr>
            <a:spLocks noGrp="1"/>
          </p:cNvSpPr>
          <p:nvPr>
            <p:ph type="title"/>
          </p:nvPr>
        </p:nvSpPr>
        <p:spPr>
          <a:xfrm>
            <a:off x="243975" y="4143157"/>
            <a:ext cx="5373054" cy="1509931"/>
          </a:xfrm>
        </p:spPr>
        <p:txBody>
          <a:bodyPr vert="horz" lIns="91440" tIns="45720" rIns="91440" bIns="45720" rtlCol="0" anchor="ctr">
            <a:noAutofit/>
          </a:bodyPr>
          <a:lstStyle/>
          <a:p>
            <a:r>
              <a:rPr lang="en-US" sz="3200" dirty="0">
                <a:solidFill>
                  <a:schemeClr val="tx2"/>
                </a:solidFill>
                <a:latin typeface="Tahoma" panose="020B0604030504040204" pitchFamily="34" charset="0"/>
                <a:ea typeface="Tahoma" panose="020B0604030504040204" pitchFamily="34" charset="0"/>
                <a:cs typeface="Tahoma" panose="020B0604030504040204" pitchFamily="34" charset="0"/>
              </a:rPr>
              <a:t>Scenarios of Destination and Transit Shipping in the Euro-Asian Arctic until 2050</a:t>
            </a:r>
          </a:p>
        </p:txBody>
      </p:sp>
      <p:sp>
        <p:nvSpPr>
          <p:cNvPr id="8" name="Textfeld 7">
            <a:extLst>
              <a:ext uri="{FF2B5EF4-FFF2-40B4-BE49-F238E27FC236}">
                <a16:creationId xmlns:a16="http://schemas.microsoft.com/office/drawing/2014/main" id="{D5FB2723-EA50-46CF-9307-1805DF80D982}"/>
              </a:ext>
            </a:extLst>
          </p:cNvPr>
          <p:cNvSpPr txBox="1"/>
          <p:nvPr/>
        </p:nvSpPr>
        <p:spPr>
          <a:xfrm>
            <a:off x="5873088" y="4031833"/>
            <a:ext cx="6318606" cy="2742192"/>
          </a:xfrm>
          <a:prstGeom prst="rect">
            <a:avLst/>
          </a:prstGeom>
        </p:spPr>
        <p:txBody>
          <a:bodyPr vert="horz" lIns="91440" tIns="45720" rIns="91440" bIns="45720" rtlCol="0" anchor="ctr">
            <a:noAutofit/>
          </a:bodyPr>
          <a:lstStyle/>
          <a:p>
            <a:pPr>
              <a:lnSpc>
                <a:spcPct val="90000"/>
              </a:lnSpc>
              <a:spcAft>
                <a:spcPts val="600"/>
              </a:spcAft>
            </a:pPr>
            <a:r>
              <a:rPr lang="en-US" sz="1600" b="1" i="0" dirty="0">
                <a:solidFill>
                  <a:schemeClr val="tx2"/>
                </a:solidFill>
                <a:effectLst/>
                <a:latin typeface="Tahoma" panose="020B0604030504040204" pitchFamily="34" charset="0"/>
                <a:ea typeface="Tahoma" panose="020B0604030504040204" pitchFamily="34" charset="0"/>
                <a:cs typeface="Tahoma" panose="020B0604030504040204" pitchFamily="34" charset="0"/>
              </a:rPr>
              <a:t>Nikita Strelkovskii, Dmitry Erokhin, </a:t>
            </a:r>
            <a:r>
              <a:rPr lang="en-US" sz="1600" b="1" dirty="0">
                <a:solidFill>
                  <a:schemeClr val="tx2"/>
                </a:solidFill>
                <a:latin typeface="Tahoma" panose="020B0604030504040204" pitchFamily="34" charset="0"/>
                <a:ea typeface="Tahoma" panose="020B0604030504040204" pitchFamily="34" charset="0"/>
                <a:cs typeface="Tahoma" panose="020B0604030504040204" pitchFamily="34" charset="0"/>
              </a:rPr>
              <a:t>Elena Rovenskaya</a:t>
            </a:r>
          </a:p>
          <a:p>
            <a:pPr>
              <a:lnSpc>
                <a:spcPct val="90000"/>
              </a:lnSpc>
              <a:spcAft>
                <a:spcPts val="600"/>
              </a:spcAft>
            </a:pPr>
            <a:endParaRPr lang="en-US" sz="16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nSpc>
                <a:spcPct val="90000"/>
              </a:lnSpc>
              <a:spcAft>
                <a:spcPts val="600"/>
              </a:spcAft>
            </a:pPr>
            <a:r>
              <a:rPr lang="en-US" sz="1600" b="1" dirty="0">
                <a:solidFill>
                  <a:schemeClr val="tx2"/>
                </a:solidFill>
                <a:latin typeface="Tahoma" panose="020B0604030504040204" pitchFamily="34" charset="0"/>
                <a:ea typeface="Tahoma" panose="020B0604030504040204" pitchFamily="34" charset="0"/>
                <a:cs typeface="Tahoma" panose="020B0604030504040204" pitchFamily="34" charset="0"/>
              </a:rPr>
              <a:t>Cooperation and Transformative Governance (CAT) Research Group</a:t>
            </a:r>
          </a:p>
          <a:p>
            <a:pPr indent="-228600">
              <a:lnSpc>
                <a:spcPct val="90000"/>
              </a:lnSpc>
              <a:spcAft>
                <a:spcPts val="600"/>
              </a:spcAft>
              <a:buFont typeface="Arial" panose="020B0604020202020204" pitchFamily="34" charset="0"/>
              <a:buChar char="•"/>
            </a:pPr>
            <a:endParaRPr lang="en-US" sz="16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lnSpc>
                <a:spcPct val="90000"/>
              </a:lnSpc>
              <a:spcAft>
                <a:spcPts val="600"/>
              </a:spcAft>
            </a:pPr>
            <a:r>
              <a:rPr lang="en-US" sz="1600" b="1" dirty="0">
                <a:solidFill>
                  <a:schemeClr val="tx2"/>
                </a:solidFill>
                <a:latin typeface="Tahoma" panose="020B0604030504040204" pitchFamily="34" charset="0"/>
                <a:ea typeface="Tahoma" panose="020B0604030504040204" pitchFamily="34" charset="0"/>
                <a:cs typeface="Tahoma" panose="020B0604030504040204" pitchFamily="34" charset="0"/>
              </a:rPr>
              <a:t>Advancing Systems Analysis (ASA) Program</a:t>
            </a:r>
          </a:p>
          <a:p>
            <a:pPr indent="-228600">
              <a:lnSpc>
                <a:spcPct val="90000"/>
              </a:lnSpc>
              <a:spcAft>
                <a:spcPts val="600"/>
              </a:spcAft>
              <a:buFont typeface="Arial" panose="020B0604020202020204" pitchFamily="34" charset="0"/>
              <a:buChar char="•"/>
            </a:pPr>
            <a:endParaRPr lang="en-US" sz="1600" b="1" i="0" dirty="0">
              <a:solidFill>
                <a:schemeClr val="tx2"/>
              </a:solidFill>
              <a:effectLst/>
              <a:latin typeface="Tahoma" panose="020B0604030504040204" pitchFamily="34" charset="0"/>
              <a:ea typeface="Tahoma" panose="020B0604030504040204" pitchFamily="34" charset="0"/>
              <a:cs typeface="Tahoma" panose="020B0604030504040204" pitchFamily="34" charset="0"/>
            </a:endParaRPr>
          </a:p>
          <a:p>
            <a:pPr>
              <a:lnSpc>
                <a:spcPct val="90000"/>
              </a:lnSpc>
              <a:spcAft>
                <a:spcPts val="600"/>
              </a:spcAft>
            </a:pPr>
            <a:r>
              <a:rPr lang="en-US" sz="1600" b="1" dirty="0">
                <a:solidFill>
                  <a:schemeClr val="tx2"/>
                </a:solidFill>
                <a:latin typeface="Tahoma" panose="020B0604030504040204" pitchFamily="34" charset="0"/>
                <a:ea typeface="Tahoma" panose="020B0604030504040204" pitchFamily="34" charset="0"/>
                <a:cs typeface="Tahoma" panose="020B0604030504040204" pitchFamily="34" charset="0"/>
              </a:rPr>
              <a:t>International Institute for Applied Systems Analysis (IIASA), Laxenburg, Austria</a:t>
            </a:r>
            <a:endParaRPr lang="en-US"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E2398214-33E8-4B87-957F-8CFA4BCA72AB}"/>
              </a:ext>
            </a:extLst>
          </p:cNvPr>
          <p:cNvSpPr txBox="1"/>
          <p:nvPr/>
        </p:nvSpPr>
        <p:spPr>
          <a:xfrm>
            <a:off x="9577889" y="3293355"/>
            <a:ext cx="2667998" cy="215444"/>
          </a:xfrm>
          <a:prstGeom prst="rect">
            <a:avLst/>
          </a:prstGeom>
          <a:noFill/>
        </p:spPr>
        <p:txBody>
          <a:bodyPr wrap="square">
            <a:spAutoFit/>
          </a:bodyPr>
          <a:lstStyle/>
          <a:p>
            <a:pPr algn="l"/>
            <a:r>
              <a:rPr lang="en-US" sz="8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Photo </a:t>
            </a:r>
            <a:r>
              <a:rPr lang="en-US" sz="8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39040095</a:t>
            </a:r>
            <a:r>
              <a:rPr lang="en-US" sz="8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8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Arctic</a:t>
            </a:r>
            <a:r>
              <a:rPr lang="en-US" sz="8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8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hlinkClick r:id="rId6">
                  <a:extLst>
                    <a:ext uri="{A12FA001-AC4F-418D-AE19-62706E023703}">
                      <ahyp:hlinkClr xmlns:ahyp="http://schemas.microsoft.com/office/drawing/2018/hyperlinkcolor" val="tx"/>
                    </a:ext>
                  </a:extLst>
                </a:hlinkClick>
              </a:rPr>
              <a:t>Alexv73</a:t>
            </a:r>
            <a:r>
              <a:rPr lang="en-US" sz="8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800" b="0"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hlinkClick r:id="rId7">
                  <a:extLst>
                    <a:ext uri="{A12FA001-AC4F-418D-AE19-62706E023703}">
                      <ahyp:hlinkClr xmlns:ahyp="http://schemas.microsoft.com/office/drawing/2018/hyperlinkcolor" val="tx"/>
                    </a:ext>
                  </a:extLst>
                </a:hlinkClick>
              </a:rPr>
              <a:t>Dreamstime.com</a:t>
            </a:r>
            <a:endParaRPr lang="en-US" sz="800" b="0"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03B66C1C-753E-43C4-AE07-08243C44FAD5}"/>
              </a:ext>
            </a:extLst>
          </p:cNvPr>
          <p:cNvSpPr txBox="1"/>
          <p:nvPr/>
        </p:nvSpPr>
        <p:spPr>
          <a:xfrm>
            <a:off x="243975" y="5901387"/>
            <a:ext cx="5373054" cy="830997"/>
          </a:xfrm>
          <a:prstGeom prst="rect">
            <a:avLst/>
          </a:prstGeom>
          <a:noFill/>
        </p:spPr>
        <p:txBody>
          <a:bodyPr wrap="square" rtlCol="0">
            <a:spAutoFit/>
          </a:bodyPr>
          <a:lstStyle/>
          <a:p>
            <a:r>
              <a:rPr lang="en-US" sz="1600" dirty="0">
                <a:solidFill>
                  <a:srgbClr val="44546A"/>
                </a:solidFill>
                <a:latin typeface="Tahoma" panose="020B0604030504040204" pitchFamily="34" charset="0"/>
                <a:ea typeface="Tahoma" panose="020B0604030504040204" pitchFamily="34" charset="0"/>
                <a:cs typeface="Tahoma" panose="020B0604030504040204" pitchFamily="34" charset="0"/>
              </a:rPr>
              <a:t>Arctic Science Summit Week (</a:t>
            </a:r>
            <a:r>
              <a:rPr lang="en-US" sz="1600">
                <a:solidFill>
                  <a:srgbClr val="44546A"/>
                </a:solidFill>
                <a:latin typeface="Tahoma" panose="020B0604030504040204" pitchFamily="34" charset="0"/>
                <a:ea typeface="Tahoma" panose="020B0604030504040204" pitchFamily="34" charset="0"/>
                <a:cs typeface="Tahoma" panose="020B0604030504040204" pitchFamily="34" charset="0"/>
              </a:rPr>
              <a:t>ASSW) 2023</a:t>
            </a:r>
            <a:endParaRPr lang="en-US" sz="1600" dirty="0">
              <a:solidFill>
                <a:srgbClr val="44546A"/>
              </a:solidFill>
              <a:latin typeface="Tahoma" panose="020B0604030504040204" pitchFamily="34" charset="0"/>
              <a:ea typeface="Tahoma" panose="020B0604030504040204" pitchFamily="34" charset="0"/>
              <a:cs typeface="Tahoma" panose="020B0604030504040204" pitchFamily="34" charset="0"/>
            </a:endParaRPr>
          </a:p>
          <a:p>
            <a:r>
              <a:rPr lang="en-US" sz="1600" i="0" dirty="0">
                <a:solidFill>
                  <a:srgbClr val="44546A"/>
                </a:solidFill>
                <a:effectLst/>
                <a:latin typeface="Tahoma" panose="020B0604030504040204" pitchFamily="34" charset="0"/>
                <a:ea typeface="Tahoma" panose="020B0604030504040204" pitchFamily="34" charset="0"/>
                <a:cs typeface="Tahoma" panose="020B0604030504040204" pitchFamily="34" charset="0"/>
              </a:rPr>
              <a:t>Science Symposium: The Arctic in the Anthropocene</a:t>
            </a:r>
          </a:p>
          <a:p>
            <a:r>
              <a:rPr lang="en-US" sz="1600" dirty="0">
                <a:solidFill>
                  <a:srgbClr val="44546A"/>
                </a:solidFill>
                <a:latin typeface="Tahoma" panose="020B0604030504040204" pitchFamily="34" charset="0"/>
                <a:ea typeface="Tahoma" panose="020B0604030504040204" pitchFamily="34" charset="0"/>
                <a:cs typeface="Tahoma" panose="020B0604030504040204" pitchFamily="34" charset="0"/>
              </a:rPr>
              <a:t>Vienna, Austria		      21 February 2023</a:t>
            </a:r>
          </a:p>
        </p:txBody>
      </p:sp>
    </p:spTree>
    <p:extLst>
      <p:ext uri="{BB962C8B-B14F-4D97-AF65-F5344CB8AC3E}">
        <p14:creationId xmlns:p14="http://schemas.microsoft.com/office/powerpoint/2010/main" val="4219401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EAAC6C-8DD4-40AF-B9A8-8ACAADD3A88D}"/>
              </a:ext>
            </a:extLst>
          </p:cNvPr>
          <p:cNvSpPr>
            <a:spLocks noGrp="1"/>
          </p:cNvSpPr>
          <p:nvPr>
            <p:ph type="title"/>
          </p:nvPr>
        </p:nvSpPr>
        <p:spPr/>
        <p:txBody>
          <a:bodyPr/>
          <a:lstStyle/>
          <a:p>
            <a:r>
              <a:rPr lang="en-US" dirty="0">
                <a:latin typeface="Tahoma" panose="020B0604030504040204" pitchFamily="34" charset="0"/>
                <a:cs typeface="Tahoma" panose="020B0604030504040204" pitchFamily="34" charset="0"/>
              </a:rPr>
              <a:t>Scenario “Abandoned Land”</a:t>
            </a:r>
          </a:p>
        </p:txBody>
      </p:sp>
      <p:sp>
        <p:nvSpPr>
          <p:cNvPr id="3" name="Content Placeholder 2">
            <a:extLst>
              <a:ext uri="{FF2B5EF4-FFF2-40B4-BE49-F238E27FC236}">
                <a16:creationId xmlns:a16="http://schemas.microsoft.com/office/drawing/2014/main" id="{A86416D4-AA3E-40A3-B4C7-BBCBE071013A}"/>
              </a:ext>
            </a:extLst>
          </p:cNvPr>
          <p:cNvSpPr>
            <a:spLocks noGrp="1"/>
          </p:cNvSpPr>
          <p:nvPr>
            <p:ph sz="half" idx="1"/>
          </p:nvPr>
        </p:nvSpPr>
        <p:spPr>
          <a:xfrm>
            <a:off x="362713" y="1594884"/>
            <a:ext cx="4488688" cy="4518071"/>
          </a:xfrm>
        </p:spPr>
        <p:txBody>
          <a:bodyPr>
            <a:normAutofit/>
          </a:bodyPr>
          <a:lstStyle/>
          <a:p>
            <a:pPr lvl="0" algn="just">
              <a:lnSpc>
                <a:spcPct val="130000"/>
              </a:lnSpc>
              <a:spcBef>
                <a:spcPts val="600"/>
              </a:spcBef>
              <a:spcAft>
                <a:spcPts val="1000"/>
              </a:spcAft>
            </a:pPr>
            <a:r>
              <a:rPr lang="en-US" sz="1600" dirty="0">
                <a:solidFill>
                  <a:srgbClr val="000000"/>
                </a:solidFill>
                <a:effectLst/>
                <a:latin typeface="Tahoma" panose="020B0604030504040204" pitchFamily="34" charset="0"/>
                <a:ea typeface="Calibri" panose="020F0502020204030204" pitchFamily="34" charset="0"/>
                <a:cs typeface="Arial" panose="020B0604020202020204" pitchFamily="34" charset="0"/>
              </a:rPr>
              <a:t>Countries act on a unilateral basis. The global economic recession continues. Energy security concerns slow down decarbonization worldwide. Innovation is lacking. Extreme climate change effects manifest. Activities and investments in the Arctic are limited and focus on extracting fossils which are mostly used domestically. </a:t>
            </a:r>
            <a:endPar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4B26A50-C4EA-4344-B148-236CEF9D8E42}"/>
              </a:ext>
            </a:extLst>
          </p:cNvPr>
          <p:cNvSpPr>
            <a:spLocks noGrp="1"/>
          </p:cNvSpPr>
          <p:nvPr>
            <p:ph type="sldNum" sz="quarter" idx="16"/>
          </p:nvPr>
        </p:nvSpPr>
        <p:spPr/>
        <p:txBody>
          <a:bodyPr/>
          <a:lstStyle/>
          <a:p>
            <a:fld id="{838B0777-827F-8D42-90B1-61394C340E65}" type="slidenum">
              <a:rPr lang="en-US" smtClean="0"/>
              <a:pPr/>
              <a:t>10</a:t>
            </a:fld>
            <a:endParaRPr lang="en-US" dirty="0"/>
          </a:p>
        </p:txBody>
      </p:sp>
      <p:pic>
        <p:nvPicPr>
          <p:cNvPr id="7" name="Picture 6">
            <a:extLst>
              <a:ext uri="{FF2B5EF4-FFF2-40B4-BE49-F238E27FC236}">
                <a16:creationId xmlns:a16="http://schemas.microsoft.com/office/drawing/2014/main" id="{1A7AC28F-72AC-4FFC-86B3-35723A721B99}"/>
              </a:ext>
            </a:extLst>
          </p:cNvPr>
          <p:cNvPicPr>
            <a:picLocks noChangeAspect="1"/>
          </p:cNvPicPr>
          <p:nvPr/>
        </p:nvPicPr>
        <p:blipFill>
          <a:blip r:embed="rId3"/>
          <a:stretch>
            <a:fillRect/>
          </a:stretch>
        </p:blipFill>
        <p:spPr>
          <a:xfrm>
            <a:off x="5034573" y="1594884"/>
            <a:ext cx="6840000" cy="3838184"/>
          </a:xfrm>
          <a:prstGeom prst="rect">
            <a:avLst/>
          </a:prstGeom>
        </p:spPr>
      </p:pic>
    </p:spTree>
    <p:extLst>
      <p:ext uri="{BB962C8B-B14F-4D97-AF65-F5344CB8AC3E}">
        <p14:creationId xmlns:p14="http://schemas.microsoft.com/office/powerpoint/2010/main" val="4213091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EAAC6C-8DD4-40AF-B9A8-8ACAADD3A88D}"/>
              </a:ext>
            </a:extLst>
          </p:cNvPr>
          <p:cNvSpPr>
            <a:spLocks noGrp="1"/>
          </p:cNvSpPr>
          <p:nvPr>
            <p:ph type="title"/>
          </p:nvPr>
        </p:nvSpPr>
        <p:spPr/>
        <p:txBody>
          <a:bodyPr/>
          <a:lstStyle/>
          <a:p>
            <a:r>
              <a:rPr lang="en-US" dirty="0">
                <a:latin typeface="Tahoma" panose="020B0604030504040204" pitchFamily="34" charset="0"/>
                <a:cs typeface="Tahoma" panose="020B0604030504040204" pitchFamily="34" charset="0"/>
              </a:rPr>
              <a:t>Scenario “Sanctuary”</a:t>
            </a:r>
          </a:p>
        </p:txBody>
      </p:sp>
      <p:sp>
        <p:nvSpPr>
          <p:cNvPr id="3" name="Content Placeholder 2">
            <a:extLst>
              <a:ext uri="{FF2B5EF4-FFF2-40B4-BE49-F238E27FC236}">
                <a16:creationId xmlns:a16="http://schemas.microsoft.com/office/drawing/2014/main" id="{A86416D4-AA3E-40A3-B4C7-BBCBE071013A}"/>
              </a:ext>
            </a:extLst>
          </p:cNvPr>
          <p:cNvSpPr>
            <a:spLocks noGrp="1"/>
          </p:cNvSpPr>
          <p:nvPr>
            <p:ph sz="half" idx="1"/>
          </p:nvPr>
        </p:nvSpPr>
        <p:spPr>
          <a:xfrm>
            <a:off x="362713" y="1594884"/>
            <a:ext cx="4463288" cy="4518071"/>
          </a:xfrm>
        </p:spPr>
        <p:txBody>
          <a:bodyPr>
            <a:normAutofit/>
          </a:bodyPr>
          <a:lstStyle/>
          <a:p>
            <a:pPr lvl="0" algn="just">
              <a:lnSpc>
                <a:spcPct val="130000"/>
              </a:lnSpc>
              <a:spcBef>
                <a:spcPts val="600"/>
              </a:spcBef>
              <a:spcAft>
                <a:spcPts val="1000"/>
              </a:spcAft>
            </a:pPr>
            <a:r>
              <a:rPr lang="en-US" sz="1600" dirty="0">
                <a:solidFill>
                  <a:srgbClr val="000000"/>
                </a:solidFill>
                <a:effectLst/>
                <a:latin typeface="Tahoma" panose="020B0604030504040204" pitchFamily="34" charset="0"/>
                <a:ea typeface="Calibri" panose="020F0502020204030204" pitchFamily="34" charset="0"/>
                <a:cs typeface="Arial" panose="020B0604020202020204" pitchFamily="34" charset="0"/>
              </a:rPr>
              <a:t>Strong political and economic cooperation among all countries develops. Growing national and citizen aspirations for modern green technologies facilitate rapid decarbonization. The climate change effects in the Arctic are relatively limited. The Arctic Council plays a prominent role in the governance of the Arctic. The Arctic states ban economic activity of non-Arctic actors in the Arctic and stop any new fossil extraction projects to conserve the unique nature. The Arctic economies diversify. Infrastructure development is limited. </a:t>
            </a:r>
            <a:endPar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4B26A50-C4EA-4344-B148-236CEF9D8E42}"/>
              </a:ext>
            </a:extLst>
          </p:cNvPr>
          <p:cNvSpPr>
            <a:spLocks noGrp="1"/>
          </p:cNvSpPr>
          <p:nvPr>
            <p:ph type="sldNum" sz="quarter" idx="16"/>
          </p:nvPr>
        </p:nvSpPr>
        <p:spPr/>
        <p:txBody>
          <a:bodyPr/>
          <a:lstStyle/>
          <a:p>
            <a:fld id="{838B0777-827F-8D42-90B1-61394C340E65}" type="slidenum">
              <a:rPr lang="en-US" smtClean="0"/>
              <a:pPr/>
              <a:t>11</a:t>
            </a:fld>
            <a:endParaRPr lang="en-US" dirty="0"/>
          </a:p>
        </p:txBody>
      </p:sp>
      <p:pic>
        <p:nvPicPr>
          <p:cNvPr id="5" name="Picture 4">
            <a:extLst>
              <a:ext uri="{FF2B5EF4-FFF2-40B4-BE49-F238E27FC236}">
                <a16:creationId xmlns:a16="http://schemas.microsoft.com/office/drawing/2014/main" id="{01773757-D396-4F68-968A-ED5C76212C62}"/>
              </a:ext>
            </a:extLst>
          </p:cNvPr>
          <p:cNvPicPr>
            <a:picLocks noChangeAspect="1"/>
          </p:cNvPicPr>
          <p:nvPr/>
        </p:nvPicPr>
        <p:blipFill>
          <a:blip r:embed="rId3"/>
          <a:stretch>
            <a:fillRect/>
          </a:stretch>
        </p:blipFill>
        <p:spPr>
          <a:xfrm>
            <a:off x="4989288" y="1594884"/>
            <a:ext cx="6840000" cy="3813342"/>
          </a:xfrm>
          <a:prstGeom prst="rect">
            <a:avLst/>
          </a:prstGeom>
        </p:spPr>
      </p:pic>
    </p:spTree>
    <p:extLst>
      <p:ext uri="{BB962C8B-B14F-4D97-AF65-F5344CB8AC3E}">
        <p14:creationId xmlns:p14="http://schemas.microsoft.com/office/powerpoint/2010/main" val="1012728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EAAC6C-8DD4-40AF-B9A8-8ACAADD3A88D}"/>
              </a:ext>
            </a:extLst>
          </p:cNvPr>
          <p:cNvSpPr>
            <a:spLocks noGrp="1"/>
          </p:cNvSpPr>
          <p:nvPr>
            <p:ph type="title"/>
          </p:nvPr>
        </p:nvSpPr>
        <p:spPr/>
        <p:txBody>
          <a:bodyPr/>
          <a:lstStyle/>
          <a:p>
            <a:r>
              <a:rPr lang="en-US" dirty="0">
                <a:latin typeface="Tahoma" panose="020B0604030504040204" pitchFamily="34" charset="0"/>
                <a:cs typeface="Tahoma" panose="020B0604030504040204" pitchFamily="34" charset="0"/>
              </a:rPr>
              <a:t>Scenario “Transpolar Shortcut”</a:t>
            </a:r>
          </a:p>
        </p:txBody>
      </p:sp>
      <p:sp>
        <p:nvSpPr>
          <p:cNvPr id="3" name="Content Placeholder 2">
            <a:extLst>
              <a:ext uri="{FF2B5EF4-FFF2-40B4-BE49-F238E27FC236}">
                <a16:creationId xmlns:a16="http://schemas.microsoft.com/office/drawing/2014/main" id="{A86416D4-AA3E-40A3-B4C7-BBCBE071013A}"/>
              </a:ext>
            </a:extLst>
          </p:cNvPr>
          <p:cNvSpPr>
            <a:spLocks noGrp="1"/>
          </p:cNvSpPr>
          <p:nvPr>
            <p:ph sz="half" idx="1"/>
          </p:nvPr>
        </p:nvSpPr>
        <p:spPr>
          <a:xfrm>
            <a:off x="362712" y="1686090"/>
            <a:ext cx="4272787" cy="4426865"/>
          </a:xfrm>
        </p:spPr>
        <p:txBody>
          <a:bodyPr>
            <a:normAutofit/>
          </a:bodyPr>
          <a:lstStyle/>
          <a:p>
            <a:pPr lvl="0" algn="just">
              <a:lnSpc>
                <a:spcPct val="130000"/>
              </a:lnSpc>
              <a:spcBef>
                <a:spcPts val="600"/>
              </a:spcBef>
              <a:spcAft>
                <a:spcPts val="1000"/>
              </a:spcAft>
            </a:pPr>
            <a:r>
              <a:rPr lang="en-US" sz="1600" dirty="0">
                <a:solidFill>
                  <a:srgbClr val="000000"/>
                </a:solidFill>
                <a:effectLst/>
                <a:latin typeface="Tahoma" panose="020B0604030504040204" pitchFamily="34" charset="0"/>
                <a:ea typeface="Calibri" panose="020F0502020204030204" pitchFamily="34" charset="0"/>
                <a:cs typeface="Arial" panose="020B0604020202020204" pitchFamily="34" charset="0"/>
              </a:rPr>
              <a:t>Countries cooperate in the economic and technological spheres. The Earth continues to get warmer following suboptimal decarbonization paths undertaken by the international community. Melting permafrost destroys the existing onshore infrastructure. Mining in the Arctic becomes impossible. Economic activities decline. The population leaves the Arctic. Significant retreat of the sea ice in the Central Arctic Ocean is observed.</a:t>
            </a:r>
            <a:endPar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4B26A50-C4EA-4344-B148-236CEF9D8E42}"/>
              </a:ext>
            </a:extLst>
          </p:cNvPr>
          <p:cNvSpPr>
            <a:spLocks noGrp="1"/>
          </p:cNvSpPr>
          <p:nvPr>
            <p:ph type="sldNum" sz="quarter" idx="16"/>
          </p:nvPr>
        </p:nvSpPr>
        <p:spPr/>
        <p:txBody>
          <a:bodyPr/>
          <a:lstStyle/>
          <a:p>
            <a:fld id="{838B0777-827F-8D42-90B1-61394C340E65}" type="slidenum">
              <a:rPr lang="en-US" smtClean="0"/>
              <a:pPr/>
              <a:t>12</a:t>
            </a:fld>
            <a:endParaRPr lang="en-US" dirty="0"/>
          </a:p>
        </p:txBody>
      </p:sp>
      <p:pic>
        <p:nvPicPr>
          <p:cNvPr id="6" name="Picture 5">
            <a:extLst>
              <a:ext uri="{FF2B5EF4-FFF2-40B4-BE49-F238E27FC236}">
                <a16:creationId xmlns:a16="http://schemas.microsoft.com/office/drawing/2014/main" id="{BCEFD8E9-6011-4BA2-BB12-8E17732DC188}"/>
              </a:ext>
            </a:extLst>
          </p:cNvPr>
          <p:cNvPicPr>
            <a:picLocks noChangeAspect="1"/>
          </p:cNvPicPr>
          <p:nvPr/>
        </p:nvPicPr>
        <p:blipFill>
          <a:blip r:embed="rId3"/>
          <a:stretch>
            <a:fillRect/>
          </a:stretch>
        </p:blipFill>
        <p:spPr>
          <a:xfrm>
            <a:off x="4843872" y="1686090"/>
            <a:ext cx="6840000" cy="2357027"/>
          </a:xfrm>
          <a:prstGeom prst="rect">
            <a:avLst/>
          </a:prstGeom>
        </p:spPr>
      </p:pic>
    </p:spTree>
    <p:extLst>
      <p:ext uri="{BB962C8B-B14F-4D97-AF65-F5344CB8AC3E}">
        <p14:creationId xmlns:p14="http://schemas.microsoft.com/office/powerpoint/2010/main" val="695578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4159-B256-44BB-B710-9888106966CC}"/>
              </a:ext>
            </a:extLst>
          </p:cNvPr>
          <p:cNvSpPr>
            <a:spLocks noGrp="1"/>
          </p:cNvSpPr>
          <p:nvPr>
            <p:ph type="title"/>
          </p:nvPr>
        </p:nvSpPr>
        <p:spPr/>
        <p:txBody>
          <a:bodyPr/>
          <a:lstStyle/>
          <a:p>
            <a:r>
              <a:rPr lang="en-US" dirty="0"/>
              <a:t>Scenario plausibility and relevance assessment</a:t>
            </a:r>
          </a:p>
        </p:txBody>
      </p:sp>
      <p:sp>
        <p:nvSpPr>
          <p:cNvPr id="3" name="Slide Number Placeholder 2">
            <a:extLst>
              <a:ext uri="{FF2B5EF4-FFF2-40B4-BE49-F238E27FC236}">
                <a16:creationId xmlns:a16="http://schemas.microsoft.com/office/drawing/2014/main" id="{A3B18251-64F0-4F13-A4A8-8C3AE84FCD1D}"/>
              </a:ext>
            </a:extLst>
          </p:cNvPr>
          <p:cNvSpPr>
            <a:spLocks noGrp="1"/>
          </p:cNvSpPr>
          <p:nvPr>
            <p:ph type="sldNum" sz="quarter" idx="11"/>
          </p:nvPr>
        </p:nvSpPr>
        <p:spPr/>
        <p:txBody>
          <a:bodyPr/>
          <a:lstStyle/>
          <a:p>
            <a:pPr>
              <a:defRPr/>
            </a:pPr>
            <a:fld id="{5F6B3EF4-7AD7-4501-9722-5B0C4A51415A}" type="slidenum">
              <a:rPr lang="en-US" smtClean="0"/>
              <a:pPr>
                <a:defRPr/>
              </a:pPr>
              <a:t>13</a:t>
            </a:fld>
            <a:endParaRPr lang="en-US" dirty="0"/>
          </a:p>
        </p:txBody>
      </p:sp>
    </p:spTree>
    <p:extLst>
      <p:ext uri="{BB962C8B-B14F-4D97-AF65-F5344CB8AC3E}">
        <p14:creationId xmlns:p14="http://schemas.microsoft.com/office/powerpoint/2010/main" val="1796408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B4EB0BD-0744-5445-36CA-827FCB64CE60}"/>
              </a:ext>
            </a:extLst>
          </p:cNvPr>
          <p:cNvSpPr>
            <a:spLocks noGrp="1"/>
          </p:cNvSpPr>
          <p:nvPr>
            <p:ph type="title"/>
          </p:nvPr>
        </p:nvSpPr>
        <p:spPr/>
        <p:txBody>
          <a:bodyPr/>
          <a:lstStyle/>
          <a:p>
            <a:r>
              <a:rPr lang="en-US" dirty="0"/>
              <a:t>Scenario plausibility and relevance assessment</a:t>
            </a:r>
            <a:endParaRPr lang="en-AT" dirty="0"/>
          </a:p>
        </p:txBody>
      </p:sp>
      <p:pic>
        <p:nvPicPr>
          <p:cNvPr id="5" name="Grafik 29">
            <a:extLst>
              <a:ext uri="{FF2B5EF4-FFF2-40B4-BE49-F238E27FC236}">
                <a16:creationId xmlns:a16="http://schemas.microsoft.com/office/drawing/2014/main" id="{98284F99-945E-8297-48D9-1A596DBDFF0E}"/>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tretch/>
        </p:blipFill>
        <p:spPr bwMode="auto">
          <a:xfrm>
            <a:off x="0" y="2916838"/>
            <a:ext cx="5778425" cy="3240000"/>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61848A86-74DF-E409-8CB2-559547018B86}"/>
              </a:ext>
            </a:extLst>
          </p:cNvPr>
          <p:cNvSpPr>
            <a:spLocks noGrp="1"/>
          </p:cNvSpPr>
          <p:nvPr>
            <p:ph type="sldNum" sz="quarter" idx="16"/>
          </p:nvPr>
        </p:nvSpPr>
        <p:spPr/>
        <p:txBody>
          <a:bodyPr/>
          <a:lstStyle/>
          <a:p>
            <a:pPr>
              <a:defRPr/>
            </a:pPr>
            <a:fld id="{5F6B3EF4-7AD7-4501-9722-5B0C4A51415A}" type="slidenum">
              <a:rPr lang="en-US" smtClean="0"/>
              <a:pPr>
                <a:defRPr/>
              </a:pPr>
              <a:t>14</a:t>
            </a:fld>
            <a:endParaRPr lang="en-US" dirty="0"/>
          </a:p>
        </p:txBody>
      </p:sp>
      <p:pic>
        <p:nvPicPr>
          <p:cNvPr id="6" name="Grafik 31">
            <a:extLst>
              <a:ext uri="{FF2B5EF4-FFF2-40B4-BE49-F238E27FC236}">
                <a16:creationId xmlns:a16="http://schemas.microsoft.com/office/drawing/2014/main" id="{CAEF44D7-EF8D-E1FE-F900-6CA129D544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699" t="5400" r="12077" b="13855"/>
          <a:stretch/>
        </p:blipFill>
        <p:spPr bwMode="auto">
          <a:xfrm>
            <a:off x="6723641" y="3058420"/>
            <a:ext cx="4630159" cy="2795608"/>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2C9C76F3-52A1-2980-A21C-4B0E62E95A08}"/>
              </a:ext>
            </a:extLst>
          </p:cNvPr>
          <p:cNvSpPr txBox="1"/>
          <p:nvPr/>
        </p:nvSpPr>
        <p:spPr>
          <a:xfrm>
            <a:off x="362712" y="1759593"/>
            <a:ext cx="10991088" cy="369332"/>
          </a:xfrm>
          <a:prstGeom prst="rect">
            <a:avLst/>
          </a:prstGeom>
          <a:noFill/>
        </p:spPr>
        <p:txBody>
          <a:bodyPr wrap="square" rtlCol="0">
            <a:spAutoFit/>
          </a:bodyPr>
          <a:lstStyle/>
          <a:p>
            <a:r>
              <a:rPr lang="en-US" sz="1800" dirty="0">
                <a:solidFill>
                  <a:srgbClr val="000000"/>
                </a:solidFill>
                <a:effectLst/>
                <a:latin typeface="Tahoma" panose="020B0604030504040204" pitchFamily="34" charset="0"/>
                <a:ea typeface="Calibri" panose="020F0502020204030204" pitchFamily="34" charset="0"/>
              </a:rPr>
              <a:t>Results of the expert survey (n=11, March-June 2022) on…</a:t>
            </a:r>
            <a:endParaRPr lang="en-AT" dirty="0"/>
          </a:p>
        </p:txBody>
      </p:sp>
      <p:sp>
        <p:nvSpPr>
          <p:cNvPr id="11" name="TextBox 10">
            <a:extLst>
              <a:ext uri="{FF2B5EF4-FFF2-40B4-BE49-F238E27FC236}">
                <a16:creationId xmlns:a16="http://schemas.microsoft.com/office/drawing/2014/main" id="{07C34152-6517-37CB-BD7F-90AD8222AC12}"/>
              </a:ext>
            </a:extLst>
          </p:cNvPr>
          <p:cNvSpPr txBox="1"/>
          <p:nvPr/>
        </p:nvSpPr>
        <p:spPr>
          <a:xfrm>
            <a:off x="362712" y="2270507"/>
            <a:ext cx="5674461" cy="369332"/>
          </a:xfrm>
          <a:prstGeom prst="rect">
            <a:avLst/>
          </a:prstGeom>
          <a:noFill/>
        </p:spPr>
        <p:txBody>
          <a:bodyPr wrap="square">
            <a:spAutoFit/>
          </a:bodyPr>
          <a:lstStyle/>
          <a:p>
            <a:r>
              <a:rPr lang="en-US" dirty="0">
                <a:solidFill>
                  <a:srgbClr val="000000"/>
                </a:solidFill>
                <a:latin typeface="Tahoma" panose="020B0604030504040204" pitchFamily="34" charset="0"/>
                <a:ea typeface="Calibri" panose="020F0502020204030204" pitchFamily="34" charset="0"/>
              </a:rPr>
              <a:t>…</a:t>
            </a:r>
            <a:r>
              <a:rPr lang="en-US" sz="1800" dirty="0">
                <a:solidFill>
                  <a:srgbClr val="000000"/>
                </a:solidFill>
                <a:effectLst/>
                <a:latin typeface="Tahoma" panose="020B0604030504040204" pitchFamily="34" charset="0"/>
                <a:ea typeface="Calibri" panose="020F0502020204030204" pitchFamily="34" charset="0"/>
              </a:rPr>
              <a:t>the current plausibility of the developed scenarios</a:t>
            </a:r>
            <a:endParaRPr lang="en-AT" dirty="0"/>
          </a:p>
        </p:txBody>
      </p:sp>
      <p:sp>
        <p:nvSpPr>
          <p:cNvPr id="12" name="TextBox 11">
            <a:extLst>
              <a:ext uri="{FF2B5EF4-FFF2-40B4-BE49-F238E27FC236}">
                <a16:creationId xmlns:a16="http://schemas.microsoft.com/office/drawing/2014/main" id="{A6BEADB5-E935-A75D-8E0C-EE1E04981292}"/>
              </a:ext>
            </a:extLst>
          </p:cNvPr>
          <p:cNvSpPr txBox="1"/>
          <p:nvPr/>
        </p:nvSpPr>
        <p:spPr>
          <a:xfrm>
            <a:off x="6270313" y="2270507"/>
            <a:ext cx="5674461" cy="646331"/>
          </a:xfrm>
          <a:prstGeom prst="rect">
            <a:avLst/>
          </a:prstGeom>
          <a:noFill/>
        </p:spPr>
        <p:txBody>
          <a:bodyPr wrap="square">
            <a:spAutoFit/>
          </a:bodyPr>
          <a:lstStyle/>
          <a:p>
            <a:r>
              <a:rPr lang="en-US" dirty="0">
                <a:solidFill>
                  <a:srgbClr val="000000"/>
                </a:solidFill>
                <a:latin typeface="Tahoma" panose="020B0604030504040204" pitchFamily="34" charset="0"/>
                <a:ea typeface="Calibri" panose="020F0502020204030204" pitchFamily="34" charset="0"/>
              </a:rPr>
              <a:t>…the recent </a:t>
            </a:r>
            <a:r>
              <a:rPr lang="en-US" sz="1800" dirty="0">
                <a:solidFill>
                  <a:srgbClr val="000000"/>
                </a:solidFill>
                <a:effectLst/>
                <a:latin typeface="Tahoma" panose="020B0604030504040204" pitchFamily="34" charset="0"/>
                <a:ea typeface="Calibri" panose="020F0502020204030204" pitchFamily="34" charset="0"/>
              </a:rPr>
              <a:t>change in plausibility of the developed scenarios</a:t>
            </a:r>
            <a:r>
              <a:rPr lang="en-AT" dirty="0">
                <a:effectLst/>
              </a:rPr>
              <a:t> </a:t>
            </a:r>
            <a:endParaRPr lang="en-AT" dirty="0"/>
          </a:p>
        </p:txBody>
      </p:sp>
    </p:spTree>
    <p:extLst>
      <p:ext uri="{BB962C8B-B14F-4D97-AF65-F5344CB8AC3E}">
        <p14:creationId xmlns:p14="http://schemas.microsoft.com/office/powerpoint/2010/main" val="2805475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Qr code&#10;&#10;Description automatically generated">
            <a:extLst>
              <a:ext uri="{FF2B5EF4-FFF2-40B4-BE49-F238E27FC236}">
                <a16:creationId xmlns:a16="http://schemas.microsoft.com/office/drawing/2014/main" id="{074AAB89-65FF-45E6-A05D-59A0D078B9F3}"/>
              </a:ext>
            </a:extLst>
          </p:cNvPr>
          <p:cNvPicPr>
            <a:picLocks noChangeAspect="1"/>
          </p:cNvPicPr>
          <p:nvPr/>
        </p:nvPicPr>
        <p:blipFill>
          <a:blip r:embed="rId3"/>
          <a:stretch>
            <a:fillRect/>
          </a:stretch>
        </p:blipFill>
        <p:spPr>
          <a:xfrm>
            <a:off x="365125" y="2362200"/>
            <a:ext cx="3278188" cy="3278188"/>
          </a:xfrm>
          <a:prstGeom prst="rect">
            <a:avLst/>
          </a:prstGeom>
        </p:spPr>
      </p:pic>
      <p:pic>
        <p:nvPicPr>
          <p:cNvPr id="5" name="Picture 3" descr="Panorama1.jpg">
            <a:extLst>
              <a:ext uri="{FF2B5EF4-FFF2-40B4-BE49-F238E27FC236}">
                <a16:creationId xmlns:a16="http://schemas.microsoft.com/office/drawing/2014/main" id="{2220451A-C1D3-4043-B1F0-C11C0C150CB4}"/>
              </a:ext>
            </a:extLst>
          </p:cNvPr>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r="3125" b="2"/>
          <a:stretch/>
        </p:blipFill>
        <p:spPr bwMode="auto">
          <a:xfrm>
            <a:off x="3716338" y="2362200"/>
            <a:ext cx="7304088" cy="327818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526368E6-CC26-4855-997D-10CF8C783A61}"/>
              </a:ext>
            </a:extLst>
          </p:cNvPr>
          <p:cNvSpPr>
            <a:spLocks noGrp="1"/>
          </p:cNvSpPr>
          <p:nvPr>
            <p:ph type="title"/>
          </p:nvPr>
        </p:nvSpPr>
        <p:spPr>
          <a:xfrm>
            <a:off x="362712" y="677042"/>
            <a:ext cx="10658856" cy="701731"/>
          </a:xfrm>
        </p:spPr>
        <p:txBody>
          <a:bodyPr anchor="ctr">
            <a:normAutofit/>
          </a:bodyPr>
          <a:lstStyle/>
          <a:p>
            <a:r>
              <a:rPr lang="en-GB" dirty="0"/>
              <a:t>Thank you for your time! Questions?</a:t>
            </a:r>
          </a:p>
        </p:txBody>
      </p:sp>
      <p:sp>
        <p:nvSpPr>
          <p:cNvPr id="3" name="Slide Number Placeholder 2">
            <a:extLst>
              <a:ext uri="{FF2B5EF4-FFF2-40B4-BE49-F238E27FC236}">
                <a16:creationId xmlns:a16="http://schemas.microsoft.com/office/drawing/2014/main" id="{8B97737A-6CD1-58C6-8548-41D57A24AE7E}"/>
              </a:ext>
            </a:extLst>
          </p:cNvPr>
          <p:cNvSpPr>
            <a:spLocks noGrp="1"/>
          </p:cNvSpPr>
          <p:nvPr>
            <p:ph type="sldNum" sz="quarter" idx="4294967295"/>
          </p:nvPr>
        </p:nvSpPr>
        <p:spPr>
          <a:xfrm>
            <a:off x="258748" y="6352806"/>
            <a:ext cx="2743200" cy="365125"/>
          </a:xfrm>
        </p:spPr>
        <p:txBody>
          <a:bodyPr anchor="b">
            <a:normAutofit/>
          </a:bodyPr>
          <a:lstStyle/>
          <a:p>
            <a:pPr>
              <a:spcAft>
                <a:spcPts val="600"/>
              </a:spcAft>
              <a:defRPr/>
            </a:pPr>
            <a:fld id="{5F6B3EF4-7AD7-4501-9722-5B0C4A51415A}" type="slidenum">
              <a:rPr lang="en-US" smtClean="0"/>
              <a:pPr>
                <a:spcAft>
                  <a:spcPts val="600"/>
                </a:spcAft>
                <a:defRPr/>
              </a:pPr>
              <a:t>15</a:t>
            </a:fld>
            <a:endParaRPr lang="en-US"/>
          </a:p>
        </p:txBody>
      </p:sp>
    </p:spTree>
    <p:extLst>
      <p:ext uri="{BB962C8B-B14F-4D97-AF65-F5344CB8AC3E}">
        <p14:creationId xmlns:p14="http://schemas.microsoft.com/office/powerpoint/2010/main" val="1058787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6BDAB6-8928-E4AB-06CB-24AB33526357}"/>
              </a:ext>
            </a:extLst>
          </p:cNvPr>
          <p:cNvSpPr>
            <a:spLocks noGrp="1"/>
          </p:cNvSpPr>
          <p:nvPr>
            <p:ph type="title"/>
          </p:nvPr>
        </p:nvSpPr>
        <p:spPr/>
        <p:txBody>
          <a:bodyPr anchor="ctr">
            <a:normAutofit/>
          </a:bodyPr>
          <a:lstStyle/>
          <a:p>
            <a:r>
              <a:rPr lang="en-AT" dirty="0">
                <a:latin typeface="Tahoma" panose="020B0604030504040204" pitchFamily="34" charset="0"/>
                <a:cs typeface="Tahoma" panose="020B0604030504040204" pitchFamily="34" charset="0"/>
              </a:rPr>
              <a:t>Shipping in the Euro-Asian Arctic – a wicked problem</a:t>
            </a:r>
          </a:p>
        </p:txBody>
      </p:sp>
      <p:sp>
        <p:nvSpPr>
          <p:cNvPr id="3" name="Content Placeholder 2">
            <a:extLst>
              <a:ext uri="{FF2B5EF4-FFF2-40B4-BE49-F238E27FC236}">
                <a16:creationId xmlns:a16="http://schemas.microsoft.com/office/drawing/2014/main" id="{B7144112-88D7-9229-0811-FA8F36704785}"/>
              </a:ext>
            </a:extLst>
          </p:cNvPr>
          <p:cNvSpPr>
            <a:spLocks noGrp="1"/>
          </p:cNvSpPr>
          <p:nvPr>
            <p:ph sz="half" idx="1"/>
          </p:nvPr>
        </p:nvSpPr>
        <p:spPr>
          <a:xfrm>
            <a:off x="362712" y="1594884"/>
            <a:ext cx="5733288" cy="4351338"/>
          </a:xfrm>
        </p:spPr>
        <p:txBody>
          <a:bodyPr>
            <a:normAutofit/>
          </a:bodyPr>
          <a:lstStyle/>
          <a:p>
            <a:pPr marL="342900" indent="-342900">
              <a:buFont typeface="Arial" panose="020B0604020202020204" pitchFamily="34" charset="0"/>
              <a:buChar char="•"/>
            </a:pPr>
            <a:r>
              <a:rPr lang="en-US" sz="2000" dirty="0">
                <a:latin typeface="Tahoma" panose="020B0604030504040204" pitchFamily="34" charset="0"/>
                <a:cs typeface="Tahoma" panose="020B0604030504040204" pitchFamily="34" charset="0"/>
              </a:rPr>
              <a:t>R</a:t>
            </a:r>
            <a:r>
              <a:rPr lang="en-US" sz="2000" b="0" i="0" dirty="0">
                <a:effectLst/>
                <a:latin typeface="Tahoma" panose="020B0604030504040204" pitchFamily="34" charset="0"/>
                <a:cs typeface="Tahoma" panose="020B0604030504040204" pitchFamily="34" charset="0"/>
              </a:rPr>
              <a:t>ecent sea ice retreat and the latest climate projections =&gt; “ice–free” Arctic Ocean?</a:t>
            </a:r>
          </a:p>
          <a:p>
            <a:pPr marL="342900" indent="-342900">
              <a:buFont typeface="Arial" panose="020B0604020202020204" pitchFamily="34" charset="0"/>
              <a:buChar char="•"/>
            </a:pPr>
            <a:r>
              <a:rPr lang="en-US" sz="2000" b="0" i="0" dirty="0">
                <a:effectLst/>
                <a:latin typeface="Tahoma" panose="020B0604030504040204" pitchFamily="34" charset="0"/>
                <a:cs typeface="Tahoma" panose="020B0604030504040204" pitchFamily="34" charset="0"/>
              </a:rPr>
              <a:t>Increasing demand for natural resources =&gt; new extraction projects</a:t>
            </a:r>
          </a:p>
          <a:p>
            <a:pPr marL="342900" indent="-342900">
              <a:buFont typeface="Arial" panose="020B0604020202020204" pitchFamily="34" charset="0"/>
              <a:buChar char="•"/>
            </a:pPr>
            <a:r>
              <a:rPr lang="en-US" sz="2000" dirty="0">
                <a:latin typeface="Tahoma" panose="020B0604030504040204" pitchFamily="34" charset="0"/>
                <a:cs typeface="Tahoma" panose="020B0604030504040204" pitchFamily="34" charset="0"/>
              </a:rPr>
              <a:t>A shorter shipping route between Europe and Asia =&gt; more feasible?</a:t>
            </a:r>
            <a:endParaRPr lang="en-US" sz="2000" b="0" i="0" dirty="0">
              <a:effectLst/>
              <a:latin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000" dirty="0">
                <a:latin typeface="Tahoma" panose="020B0604030504040204" pitchFamily="34" charset="0"/>
                <a:cs typeface="Tahoma" panose="020B0604030504040204" pitchFamily="34" charset="0"/>
              </a:rPr>
              <a:t>C</a:t>
            </a:r>
            <a:r>
              <a:rPr lang="en-US" sz="2000" b="0" i="0" dirty="0">
                <a:effectLst/>
                <a:latin typeface="Tahoma" panose="020B0604030504040204" pitchFamily="34" charset="0"/>
                <a:cs typeface="Tahoma" panose="020B0604030504040204" pitchFamily="34" charset="0"/>
              </a:rPr>
              <a:t>alls for protection and conservation of the fragile Arctic environment </a:t>
            </a:r>
          </a:p>
          <a:p>
            <a:pPr marL="342900" indent="-342900">
              <a:buFont typeface="Arial" panose="020B0604020202020204" pitchFamily="34" charset="0"/>
              <a:buChar char="•"/>
            </a:pPr>
            <a:r>
              <a:rPr lang="en-US" sz="2000" dirty="0">
                <a:latin typeface="Tahoma" panose="020B0604030504040204" pitchFamily="34" charset="0"/>
                <a:cs typeface="Tahoma" panose="020B0604030504040204" pitchFamily="34" charset="0"/>
              </a:rPr>
              <a:t>C</a:t>
            </a:r>
            <a:r>
              <a:rPr lang="en-US" sz="2000" b="0" i="0" dirty="0">
                <a:effectLst/>
                <a:latin typeface="Tahoma" panose="020B0604030504040204" pitchFamily="34" charset="0"/>
                <a:cs typeface="Tahoma" panose="020B0604030504040204" pitchFamily="34" charset="0"/>
              </a:rPr>
              <a:t>ompeting interests of various states, including non-Arctic, commercial actors, and local and indigenous populations.</a:t>
            </a:r>
            <a:endParaRPr lang="en-AT" sz="2000" dirty="0">
              <a:latin typeface="Tahoma" panose="020B0604030504040204" pitchFamily="34" charset="0"/>
              <a:cs typeface="Tahoma" panose="020B0604030504040204" pitchFamily="34" charset="0"/>
            </a:endParaRPr>
          </a:p>
        </p:txBody>
      </p:sp>
      <p:sp>
        <p:nvSpPr>
          <p:cNvPr id="5" name="Slide Number Placeholder 4">
            <a:extLst>
              <a:ext uri="{FF2B5EF4-FFF2-40B4-BE49-F238E27FC236}">
                <a16:creationId xmlns:a16="http://schemas.microsoft.com/office/drawing/2014/main" id="{974656FE-4AD9-E1E3-3F09-C4A730F6EDC0}"/>
              </a:ext>
            </a:extLst>
          </p:cNvPr>
          <p:cNvSpPr>
            <a:spLocks noGrp="1"/>
          </p:cNvSpPr>
          <p:nvPr>
            <p:ph type="sldNum" sz="quarter" idx="16"/>
          </p:nvPr>
        </p:nvSpPr>
        <p:spPr/>
        <p:txBody>
          <a:bodyPr anchor="b">
            <a:normAutofit/>
          </a:bodyPr>
          <a:lstStyle/>
          <a:p>
            <a:pPr>
              <a:spcAft>
                <a:spcPts val="600"/>
              </a:spcAft>
              <a:defRPr/>
            </a:pPr>
            <a:fld id="{5F6B3EF4-7AD7-4501-9722-5B0C4A51415A}" type="slidenum">
              <a:rPr lang="en-US" smtClean="0"/>
              <a:pPr>
                <a:spcAft>
                  <a:spcPts val="600"/>
                </a:spcAft>
                <a:defRPr/>
              </a:pPr>
              <a:t>2</a:t>
            </a:fld>
            <a:endParaRPr lang="en-US"/>
          </a:p>
        </p:txBody>
      </p:sp>
      <p:pic>
        <p:nvPicPr>
          <p:cNvPr id="1026" name="Picture 2">
            <a:extLst>
              <a:ext uri="{FF2B5EF4-FFF2-40B4-BE49-F238E27FC236}">
                <a16:creationId xmlns:a16="http://schemas.microsoft.com/office/drawing/2014/main" id="{B52F1E3D-21FF-98B9-122C-CF1CCAC407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54496" y="3357053"/>
            <a:ext cx="5574792" cy="3135820"/>
          </a:xfrm>
          <a:prstGeom prst="rect">
            <a:avLst/>
          </a:prstGeom>
          <a:solidFill>
            <a:srgbClr val="FFFFFF"/>
          </a:solidFill>
        </p:spPr>
      </p:pic>
      <p:sp>
        <p:nvSpPr>
          <p:cNvPr id="7" name="TextBox 6">
            <a:extLst>
              <a:ext uri="{FF2B5EF4-FFF2-40B4-BE49-F238E27FC236}">
                <a16:creationId xmlns:a16="http://schemas.microsoft.com/office/drawing/2014/main" id="{06F39A7D-9717-3B3A-1351-EC8916499CCA}"/>
              </a:ext>
            </a:extLst>
          </p:cNvPr>
          <p:cNvSpPr txBox="1"/>
          <p:nvPr/>
        </p:nvSpPr>
        <p:spPr>
          <a:xfrm>
            <a:off x="6254496" y="1563625"/>
            <a:ext cx="5574792" cy="1661993"/>
          </a:xfrm>
          <a:prstGeom prst="rect">
            <a:avLst/>
          </a:prstGeom>
          <a:noFill/>
        </p:spPr>
        <p:txBody>
          <a:bodyPr wrap="square">
            <a:spAutoFit/>
          </a:bodyPr>
          <a:lstStyle/>
          <a:p>
            <a:r>
              <a:rPr lang="en-US" sz="1600" b="1" dirty="0">
                <a:latin typeface="Tahoma" panose="020B0604030504040204" pitchFamily="34" charset="0"/>
                <a:ea typeface="Tahoma" panose="020B0604030504040204" pitchFamily="34" charset="0"/>
                <a:cs typeface="Tahoma" panose="020B0604030504040204" pitchFamily="34" charset="0"/>
              </a:rPr>
              <a:t>Destinational</a:t>
            </a:r>
            <a:r>
              <a:rPr lang="en-US" sz="1600" dirty="0">
                <a:latin typeface="Tahoma" panose="020B0604030504040204" pitchFamily="34" charset="0"/>
                <a:ea typeface="Tahoma" panose="020B0604030504040204" pitchFamily="34" charset="0"/>
                <a:cs typeface="Tahoma" panose="020B0604030504040204" pitchFamily="34" charset="0"/>
              </a:rPr>
              <a:t> shipping:</a:t>
            </a:r>
          </a:p>
          <a:p>
            <a:pPr marL="742950" lvl="1"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From outside the Arctic to the Arctic or from the Arctic to outside the Arctic</a:t>
            </a:r>
          </a:p>
          <a:p>
            <a:pPr marL="742950" lvl="1"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Ships going to the Arctic to load, unload, or perform an economic activity there</a:t>
            </a:r>
          </a:p>
          <a:p>
            <a:r>
              <a:rPr lang="en-US" sz="1400" dirty="0">
                <a:latin typeface="Tahoma" panose="020B0604030504040204" pitchFamily="34" charset="0"/>
                <a:ea typeface="Tahoma" panose="020B0604030504040204" pitchFamily="34" charset="0"/>
                <a:cs typeface="Tahoma" panose="020B0604030504040204" pitchFamily="34" charset="0"/>
              </a:rPr>
              <a:t>AND </a:t>
            </a:r>
          </a:p>
          <a:p>
            <a:r>
              <a:rPr lang="en-US" sz="1600" b="1" dirty="0">
                <a:latin typeface="Tahoma" panose="020B0604030504040204" pitchFamily="34" charset="0"/>
                <a:ea typeface="Tahoma" panose="020B0604030504040204" pitchFamily="34" charset="0"/>
                <a:cs typeface="Tahoma" panose="020B0604030504040204" pitchFamily="34" charset="0"/>
              </a:rPr>
              <a:t>Transit</a:t>
            </a:r>
            <a:r>
              <a:rPr lang="en-US" sz="1600" dirty="0">
                <a:latin typeface="Tahoma" panose="020B0604030504040204" pitchFamily="34" charset="0"/>
                <a:ea typeface="Tahoma" panose="020B0604030504040204" pitchFamily="34" charset="0"/>
                <a:cs typeface="Tahoma" panose="020B0604030504040204" pitchFamily="34" charset="0"/>
              </a:rPr>
              <a:t> shipping </a:t>
            </a:r>
          </a:p>
        </p:txBody>
      </p:sp>
      <p:sp>
        <p:nvSpPr>
          <p:cNvPr id="8" name="TextBox 7">
            <a:extLst>
              <a:ext uri="{FF2B5EF4-FFF2-40B4-BE49-F238E27FC236}">
                <a16:creationId xmlns:a16="http://schemas.microsoft.com/office/drawing/2014/main" id="{87FE3FBF-9805-C4D9-3CF2-FA73AA5F7496}"/>
              </a:ext>
            </a:extLst>
          </p:cNvPr>
          <p:cNvSpPr txBox="1"/>
          <p:nvPr/>
        </p:nvSpPr>
        <p:spPr>
          <a:xfrm>
            <a:off x="7065391" y="6563935"/>
            <a:ext cx="3953002" cy="276999"/>
          </a:xfrm>
          <a:prstGeom prst="rect">
            <a:avLst/>
          </a:prstGeom>
          <a:noFill/>
        </p:spPr>
        <p:txBody>
          <a:bodyPr wrap="square" rtlCol="0">
            <a:spAutoFit/>
          </a:bodyPr>
          <a:lstStyle/>
          <a:p>
            <a:r>
              <a:rPr lang="en-AT" sz="1200" dirty="0">
                <a:latin typeface="Tahoma" panose="020B0604030504040204" pitchFamily="34" charset="0"/>
                <a:ea typeface="Tahoma" panose="020B0604030504040204" pitchFamily="34" charset="0"/>
                <a:cs typeface="Tahoma" panose="020B0604030504040204" pitchFamily="34" charset="0"/>
              </a:rPr>
              <a:t>Source: </a:t>
            </a:r>
            <a:r>
              <a:rPr lang="en-US" sz="1200" dirty="0">
                <a:latin typeface="Tahoma" panose="020B0604030504040204" pitchFamily="34" charset="0"/>
                <a:ea typeface="Tahoma" panose="020B0604030504040204" pitchFamily="34" charset="0"/>
                <a:cs typeface="Tahoma" panose="020B0604030504040204" pitchFamily="34" charset="0"/>
              </a:rPr>
              <a:t>CHNL Information Office, </a:t>
            </a:r>
            <a:r>
              <a:rPr lang="en-US" sz="1200" dirty="0">
                <a:latin typeface="Tahoma" panose="020B0604030504040204" pitchFamily="34" charset="0"/>
                <a:ea typeface="Tahoma" panose="020B0604030504040204" pitchFamily="34" charset="0"/>
                <a:cs typeface="Tahoma" panose="020B0604030504040204" pitchFamily="34" charset="0"/>
                <a:hlinkClick r:id="rId3"/>
              </a:rPr>
              <a:t>https://arctic-lio.com/</a:t>
            </a:r>
            <a:r>
              <a:rPr lang="en-US" sz="1200" dirty="0">
                <a:latin typeface="Tahoma" panose="020B0604030504040204" pitchFamily="34" charset="0"/>
                <a:ea typeface="Tahoma" panose="020B0604030504040204" pitchFamily="34" charset="0"/>
                <a:cs typeface="Tahoma" panose="020B0604030504040204" pitchFamily="34" charset="0"/>
              </a:rPr>
              <a:t> </a:t>
            </a:r>
            <a:r>
              <a:rPr lang="en-AT" sz="12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19484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1B2D49-F035-9149-AF8E-9A430F43D6F7}"/>
              </a:ext>
            </a:extLst>
          </p:cNvPr>
          <p:cNvSpPr>
            <a:spLocks noGrp="1"/>
          </p:cNvSpPr>
          <p:nvPr>
            <p:ph type="title"/>
          </p:nvPr>
        </p:nvSpPr>
        <p:spPr/>
        <p:txBody>
          <a:bodyPr/>
          <a:lstStyle/>
          <a:p>
            <a:r>
              <a:rPr lang="en-US" dirty="0">
                <a:latin typeface="Tahoma" panose="020B0604030504040204" pitchFamily="34" charset="0"/>
                <a:cs typeface="Tahoma" panose="020B0604030504040204" pitchFamily="34" charset="0"/>
              </a:rPr>
              <a:t>Foresight for the Euro-Asian Arctic: </a:t>
            </a:r>
            <a:br>
              <a:rPr lang="en-US" dirty="0">
                <a:latin typeface="Tahoma" panose="020B0604030504040204" pitchFamily="34" charset="0"/>
                <a:cs typeface="Tahoma" panose="020B0604030504040204" pitchFamily="34" charset="0"/>
              </a:rPr>
            </a:br>
            <a:r>
              <a:rPr lang="en-US" dirty="0">
                <a:latin typeface="Tahoma" panose="020B0604030504040204" pitchFamily="34" charset="0"/>
                <a:cs typeface="Tahoma" panose="020B0604030504040204" pitchFamily="34" charset="0"/>
              </a:rPr>
              <a:t>Socio-economic scenarios to inform shipping development</a:t>
            </a:r>
            <a:endParaRPr lang="en-AT" dirty="0">
              <a:latin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083F9893-5D68-E749-B516-FF8E2188143D}"/>
              </a:ext>
            </a:extLst>
          </p:cNvPr>
          <p:cNvSpPr>
            <a:spLocks noGrp="1"/>
          </p:cNvSpPr>
          <p:nvPr>
            <p:ph sz="half" idx="1"/>
          </p:nvPr>
        </p:nvSpPr>
        <p:spPr>
          <a:xfrm>
            <a:off x="362713" y="1761617"/>
            <a:ext cx="7912732" cy="4351338"/>
          </a:xfrm>
        </p:spPr>
        <p:txBody>
          <a:bodyPr>
            <a:noAutofit/>
          </a:bodyPr>
          <a:lstStyle/>
          <a:p>
            <a:pPr marL="342900" lvl="0" indent="-342900">
              <a:buFont typeface="Arial" panose="020B0604020202020204" pitchFamily="34" charset="0"/>
              <a:buChar char="•"/>
            </a:pPr>
            <a:r>
              <a:rPr lang="en-US" sz="2000" dirty="0">
                <a:solidFill>
                  <a:srgbClr val="000000"/>
                </a:solidFill>
                <a:latin typeface="Tahoma" panose="020B0604030504040204" pitchFamily="34" charset="0"/>
                <a:cs typeface="Tahoma" panose="020B0604030504040204" pitchFamily="34" charset="0"/>
              </a:rPr>
              <a:t>A </a:t>
            </a:r>
            <a:r>
              <a:rPr lang="en-US" sz="2000" b="1" dirty="0">
                <a:solidFill>
                  <a:srgbClr val="000000"/>
                </a:solidFill>
                <a:latin typeface="Tahoma" panose="020B0604030504040204" pitchFamily="34" charset="0"/>
                <a:cs typeface="Tahoma" panose="020B0604030504040204" pitchFamily="34" charset="0"/>
              </a:rPr>
              <a:t>scenario</a:t>
            </a:r>
            <a:r>
              <a:rPr lang="en-US" sz="2000" dirty="0">
                <a:solidFill>
                  <a:srgbClr val="000000"/>
                </a:solidFill>
                <a:latin typeface="Tahoma" panose="020B0604030504040204" pitchFamily="34" charset="0"/>
                <a:cs typeface="Tahoma" panose="020B0604030504040204" pitchFamily="34" charset="0"/>
              </a:rPr>
              <a:t> is a </a:t>
            </a:r>
            <a:r>
              <a:rPr lang="en-US" sz="2000" b="1" dirty="0">
                <a:solidFill>
                  <a:srgbClr val="000000"/>
                </a:solidFill>
                <a:latin typeface="Tahoma" panose="020B0604030504040204" pitchFamily="34" charset="0"/>
                <a:cs typeface="Tahoma" panose="020B0604030504040204" pitchFamily="34" charset="0"/>
              </a:rPr>
              <a:t>plausible</a:t>
            </a:r>
            <a:r>
              <a:rPr lang="en-US" sz="2000" dirty="0">
                <a:solidFill>
                  <a:srgbClr val="000000"/>
                </a:solidFill>
                <a:latin typeface="Tahoma" panose="020B0604030504040204" pitchFamily="34" charset="0"/>
                <a:cs typeface="Tahoma" panose="020B0604030504040204" pitchFamily="34" charset="0"/>
              </a:rPr>
              <a:t> and </a:t>
            </a:r>
            <a:r>
              <a:rPr lang="en-US" sz="2000" b="1" dirty="0">
                <a:solidFill>
                  <a:srgbClr val="000000"/>
                </a:solidFill>
                <a:latin typeface="Tahoma" panose="020B0604030504040204" pitchFamily="34" charset="0"/>
                <a:cs typeface="Tahoma" panose="020B0604030504040204" pitchFamily="34" charset="0"/>
              </a:rPr>
              <a:t>thought-provoking narrative</a:t>
            </a:r>
            <a:r>
              <a:rPr lang="en-US" sz="2000" dirty="0">
                <a:solidFill>
                  <a:srgbClr val="000000"/>
                </a:solidFill>
                <a:latin typeface="Tahoma" panose="020B0604030504040204" pitchFamily="34" charset="0"/>
                <a:cs typeface="Tahoma" panose="020B0604030504040204" pitchFamily="34" charset="0"/>
              </a:rPr>
              <a:t> about how the </a:t>
            </a:r>
            <a:r>
              <a:rPr lang="en-US" sz="2000" b="1" dirty="0">
                <a:solidFill>
                  <a:srgbClr val="000000"/>
                </a:solidFill>
                <a:latin typeface="Tahoma" panose="020B0604030504040204" pitchFamily="34" charset="0"/>
                <a:cs typeface="Tahoma" panose="020B0604030504040204" pitchFamily="34" charset="0"/>
              </a:rPr>
              <a:t>future</a:t>
            </a:r>
            <a:r>
              <a:rPr lang="en-US" sz="2000" dirty="0">
                <a:solidFill>
                  <a:srgbClr val="000000"/>
                </a:solidFill>
                <a:latin typeface="Tahoma" panose="020B0604030504040204" pitchFamily="34" charset="0"/>
                <a:cs typeface="Tahoma" panose="020B0604030504040204" pitchFamily="34" charset="0"/>
              </a:rPr>
              <a:t> of the considered system could look like</a:t>
            </a:r>
          </a:p>
          <a:p>
            <a:pPr marL="342900" indent="-342900">
              <a:buFont typeface="Arial" panose="020B0604020202020204" pitchFamily="34" charset="0"/>
              <a:buChar char="•"/>
            </a:pPr>
            <a:r>
              <a:rPr lang="en-US" sz="2000" u="sng" dirty="0">
                <a:latin typeface="Tahoma" panose="020B0604030504040204" pitchFamily="34" charset="0"/>
                <a:cs typeface="Tahoma" panose="020B0604030504040204" pitchFamily="34" charset="0"/>
              </a:rPr>
              <a:t>Goal:</a:t>
            </a:r>
            <a:r>
              <a:rPr lang="en-US" sz="2000" dirty="0">
                <a:latin typeface="Tahoma" panose="020B0604030504040204" pitchFamily="34" charset="0"/>
                <a:cs typeface="Tahoma" panose="020B0604030504040204" pitchFamily="34" charset="0"/>
              </a:rPr>
              <a:t> develop scenarios d</a:t>
            </a:r>
            <a:r>
              <a:rPr lang="en-AT" sz="2000" dirty="0">
                <a:latin typeface="Tahoma" panose="020B0604030504040204" pitchFamily="34" charset="0"/>
                <a:cs typeface="Tahoma" panose="020B0604030504040204" pitchFamily="34" charset="0"/>
              </a:rPr>
              <a:t>escribing various </a:t>
            </a:r>
            <a:r>
              <a:rPr lang="en-AT" sz="2000" b="1" dirty="0">
                <a:latin typeface="Tahoma" panose="020B0604030504040204" pitchFamily="34" charset="0"/>
                <a:cs typeface="Tahoma" panose="020B0604030504040204" pitchFamily="34" charset="0"/>
              </a:rPr>
              <a:t>plausible socio-economic futures of the </a:t>
            </a:r>
            <a:r>
              <a:rPr lang="en-US" sz="2000" b="1" dirty="0">
                <a:latin typeface="Tahoma" panose="020B0604030504040204" pitchFamily="34" charset="0"/>
                <a:cs typeface="Tahoma" panose="020B0604030504040204" pitchFamily="34" charset="0"/>
              </a:rPr>
              <a:t>Euro-Asian </a:t>
            </a:r>
            <a:r>
              <a:rPr lang="en-AT" sz="2000" b="1" dirty="0">
                <a:latin typeface="Tahoma" panose="020B0604030504040204" pitchFamily="34" charset="0"/>
                <a:cs typeface="Tahoma" panose="020B0604030504040204" pitchFamily="34" charset="0"/>
              </a:rPr>
              <a:t>Arctic</a:t>
            </a:r>
            <a:r>
              <a:rPr lang="en-AT" sz="2000" dirty="0">
                <a:latin typeface="Tahoma" panose="020B0604030504040204" pitchFamily="34" charset="0"/>
                <a:cs typeface="Tahoma" panose="020B0604030504040204" pitchFamily="34" charset="0"/>
              </a:rPr>
              <a:t> </a:t>
            </a:r>
            <a:r>
              <a:rPr lang="en-US" sz="2000" b="1" dirty="0">
                <a:latin typeface="Tahoma" panose="020B0604030504040204" pitchFamily="34" charset="0"/>
                <a:cs typeface="Tahoma" panose="020B0604030504040204" pitchFamily="34" charset="0"/>
              </a:rPr>
              <a:t>until 2050 </a:t>
            </a:r>
          </a:p>
          <a:p>
            <a:pPr marL="342900" indent="-342900">
              <a:buFont typeface="Arial" panose="020B0604020202020204" pitchFamily="34" charset="0"/>
              <a:buChar char="•"/>
            </a:pPr>
            <a:r>
              <a:rPr lang="en-AT" sz="2000" dirty="0">
                <a:latin typeface="Tahoma" panose="020B0604030504040204" pitchFamily="34" charset="0"/>
                <a:cs typeface="Tahoma" panose="020B0604030504040204" pitchFamily="34" charset="0"/>
              </a:rPr>
              <a:t>Account for both </a:t>
            </a:r>
            <a:r>
              <a:rPr lang="en-AT" sz="2000" b="1" dirty="0">
                <a:latin typeface="Tahoma" panose="020B0604030504040204" pitchFamily="34" charset="0"/>
                <a:cs typeface="Tahoma" panose="020B0604030504040204" pitchFamily="34" charset="0"/>
              </a:rPr>
              <a:t>global </a:t>
            </a:r>
            <a:r>
              <a:rPr lang="en-AT" sz="2000" dirty="0">
                <a:latin typeface="Tahoma" panose="020B0604030504040204" pitchFamily="34" charset="0"/>
                <a:cs typeface="Tahoma" panose="020B0604030504040204" pitchFamily="34" charset="0"/>
              </a:rPr>
              <a:t>and </a:t>
            </a:r>
            <a:r>
              <a:rPr lang="en-AT" sz="2000" b="1" dirty="0">
                <a:latin typeface="Tahoma" panose="020B0604030504040204" pitchFamily="34" charset="0"/>
                <a:cs typeface="Tahoma" panose="020B0604030504040204" pitchFamily="34" charset="0"/>
              </a:rPr>
              <a:t>regional </a:t>
            </a:r>
            <a:r>
              <a:rPr lang="en-AT" sz="2000" dirty="0">
                <a:latin typeface="Tahoma" panose="020B0604030504040204" pitchFamily="34" charset="0"/>
                <a:cs typeface="Tahoma" panose="020B0604030504040204" pitchFamily="34" charset="0"/>
              </a:rPr>
              <a:t>(Arctic) factors – political, economic, social, technological, environmental, legal (PESTEL)</a:t>
            </a:r>
          </a:p>
          <a:p>
            <a:pPr marL="342900" indent="-342900">
              <a:buFont typeface="Arial" panose="020B0604020202020204" pitchFamily="34" charset="0"/>
              <a:buChar char="•"/>
            </a:pPr>
            <a:r>
              <a:rPr lang="en-AT" sz="2000" dirty="0">
                <a:latin typeface="Tahoma" panose="020B0604030504040204" pitchFamily="34" charset="0"/>
                <a:cs typeface="Tahoma" panose="020B0604030504040204" pitchFamily="34" charset="0"/>
              </a:rPr>
              <a:t>Scenarios are based on extensive </a:t>
            </a:r>
            <a:r>
              <a:rPr lang="en-AT" sz="2000" b="1" dirty="0">
                <a:latin typeface="Tahoma" panose="020B0604030504040204" pitchFamily="34" charset="0"/>
                <a:cs typeface="Tahoma" panose="020B0604030504040204" pitchFamily="34" charset="0"/>
              </a:rPr>
              <a:t>literature</a:t>
            </a:r>
            <a:r>
              <a:rPr lang="en-AT" sz="2000" dirty="0">
                <a:latin typeface="Tahoma" panose="020B0604030504040204" pitchFamily="34" charset="0"/>
                <a:cs typeface="Tahoma" panose="020B0604030504040204" pitchFamily="34" charset="0"/>
              </a:rPr>
              <a:t> research and input from various </a:t>
            </a:r>
            <a:r>
              <a:rPr lang="en-AT" sz="2000" b="1" dirty="0">
                <a:latin typeface="Tahoma" panose="020B0604030504040204" pitchFamily="34" charset="0"/>
                <a:cs typeface="Tahoma" panose="020B0604030504040204" pitchFamily="34" charset="0"/>
              </a:rPr>
              <a:t>experts</a:t>
            </a:r>
            <a:r>
              <a:rPr lang="en-AT" sz="2000" dirty="0">
                <a:latin typeface="Tahoma" panose="020B0604030504040204" pitchFamily="34" charset="0"/>
                <a:cs typeface="Tahoma" panose="020B0604030504040204" pitchFamily="34" charset="0"/>
              </a:rPr>
              <a:t> from academia and industry using </a:t>
            </a:r>
            <a:r>
              <a:rPr lang="en-US" sz="2000" dirty="0">
                <a:latin typeface="Tahoma" panose="020B0604030504040204" pitchFamily="34" charset="0"/>
                <a:cs typeface="Tahoma" panose="020B0604030504040204" pitchFamily="34" charset="0"/>
              </a:rPr>
              <a:t>the </a:t>
            </a:r>
            <a:r>
              <a:rPr lang="en-US" sz="2000" b="1" dirty="0">
                <a:latin typeface="Tahoma" panose="020B0604030504040204" pitchFamily="34" charset="0"/>
                <a:cs typeface="Tahoma" panose="020B0604030504040204" pitchFamily="34" charset="0"/>
              </a:rPr>
              <a:t>backcasting </a:t>
            </a:r>
            <a:r>
              <a:rPr lang="en-US" sz="2000" dirty="0">
                <a:latin typeface="Tahoma" panose="020B0604030504040204" pitchFamily="34" charset="0"/>
                <a:cs typeface="Tahoma" panose="020B0604030504040204" pitchFamily="34" charset="0"/>
              </a:rPr>
              <a:t>and </a:t>
            </a:r>
            <a:r>
              <a:rPr lang="en-AT" sz="2000" b="1" dirty="0">
                <a:latin typeface="Tahoma" panose="020B0604030504040204" pitchFamily="34" charset="0"/>
                <a:cs typeface="Tahoma" panose="020B0604030504040204" pitchFamily="34" charset="0"/>
              </a:rPr>
              <a:t>morphological analysis</a:t>
            </a:r>
            <a:r>
              <a:rPr lang="en-AT" sz="2000" dirty="0">
                <a:latin typeface="Tahoma" panose="020B0604030504040204" pitchFamily="34" charset="0"/>
                <a:cs typeface="Tahoma" panose="020B0604030504040204" pitchFamily="34" charset="0"/>
              </a:rPr>
              <a:t> methods</a:t>
            </a:r>
            <a:endParaRPr lang="en-US" sz="2000" dirty="0">
              <a:latin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000" dirty="0">
                <a:latin typeface="Tahoma" panose="020B0604030504040204" pitchFamily="34" charset="0"/>
                <a:cs typeface="Tahoma" panose="020B0604030504040204" pitchFamily="34" charset="0"/>
              </a:rPr>
              <a:t>Original focus on emerging trade routes between Europe and Asia, i.e., shipping in the </a:t>
            </a:r>
            <a:r>
              <a:rPr lang="en-US" sz="2000" b="1" dirty="0">
                <a:latin typeface="Tahoma" panose="020B0604030504040204" pitchFamily="34" charset="0"/>
                <a:cs typeface="Tahoma" panose="020B0604030504040204" pitchFamily="34" charset="0"/>
              </a:rPr>
              <a:t>Euro-Asian Arctic</a:t>
            </a:r>
            <a:endParaRPr lang="en-AT" sz="2000" dirty="0">
              <a:latin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en-AT" sz="2000" dirty="0">
              <a:latin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74DD1EB0-1940-CD49-867E-CE9DC4E925EB}"/>
              </a:ext>
            </a:extLst>
          </p:cNvPr>
          <p:cNvSpPr>
            <a:spLocks noGrp="1"/>
          </p:cNvSpPr>
          <p:nvPr>
            <p:ph type="sldNum" sz="quarter" idx="16"/>
          </p:nvPr>
        </p:nvSpPr>
        <p:spPr/>
        <p:txBody>
          <a:bodyPr/>
          <a:lstStyle/>
          <a:p>
            <a:fld id="{838B0777-827F-8D42-90B1-61394C340E65}" type="slidenum">
              <a:rPr lang="en-US" smtClean="0"/>
              <a:pPr/>
              <a:t>3</a:t>
            </a:fld>
            <a:endParaRPr lang="en-US" dirty="0"/>
          </a:p>
        </p:txBody>
      </p:sp>
      <p:cxnSp>
        <p:nvCxnSpPr>
          <p:cNvPr id="7" name="Straight Arrow Connector 6">
            <a:extLst>
              <a:ext uri="{FF2B5EF4-FFF2-40B4-BE49-F238E27FC236}">
                <a16:creationId xmlns:a16="http://schemas.microsoft.com/office/drawing/2014/main" id="{778335E5-CACA-489F-B754-3F9CE62CC2EF}"/>
              </a:ext>
            </a:extLst>
          </p:cNvPr>
          <p:cNvCxnSpPr/>
          <p:nvPr/>
        </p:nvCxnSpPr>
        <p:spPr>
          <a:xfrm>
            <a:off x="8471620" y="3486538"/>
            <a:ext cx="360161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9672B9F-927C-4466-852D-61CA01D086CD}"/>
              </a:ext>
            </a:extLst>
          </p:cNvPr>
          <p:cNvCxnSpPr>
            <a:cxnSpLocks/>
            <a:endCxn id="19" idx="0"/>
          </p:cNvCxnSpPr>
          <p:nvPr/>
        </p:nvCxnSpPr>
        <p:spPr>
          <a:xfrm flipV="1">
            <a:off x="8638995" y="1839720"/>
            <a:ext cx="2705878" cy="62515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538599-3112-41AF-900F-37F9170C4E66}"/>
              </a:ext>
            </a:extLst>
          </p:cNvPr>
          <p:cNvCxnSpPr>
            <a:cxnSpLocks/>
            <a:endCxn id="19" idx="4"/>
          </p:cNvCxnSpPr>
          <p:nvPr/>
        </p:nvCxnSpPr>
        <p:spPr>
          <a:xfrm>
            <a:off x="8638995" y="2464871"/>
            <a:ext cx="2705878" cy="62015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9683AF7F-ECEA-41DB-8BCB-15FEA7EA748A}"/>
              </a:ext>
            </a:extLst>
          </p:cNvPr>
          <p:cNvSpPr/>
          <p:nvPr/>
        </p:nvSpPr>
        <p:spPr>
          <a:xfrm>
            <a:off x="11154085" y="1839720"/>
            <a:ext cx="381575" cy="1245306"/>
          </a:xfrm>
          <a:prstGeom prst="ellipse">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EEFC466E-0383-4EC4-AC3D-0891F2FD60C3}"/>
              </a:ext>
            </a:extLst>
          </p:cNvPr>
          <p:cNvSpPr txBox="1"/>
          <p:nvPr/>
        </p:nvSpPr>
        <p:spPr>
          <a:xfrm>
            <a:off x="8392107" y="3498331"/>
            <a:ext cx="625727" cy="307777"/>
          </a:xfrm>
          <a:prstGeom prst="rect">
            <a:avLst/>
          </a:prstGeom>
          <a:noFill/>
        </p:spPr>
        <p:txBody>
          <a:bodyPr wrap="square" rtlCol="0">
            <a:spAutoFit/>
          </a:bodyPr>
          <a:lstStyle/>
          <a:p>
            <a:r>
              <a:rPr lang="en-US" sz="1400" dirty="0">
                <a:solidFill>
                  <a:schemeClr val="accent1"/>
                </a:solidFill>
              </a:rPr>
              <a:t>Now</a:t>
            </a:r>
          </a:p>
        </p:txBody>
      </p:sp>
      <p:sp>
        <p:nvSpPr>
          <p:cNvPr id="26" name="TextBox 25">
            <a:extLst>
              <a:ext uri="{FF2B5EF4-FFF2-40B4-BE49-F238E27FC236}">
                <a16:creationId xmlns:a16="http://schemas.microsoft.com/office/drawing/2014/main" id="{1944CD3A-91F1-4996-9EE2-3A77E2E0169E}"/>
              </a:ext>
            </a:extLst>
          </p:cNvPr>
          <p:cNvSpPr txBox="1"/>
          <p:nvPr/>
        </p:nvSpPr>
        <p:spPr>
          <a:xfrm>
            <a:off x="11032008" y="3534728"/>
            <a:ext cx="733318" cy="307777"/>
          </a:xfrm>
          <a:prstGeom prst="rect">
            <a:avLst/>
          </a:prstGeom>
          <a:noFill/>
        </p:spPr>
        <p:txBody>
          <a:bodyPr wrap="square" rtlCol="0">
            <a:spAutoFit/>
          </a:bodyPr>
          <a:lstStyle/>
          <a:p>
            <a:r>
              <a:rPr lang="en-US" sz="1400" dirty="0">
                <a:solidFill>
                  <a:schemeClr val="accent1"/>
                </a:solidFill>
              </a:rPr>
              <a:t>Future</a:t>
            </a:r>
          </a:p>
        </p:txBody>
      </p:sp>
      <p:pic>
        <p:nvPicPr>
          <p:cNvPr id="38" name="Graphic 37" descr="Badge 1 with solid fill">
            <a:extLst>
              <a:ext uri="{FF2B5EF4-FFF2-40B4-BE49-F238E27FC236}">
                <a16:creationId xmlns:a16="http://schemas.microsoft.com/office/drawing/2014/main" id="{1654E028-97E5-4FB2-80B6-5E15630E11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61175" y="1709153"/>
            <a:ext cx="360000" cy="360000"/>
          </a:xfrm>
          <a:prstGeom prst="rect">
            <a:avLst/>
          </a:prstGeom>
        </p:spPr>
      </p:pic>
      <p:pic>
        <p:nvPicPr>
          <p:cNvPr id="40" name="Graphic 39" descr="Badge with solid fill">
            <a:extLst>
              <a:ext uri="{FF2B5EF4-FFF2-40B4-BE49-F238E27FC236}">
                <a16:creationId xmlns:a16="http://schemas.microsoft.com/office/drawing/2014/main" id="{BE1DC035-AE78-48D2-AF9F-C0F4050FE9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71836" y="2275423"/>
            <a:ext cx="360000" cy="360000"/>
          </a:xfrm>
          <a:prstGeom prst="rect">
            <a:avLst/>
          </a:prstGeom>
        </p:spPr>
      </p:pic>
      <p:pic>
        <p:nvPicPr>
          <p:cNvPr id="42" name="Graphic 41" descr="Badge 3 with solid fill">
            <a:extLst>
              <a:ext uri="{FF2B5EF4-FFF2-40B4-BE49-F238E27FC236}">
                <a16:creationId xmlns:a16="http://schemas.microsoft.com/office/drawing/2014/main" id="{D93E8C5E-8F4B-4802-91CD-17B68BB3A4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90261" y="2110665"/>
            <a:ext cx="360000" cy="360000"/>
          </a:xfrm>
          <a:prstGeom prst="rect">
            <a:avLst/>
          </a:prstGeom>
        </p:spPr>
      </p:pic>
      <p:pic>
        <p:nvPicPr>
          <p:cNvPr id="44" name="Graphic 43" descr="Badge 4 with solid fill">
            <a:extLst>
              <a:ext uri="{FF2B5EF4-FFF2-40B4-BE49-F238E27FC236}">
                <a16:creationId xmlns:a16="http://schemas.microsoft.com/office/drawing/2014/main" id="{137D46A1-7857-4421-913C-F32F41424A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95660" y="2494801"/>
            <a:ext cx="360000" cy="360000"/>
          </a:xfrm>
          <a:prstGeom prst="rect">
            <a:avLst/>
          </a:prstGeom>
        </p:spPr>
      </p:pic>
      <p:pic>
        <p:nvPicPr>
          <p:cNvPr id="46" name="Graphic 45" descr="Badge 5 with solid fill">
            <a:extLst>
              <a:ext uri="{FF2B5EF4-FFF2-40B4-BE49-F238E27FC236}">
                <a16:creationId xmlns:a16="http://schemas.microsoft.com/office/drawing/2014/main" id="{F4E0AD21-A51B-4229-A936-605A715EE0F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75660" y="2860592"/>
            <a:ext cx="360000" cy="360000"/>
          </a:xfrm>
          <a:prstGeom prst="rect">
            <a:avLst/>
          </a:prstGeom>
        </p:spPr>
      </p:pic>
      <p:cxnSp>
        <p:nvCxnSpPr>
          <p:cNvPr id="49" name="Straight Connector 48">
            <a:extLst>
              <a:ext uri="{FF2B5EF4-FFF2-40B4-BE49-F238E27FC236}">
                <a16:creationId xmlns:a16="http://schemas.microsoft.com/office/drawing/2014/main" id="{A2E5A5DF-6D14-4B8A-9B12-5052EA4168F3}"/>
              </a:ext>
            </a:extLst>
          </p:cNvPr>
          <p:cNvCxnSpPr>
            <a:cxnSpLocks/>
          </p:cNvCxnSpPr>
          <p:nvPr/>
        </p:nvCxnSpPr>
        <p:spPr>
          <a:xfrm>
            <a:off x="8638995" y="2470665"/>
            <a:ext cx="0" cy="1015873"/>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17" name="Diagramm 6">
            <a:extLst>
              <a:ext uri="{FF2B5EF4-FFF2-40B4-BE49-F238E27FC236}">
                <a16:creationId xmlns:a16="http://schemas.microsoft.com/office/drawing/2014/main" id="{4D6D1957-4E6D-4DF5-BDC1-D70EA1D987D3}"/>
              </a:ext>
            </a:extLst>
          </p:cNvPr>
          <p:cNvGraphicFramePr/>
          <p:nvPr>
            <p:extLst>
              <p:ext uri="{D42A27DB-BD31-4B8C-83A1-F6EECF244321}">
                <p14:modId xmlns:p14="http://schemas.microsoft.com/office/powerpoint/2010/main" val="931276449"/>
              </p:ext>
            </p:extLst>
          </p:nvPr>
        </p:nvGraphicFramePr>
        <p:xfrm>
          <a:off x="8275445" y="3858473"/>
          <a:ext cx="3772033" cy="224895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36030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p:bldP spid="26" grpId="0"/>
      <p:bldGraphic spid="1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7783ADD9-F8A6-4489-939B-843787189F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814"/>
          <a:stretch/>
        </p:blipFill>
        <p:spPr bwMode="auto">
          <a:xfrm>
            <a:off x="6874136" y="983211"/>
            <a:ext cx="4371976" cy="275290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E871854-F5FF-4037-B90A-F3D7D4F7A572}"/>
              </a:ext>
            </a:extLst>
          </p:cNvPr>
          <p:cNvSpPr>
            <a:spLocks noGrp="1"/>
          </p:cNvSpPr>
          <p:nvPr>
            <p:ph type="title"/>
          </p:nvPr>
        </p:nvSpPr>
        <p:spPr/>
        <p:txBody>
          <a:bodyPr/>
          <a:lstStyle/>
          <a:p>
            <a:r>
              <a:rPr lang="en-US" dirty="0">
                <a:latin typeface="Tahoma" panose="020B0604030504040204" pitchFamily="34" charset="0"/>
                <a:cs typeface="Tahoma" panose="020B0604030504040204" pitchFamily="34" charset="0"/>
              </a:rPr>
              <a:t>Scenario building exercise </a:t>
            </a:r>
          </a:p>
        </p:txBody>
      </p:sp>
      <p:pic>
        <p:nvPicPr>
          <p:cNvPr id="1026" name="Picture 2">
            <a:extLst>
              <a:ext uri="{FF2B5EF4-FFF2-40B4-BE49-F238E27FC236}">
                <a16:creationId xmlns:a16="http://schemas.microsoft.com/office/drawing/2014/main" id="{7713674F-8CD6-4674-A49B-F3FCCADF0538}"/>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362712" y="4260336"/>
            <a:ext cx="5760000" cy="209801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AF4572C-DF55-4106-B324-784E23DC7569}"/>
              </a:ext>
            </a:extLst>
          </p:cNvPr>
          <p:cNvSpPr>
            <a:spLocks noGrp="1"/>
          </p:cNvSpPr>
          <p:nvPr>
            <p:ph type="sldNum" sz="quarter" idx="16"/>
          </p:nvPr>
        </p:nvSpPr>
        <p:spPr/>
        <p:txBody>
          <a:bodyPr/>
          <a:lstStyle/>
          <a:p>
            <a:fld id="{47C9FA20-6F9A-F442-ADA0-8F2B0B81887B}" type="slidenum">
              <a:rPr lang="en-AT" smtClean="0"/>
              <a:t>4</a:t>
            </a:fld>
            <a:endParaRPr lang="en-AT"/>
          </a:p>
        </p:txBody>
      </p:sp>
      <p:pic>
        <p:nvPicPr>
          <p:cNvPr id="1030" name="Picture 6">
            <a:extLst>
              <a:ext uri="{FF2B5EF4-FFF2-40B4-BE49-F238E27FC236}">
                <a16:creationId xmlns:a16="http://schemas.microsoft.com/office/drawing/2014/main" id="{794CC2E6-0FDF-4C90-A999-468FDEB9CF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36" t="-1" r="12625" b="1248"/>
          <a:stretch/>
        </p:blipFill>
        <p:spPr bwMode="auto">
          <a:xfrm>
            <a:off x="6874136" y="3903240"/>
            <a:ext cx="4371976" cy="2759708"/>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4">
            <a:extLst>
              <a:ext uri="{FF2B5EF4-FFF2-40B4-BE49-F238E27FC236}">
                <a16:creationId xmlns:a16="http://schemas.microsoft.com/office/drawing/2014/main" id="{E5BD1B11-D593-48F9-8695-1F1479C88C1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804" y="1966660"/>
            <a:ext cx="5760000" cy="1000691"/>
          </a:xfrm>
          <a:prstGeom prst="rect">
            <a:avLst/>
          </a:prstGeom>
          <a:ln>
            <a:noFill/>
          </a:ln>
          <a:effectLst>
            <a:outerShdw blurRad="190500" algn="tl" rotWithShape="0">
              <a:srgbClr val="000000">
                <a:alpha val="70000"/>
              </a:srgbClr>
            </a:outerShdw>
          </a:effectLst>
        </p:spPr>
      </p:pic>
      <p:cxnSp>
        <p:nvCxnSpPr>
          <p:cNvPr id="5" name="Straight Arrow Connector 4">
            <a:extLst>
              <a:ext uri="{FF2B5EF4-FFF2-40B4-BE49-F238E27FC236}">
                <a16:creationId xmlns:a16="http://schemas.microsoft.com/office/drawing/2014/main" id="{D7E775E6-2D98-49D8-A165-D708107F592C}"/>
              </a:ext>
            </a:extLst>
          </p:cNvPr>
          <p:cNvCxnSpPr>
            <a:cxnSpLocks/>
            <a:stCxn id="8" idx="2"/>
          </p:cNvCxnSpPr>
          <p:nvPr/>
        </p:nvCxnSpPr>
        <p:spPr>
          <a:xfrm flipH="1">
            <a:off x="1472298" y="2967351"/>
            <a:ext cx="1899506" cy="1378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03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C83E4-6DA8-4EAF-8E88-957326CEF8A5}"/>
              </a:ext>
            </a:extLst>
          </p:cNvPr>
          <p:cNvSpPr>
            <a:spLocks noGrp="1"/>
          </p:cNvSpPr>
          <p:nvPr>
            <p:ph type="title"/>
          </p:nvPr>
        </p:nvSpPr>
        <p:spPr/>
        <p:txBody>
          <a:bodyPr>
            <a:normAutofit/>
          </a:bodyPr>
          <a:lstStyle/>
          <a:p>
            <a:r>
              <a:rPr lang="en-GB" sz="3200" dirty="0">
                <a:latin typeface="Tahoma" panose="020B0604030504040204" pitchFamily="34" charset="0"/>
                <a:cs typeface="Tahoma" panose="020B0604030504040204" pitchFamily="34" charset="0"/>
              </a:rPr>
              <a:t>Backcasting from plausible visions of </a:t>
            </a:r>
            <a:br>
              <a:rPr lang="en-GB" sz="3200" dirty="0">
                <a:latin typeface="Tahoma" panose="020B0604030504040204" pitchFamily="34" charset="0"/>
                <a:cs typeface="Tahoma" panose="020B0604030504040204" pitchFamily="34" charset="0"/>
              </a:rPr>
            </a:br>
            <a:r>
              <a:rPr lang="en-GB" sz="3200" dirty="0">
                <a:latin typeface="Tahoma" panose="020B0604030504040204" pitchFamily="34" charset="0"/>
                <a:cs typeface="Tahoma" panose="020B0604030504040204" pitchFamily="34" charset="0"/>
              </a:rPr>
              <a:t>shipping in the Euro-Asian Arctic</a:t>
            </a:r>
          </a:p>
        </p:txBody>
      </p:sp>
      <p:sp>
        <p:nvSpPr>
          <p:cNvPr id="3" name="Slide Number Placeholder 2">
            <a:extLst>
              <a:ext uri="{FF2B5EF4-FFF2-40B4-BE49-F238E27FC236}">
                <a16:creationId xmlns:a16="http://schemas.microsoft.com/office/drawing/2014/main" id="{61C55851-338A-40FC-A031-B1FF1347D891}"/>
              </a:ext>
            </a:extLst>
          </p:cNvPr>
          <p:cNvSpPr>
            <a:spLocks noGrp="1"/>
          </p:cNvSpPr>
          <p:nvPr>
            <p:ph type="sldNum" sz="quarter" idx="16"/>
          </p:nvPr>
        </p:nvSpPr>
        <p:spPr/>
        <p:txBody>
          <a:bodyPr/>
          <a:lstStyle/>
          <a:p>
            <a:pPr>
              <a:defRPr/>
            </a:pPr>
            <a:fld id="{8F7E55A6-0E52-4C21-98D2-611E5253010E}" type="slidenum">
              <a:rPr lang="en-US" smtClean="0"/>
              <a:pPr>
                <a:defRPr/>
              </a:pPr>
              <a:t>5</a:t>
            </a:fld>
            <a:endParaRPr lang="en-US" dirty="0"/>
          </a:p>
        </p:txBody>
      </p:sp>
      <p:grpSp>
        <p:nvGrpSpPr>
          <p:cNvPr id="4" name="Gruppieren 3">
            <a:extLst>
              <a:ext uri="{FF2B5EF4-FFF2-40B4-BE49-F238E27FC236}">
                <a16:creationId xmlns:a16="http://schemas.microsoft.com/office/drawing/2014/main" id="{43D3B04B-F68F-4F24-9B5B-E041881EB678}"/>
              </a:ext>
            </a:extLst>
          </p:cNvPr>
          <p:cNvGrpSpPr/>
          <p:nvPr/>
        </p:nvGrpSpPr>
        <p:grpSpPr>
          <a:xfrm>
            <a:off x="3001948" y="1554980"/>
            <a:ext cx="6984000" cy="4608000"/>
            <a:chOff x="2032000" y="65402"/>
            <a:chExt cx="9157630" cy="6072931"/>
          </a:xfrm>
        </p:grpSpPr>
        <p:graphicFrame>
          <p:nvGraphicFramePr>
            <p:cNvPr id="5" name="Diagram 1">
              <a:extLst>
                <a:ext uri="{FF2B5EF4-FFF2-40B4-BE49-F238E27FC236}">
                  <a16:creationId xmlns:a16="http://schemas.microsoft.com/office/drawing/2014/main" id="{ED88601F-C919-4124-ABDC-7303C87B07BF}"/>
                </a:ext>
              </a:extLst>
            </p:cNvPr>
            <p:cNvGraphicFramePr/>
            <p:nvPr>
              <p:extLst>
                <p:ext uri="{D42A27DB-BD31-4B8C-83A1-F6EECF244321}">
                  <p14:modId xmlns:p14="http://schemas.microsoft.com/office/powerpoint/2010/main" val="243729894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2">
              <a:extLst>
                <a:ext uri="{FF2B5EF4-FFF2-40B4-BE49-F238E27FC236}">
                  <a16:creationId xmlns:a16="http://schemas.microsoft.com/office/drawing/2014/main" id="{D0716ADE-B558-4FC5-B3FF-941EE4D545A8}"/>
                </a:ext>
              </a:extLst>
            </p:cNvPr>
            <p:cNvSpPr txBox="1"/>
            <p:nvPr/>
          </p:nvSpPr>
          <p:spPr>
            <a:xfrm>
              <a:off x="8510956" y="3154652"/>
              <a:ext cx="2678674" cy="689557"/>
            </a:xfrm>
            <a:prstGeom prst="rect">
              <a:avLst/>
            </a:prstGeom>
            <a:noFill/>
          </p:spPr>
          <p:txBody>
            <a:bodyPr wrap="square" rtlCol="0">
              <a:spAutoFit/>
            </a:bodyPr>
            <a:lstStyle/>
            <a:p>
              <a:pPr algn="ctr"/>
              <a:r>
                <a:rPr lang="en-AT" sz="1400" b="1" dirty="0">
                  <a:latin typeface="Tahoma" panose="020B0604030504040204" pitchFamily="34" charset="0"/>
                  <a:ea typeface="Tahoma" panose="020B0604030504040204" pitchFamily="34" charset="0"/>
                  <a:cs typeface="Tahoma" panose="020B0604030504040204" pitchFamily="34" charset="0"/>
                </a:rPr>
                <a:t>Volume of transit shipping</a:t>
              </a:r>
            </a:p>
          </p:txBody>
        </p:sp>
        <p:sp>
          <p:nvSpPr>
            <p:cNvPr id="7" name="TextBox 3">
              <a:extLst>
                <a:ext uri="{FF2B5EF4-FFF2-40B4-BE49-F238E27FC236}">
                  <a16:creationId xmlns:a16="http://schemas.microsoft.com/office/drawing/2014/main" id="{330EC398-1AD9-4C78-8036-FDF1CC010908}"/>
                </a:ext>
              </a:extLst>
            </p:cNvPr>
            <p:cNvSpPr txBox="1"/>
            <p:nvPr/>
          </p:nvSpPr>
          <p:spPr>
            <a:xfrm>
              <a:off x="4236991" y="65402"/>
              <a:ext cx="3718015" cy="689557"/>
            </a:xfrm>
            <a:prstGeom prst="rect">
              <a:avLst/>
            </a:prstGeom>
            <a:noFill/>
          </p:spPr>
          <p:txBody>
            <a:bodyPr wrap="square" rtlCol="0">
              <a:spAutoFit/>
            </a:bodyPr>
            <a:lstStyle/>
            <a:p>
              <a:pPr algn="ctr"/>
              <a:r>
                <a:rPr lang="en-AT" sz="1400" b="1" dirty="0">
                  <a:latin typeface="Tahoma" panose="020B0604030504040204" pitchFamily="34" charset="0"/>
                  <a:ea typeface="Tahoma" panose="020B0604030504040204" pitchFamily="34" charset="0"/>
                  <a:cs typeface="Tahoma" panose="020B0604030504040204" pitchFamily="34" charset="0"/>
                </a:rPr>
                <a:t>Volume of destinational  shipping</a:t>
              </a:r>
            </a:p>
          </p:txBody>
        </p:sp>
      </p:grpSp>
      <p:pic>
        <p:nvPicPr>
          <p:cNvPr id="9" name="Grafik 8" descr="Kreuzfahrtschiff Silhouette">
            <a:extLst>
              <a:ext uri="{FF2B5EF4-FFF2-40B4-BE49-F238E27FC236}">
                <a16:creationId xmlns:a16="http://schemas.microsoft.com/office/drawing/2014/main" id="{C5FC8E8F-2AD8-41F1-954C-1EBE5ACA06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05840" y="2840388"/>
            <a:ext cx="543246" cy="543246"/>
          </a:xfrm>
          <a:prstGeom prst="rect">
            <a:avLst/>
          </a:prstGeom>
        </p:spPr>
      </p:pic>
      <p:pic>
        <p:nvPicPr>
          <p:cNvPr id="19" name="Grafik 18" descr="Fracht Silhouette">
            <a:extLst>
              <a:ext uri="{FF2B5EF4-FFF2-40B4-BE49-F238E27FC236}">
                <a16:creationId xmlns:a16="http://schemas.microsoft.com/office/drawing/2014/main" id="{68807546-9571-4C55-A14B-C013964E338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80209" y="1773838"/>
            <a:ext cx="597937" cy="505185"/>
          </a:xfrm>
          <a:prstGeom prst="rect">
            <a:avLst/>
          </a:prstGeom>
        </p:spPr>
      </p:pic>
      <p:pic>
        <p:nvPicPr>
          <p:cNvPr id="20" name="Grafik 19" descr="Kreuzfahrtschiff Silhouette">
            <a:extLst>
              <a:ext uri="{FF2B5EF4-FFF2-40B4-BE49-F238E27FC236}">
                <a16:creationId xmlns:a16="http://schemas.microsoft.com/office/drawing/2014/main" id="{AE14318B-1664-4681-B575-B6B627DD86F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59134" y="3293090"/>
            <a:ext cx="635983" cy="537329"/>
          </a:xfrm>
          <a:prstGeom prst="rect">
            <a:avLst/>
          </a:prstGeom>
        </p:spPr>
      </p:pic>
      <p:pic>
        <p:nvPicPr>
          <p:cNvPr id="26" name="Grafik 25" descr="Fracht Silhouette">
            <a:extLst>
              <a:ext uri="{FF2B5EF4-FFF2-40B4-BE49-F238E27FC236}">
                <a16:creationId xmlns:a16="http://schemas.microsoft.com/office/drawing/2014/main" id="{5BD71645-C6E7-4B84-B8DD-BE820E8C1DA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22284" y="2155467"/>
            <a:ext cx="625611" cy="528566"/>
          </a:xfrm>
          <a:prstGeom prst="rect">
            <a:avLst/>
          </a:prstGeom>
        </p:spPr>
      </p:pic>
      <p:pic>
        <p:nvPicPr>
          <p:cNvPr id="27" name="Grafik 26" descr="Kreuzfahrtschiff Silhouette">
            <a:extLst>
              <a:ext uri="{FF2B5EF4-FFF2-40B4-BE49-F238E27FC236}">
                <a16:creationId xmlns:a16="http://schemas.microsoft.com/office/drawing/2014/main" id="{152EECD0-3C9A-439C-8FCC-1FA62586AF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75624" y="3244589"/>
            <a:ext cx="635983" cy="537329"/>
          </a:xfrm>
          <a:prstGeom prst="rect">
            <a:avLst/>
          </a:prstGeom>
        </p:spPr>
      </p:pic>
      <p:pic>
        <p:nvPicPr>
          <p:cNvPr id="28" name="Grafik 27" descr="Kreuzfahrtschiff Silhouette">
            <a:extLst>
              <a:ext uri="{FF2B5EF4-FFF2-40B4-BE49-F238E27FC236}">
                <a16:creationId xmlns:a16="http://schemas.microsoft.com/office/drawing/2014/main" id="{8934675B-DFCE-4AF6-AB92-BAC306BC54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33819" y="3027315"/>
            <a:ext cx="523601" cy="523601"/>
          </a:xfrm>
          <a:prstGeom prst="rect">
            <a:avLst/>
          </a:prstGeom>
        </p:spPr>
      </p:pic>
      <p:pic>
        <p:nvPicPr>
          <p:cNvPr id="29" name="Grafik 28" descr="Kreuzfahrtschiff Silhouette">
            <a:extLst>
              <a:ext uri="{FF2B5EF4-FFF2-40B4-BE49-F238E27FC236}">
                <a16:creationId xmlns:a16="http://schemas.microsoft.com/office/drawing/2014/main" id="{0B7A69A4-7561-43C2-B555-6D04365B63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68299" y="3027315"/>
            <a:ext cx="523601" cy="523601"/>
          </a:xfrm>
          <a:prstGeom prst="rect">
            <a:avLst/>
          </a:prstGeom>
        </p:spPr>
      </p:pic>
      <p:pic>
        <p:nvPicPr>
          <p:cNvPr id="30" name="Grafik 29" descr="Kreuzfahrtschiff Silhouette">
            <a:extLst>
              <a:ext uri="{FF2B5EF4-FFF2-40B4-BE49-F238E27FC236}">
                <a16:creationId xmlns:a16="http://schemas.microsoft.com/office/drawing/2014/main" id="{588CD59F-4B79-4E6B-A47F-1D26F03C9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58510" y="3225120"/>
            <a:ext cx="523601" cy="523601"/>
          </a:xfrm>
          <a:prstGeom prst="rect">
            <a:avLst/>
          </a:prstGeom>
        </p:spPr>
      </p:pic>
      <p:pic>
        <p:nvPicPr>
          <p:cNvPr id="31" name="Grafik 30" descr="Fracht Silhouette">
            <a:extLst>
              <a:ext uri="{FF2B5EF4-FFF2-40B4-BE49-F238E27FC236}">
                <a16:creationId xmlns:a16="http://schemas.microsoft.com/office/drawing/2014/main" id="{75F7365D-C734-4DD3-97E8-6184CBD75FB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47518" y="4965487"/>
            <a:ext cx="488336" cy="488336"/>
          </a:xfrm>
          <a:prstGeom prst="rect">
            <a:avLst/>
          </a:prstGeom>
        </p:spPr>
      </p:pic>
      <p:pic>
        <p:nvPicPr>
          <p:cNvPr id="32" name="Grafik 31" descr="Fracht Silhouette">
            <a:extLst>
              <a:ext uri="{FF2B5EF4-FFF2-40B4-BE49-F238E27FC236}">
                <a16:creationId xmlns:a16="http://schemas.microsoft.com/office/drawing/2014/main" id="{94AD7DBB-2587-49A3-983D-9744B852A1A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11607" y="4642659"/>
            <a:ext cx="457580" cy="457580"/>
          </a:xfrm>
          <a:prstGeom prst="rect">
            <a:avLst/>
          </a:prstGeom>
        </p:spPr>
      </p:pic>
      <p:pic>
        <p:nvPicPr>
          <p:cNvPr id="33" name="Grafik 32" descr="Fracht Silhouette">
            <a:extLst>
              <a:ext uri="{FF2B5EF4-FFF2-40B4-BE49-F238E27FC236}">
                <a16:creationId xmlns:a16="http://schemas.microsoft.com/office/drawing/2014/main" id="{3FF52F6E-70EA-4EE7-B0A4-E54C17B74D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85013" y="4961761"/>
            <a:ext cx="488336" cy="488336"/>
          </a:xfrm>
          <a:prstGeom prst="rect">
            <a:avLst/>
          </a:prstGeom>
        </p:spPr>
      </p:pic>
      <p:pic>
        <p:nvPicPr>
          <p:cNvPr id="34" name="Grafik 33" descr="Kreuzfahrtschiff Silhouette">
            <a:extLst>
              <a:ext uri="{FF2B5EF4-FFF2-40B4-BE49-F238E27FC236}">
                <a16:creationId xmlns:a16="http://schemas.microsoft.com/office/drawing/2014/main" id="{1F19BDC8-E31C-4C08-8C95-9E10AFD5E1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74589" y="5180103"/>
            <a:ext cx="523602" cy="523602"/>
          </a:xfrm>
          <a:prstGeom prst="rect">
            <a:avLst/>
          </a:prstGeom>
        </p:spPr>
      </p:pic>
      <p:pic>
        <p:nvPicPr>
          <p:cNvPr id="35" name="Grafik 34" descr="Fracht Silhouette">
            <a:extLst>
              <a:ext uri="{FF2B5EF4-FFF2-40B4-BE49-F238E27FC236}">
                <a16:creationId xmlns:a16="http://schemas.microsoft.com/office/drawing/2014/main" id="{AE068EB3-F52B-4BDA-9B98-DC1989AC609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4821" y="4682327"/>
            <a:ext cx="529485" cy="523602"/>
          </a:xfrm>
          <a:prstGeom prst="rect">
            <a:avLst/>
          </a:prstGeom>
        </p:spPr>
      </p:pic>
      <p:pic>
        <p:nvPicPr>
          <p:cNvPr id="36" name="Grafik 35" descr="Fracht Silhouette">
            <a:extLst>
              <a:ext uri="{FF2B5EF4-FFF2-40B4-BE49-F238E27FC236}">
                <a16:creationId xmlns:a16="http://schemas.microsoft.com/office/drawing/2014/main" id="{86C0E69D-294A-4307-8D35-C1D377DB42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85210" y="2671519"/>
            <a:ext cx="523555" cy="523555"/>
          </a:xfrm>
          <a:prstGeom prst="rect">
            <a:avLst/>
          </a:prstGeom>
        </p:spPr>
      </p:pic>
      <p:pic>
        <p:nvPicPr>
          <p:cNvPr id="37" name="Grafik 36" descr="Kreuzfahrtschiff Silhouette">
            <a:extLst>
              <a:ext uri="{FF2B5EF4-FFF2-40B4-BE49-F238E27FC236}">
                <a16:creationId xmlns:a16="http://schemas.microsoft.com/office/drawing/2014/main" id="{F21FFD34-F88D-4594-B0DE-84AB899E0F1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95100" y="5385362"/>
            <a:ext cx="488336" cy="488336"/>
          </a:xfrm>
          <a:prstGeom prst="rect">
            <a:avLst/>
          </a:prstGeom>
        </p:spPr>
      </p:pic>
      <p:pic>
        <p:nvPicPr>
          <p:cNvPr id="38" name="Grafik 10" descr="Fracht Silhouette">
            <a:extLst>
              <a:ext uri="{FF2B5EF4-FFF2-40B4-BE49-F238E27FC236}">
                <a16:creationId xmlns:a16="http://schemas.microsoft.com/office/drawing/2014/main" id="{06515F86-D272-374E-BF89-C2413DBA2A1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78125" y="2184173"/>
            <a:ext cx="575418" cy="575418"/>
          </a:xfrm>
          <a:prstGeom prst="rect">
            <a:avLst/>
          </a:prstGeom>
        </p:spPr>
      </p:pic>
    </p:spTree>
    <p:extLst>
      <p:ext uri="{BB962C8B-B14F-4D97-AF65-F5344CB8AC3E}">
        <p14:creationId xmlns:p14="http://schemas.microsoft.com/office/powerpoint/2010/main" val="239591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3" name="Table 222">
            <a:extLst>
              <a:ext uri="{FF2B5EF4-FFF2-40B4-BE49-F238E27FC236}">
                <a16:creationId xmlns:a16="http://schemas.microsoft.com/office/drawing/2014/main" id="{2C6D7189-2446-4B98-965D-5D8F5FEAE3E4}"/>
              </a:ext>
            </a:extLst>
          </p:cNvPr>
          <p:cNvGraphicFramePr>
            <a:graphicFrameLocks noGrp="1"/>
          </p:cNvGraphicFramePr>
          <p:nvPr>
            <p:extLst>
              <p:ext uri="{D42A27DB-BD31-4B8C-83A1-F6EECF244321}">
                <p14:modId xmlns:p14="http://schemas.microsoft.com/office/powerpoint/2010/main" val="2856626582"/>
              </p:ext>
            </p:extLst>
          </p:nvPr>
        </p:nvGraphicFramePr>
        <p:xfrm>
          <a:off x="752948" y="2696967"/>
          <a:ext cx="10683613" cy="3121875"/>
        </p:xfrm>
        <a:graphic>
          <a:graphicData uri="http://schemas.openxmlformats.org/drawingml/2006/table">
            <a:tbl>
              <a:tblPr firstRow="1" firstCol="1" bandRow="1">
                <a:tableStyleId>{B301B821-A1FF-4177-AEE7-76D212191A09}</a:tableStyleId>
              </a:tblPr>
              <a:tblGrid>
                <a:gridCol w="1350409">
                  <a:extLst>
                    <a:ext uri="{9D8B030D-6E8A-4147-A177-3AD203B41FA5}">
                      <a16:colId xmlns:a16="http://schemas.microsoft.com/office/drawing/2014/main" val="3226775334"/>
                    </a:ext>
                  </a:extLst>
                </a:gridCol>
                <a:gridCol w="1873905">
                  <a:extLst>
                    <a:ext uri="{9D8B030D-6E8A-4147-A177-3AD203B41FA5}">
                      <a16:colId xmlns:a16="http://schemas.microsoft.com/office/drawing/2014/main" val="2795230951"/>
                    </a:ext>
                  </a:extLst>
                </a:gridCol>
                <a:gridCol w="1506390">
                  <a:extLst>
                    <a:ext uri="{9D8B030D-6E8A-4147-A177-3AD203B41FA5}">
                      <a16:colId xmlns:a16="http://schemas.microsoft.com/office/drawing/2014/main" val="364622429"/>
                    </a:ext>
                  </a:extLst>
                </a:gridCol>
                <a:gridCol w="1638866">
                  <a:extLst>
                    <a:ext uri="{9D8B030D-6E8A-4147-A177-3AD203B41FA5}">
                      <a16:colId xmlns:a16="http://schemas.microsoft.com/office/drawing/2014/main" val="1619661407"/>
                    </a:ext>
                  </a:extLst>
                </a:gridCol>
                <a:gridCol w="1512799">
                  <a:extLst>
                    <a:ext uri="{9D8B030D-6E8A-4147-A177-3AD203B41FA5}">
                      <a16:colId xmlns:a16="http://schemas.microsoft.com/office/drawing/2014/main" val="3326167113"/>
                    </a:ext>
                  </a:extLst>
                </a:gridCol>
                <a:gridCol w="1506390">
                  <a:extLst>
                    <a:ext uri="{9D8B030D-6E8A-4147-A177-3AD203B41FA5}">
                      <a16:colId xmlns:a16="http://schemas.microsoft.com/office/drawing/2014/main" val="2516079076"/>
                    </a:ext>
                  </a:extLst>
                </a:gridCol>
                <a:gridCol w="1294854">
                  <a:extLst>
                    <a:ext uri="{9D8B030D-6E8A-4147-A177-3AD203B41FA5}">
                      <a16:colId xmlns:a16="http://schemas.microsoft.com/office/drawing/2014/main" val="773512891"/>
                    </a:ext>
                  </a:extLst>
                </a:gridCol>
              </a:tblGrid>
              <a:tr h="255270">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6000"/>
                        </a:lnSpc>
                        <a:spcAft>
                          <a:spcPts val="1000"/>
                        </a:spcAft>
                      </a:pPr>
                      <a:r>
                        <a:rPr lang="en-US" sz="1200" b="1"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Global</a:t>
                      </a:r>
                      <a:endParaRPr lang="en-US" sz="1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55245" marR="55245" marT="9525" marB="0">
                    <a:lnR w="12700" cap="flat" cmpd="sng" algn="ctr">
                      <a:solidFill>
                        <a:schemeClr val="bg1">
                          <a:lumMod val="75000"/>
                        </a:schemeClr>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grid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6000"/>
                        </a:lnSpc>
                        <a:spcAft>
                          <a:spcPts val="1000"/>
                        </a:spcAft>
                      </a:pPr>
                      <a:r>
                        <a:rPr lang="en-US" sz="1200" b="1" kern="1200" dirty="0">
                          <a:solidFill>
                            <a:schemeClr val="bg1"/>
                          </a:solidFill>
                          <a:effectLst/>
                          <a:latin typeface="Tahoma" panose="020B0604030504040204" pitchFamily="34" charset="0"/>
                          <a:ea typeface="Tahoma" panose="020B0604030504040204" pitchFamily="34" charset="0"/>
                          <a:cs typeface="Tahoma" panose="020B0604030504040204" pitchFamily="34" charset="0"/>
                        </a:rPr>
                        <a:t>Regional (Arctic)</a:t>
                      </a:r>
                      <a:endParaRPr lang="en-US" sz="1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55245" marR="55245" marT="9525" marB="0">
                    <a:lnL w="12700" cap="flat" cmpd="sng" algn="ctr">
                      <a:solidFill>
                        <a:schemeClr val="bg1">
                          <a:lumMod val="7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4887763"/>
                  </a:ext>
                </a:extLst>
              </a:tr>
              <a:tr h="43134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6000"/>
                        </a:lnSpc>
                        <a:spcAft>
                          <a:spcPts val="1000"/>
                        </a:spcAft>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Climate change effects</a:t>
                      </a:r>
                      <a:endParaRPr lang="en-US"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55245" marR="55245" marT="9525"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6000"/>
                        </a:lnSpc>
                        <a:spcAft>
                          <a:spcPts val="1000"/>
                        </a:spcAft>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Decarbonization pace</a:t>
                      </a:r>
                      <a:endParaRPr lang="en-US"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55245" marR="55245" marT="9525"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6000"/>
                        </a:lnSpc>
                        <a:spcAft>
                          <a:spcPts val="1000"/>
                        </a:spcAft>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Global order</a:t>
                      </a:r>
                      <a:endParaRPr lang="en-US"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55245" marR="55245" marT="9525" marB="0">
                    <a:lnR w="12700" cap="flat" cmpd="sng" algn="ctr">
                      <a:solidFill>
                        <a:schemeClr val="bg1">
                          <a:lumMod val="75000"/>
                        </a:schemeClr>
                      </a:solidFill>
                      <a:prstDash val="solid"/>
                      <a:round/>
                      <a:headEnd type="none" w="med" len="med"/>
                      <a:tailEnd type="none" w="med" len="med"/>
                    </a:lnR>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6000"/>
                        </a:lnSpc>
                        <a:spcAft>
                          <a:spcPts val="1000"/>
                        </a:spcAft>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Infrastructure investment</a:t>
                      </a:r>
                      <a:endParaRPr lang="en-US"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55245" marR="55245" marT="9525" marB="0">
                    <a:lnL w="12700" cap="flat" cmpd="sng" algn="ctr">
                      <a:solidFill>
                        <a:schemeClr val="bg1">
                          <a:lumMod val="75000"/>
                        </a:schemeClr>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6000"/>
                        </a:lnSpc>
                        <a:spcAft>
                          <a:spcPts val="1000"/>
                        </a:spcAft>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Arctic governance</a:t>
                      </a:r>
                      <a:endParaRPr lang="en-US"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55245" marR="55245" marT="9525"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6000"/>
                        </a:lnSpc>
                        <a:spcAft>
                          <a:spcPts val="1000"/>
                        </a:spcAft>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Arctic technologies</a:t>
                      </a:r>
                      <a:endParaRPr lang="en-US"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55245" marR="55245" marT="9525"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6000"/>
                        </a:lnSpc>
                        <a:spcAft>
                          <a:spcPts val="1000"/>
                        </a:spcAft>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Regulatory barriers</a:t>
                      </a:r>
                      <a:endParaRPr lang="en-US" sz="12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55245" marR="55245" marT="9525" marB="0"/>
                </a:tc>
                <a:extLst>
                  <a:ext uri="{0D108BD9-81ED-4DB2-BD59-A6C34878D82A}">
                    <a16:rowId xmlns:a16="http://schemas.microsoft.com/office/drawing/2014/main" val="1207937736"/>
                  </a:ext>
                </a:extLst>
              </a:tr>
              <a:tr h="7869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6000"/>
                        </a:lnSpc>
                        <a:spcBef>
                          <a:spcPts val="0"/>
                        </a:spcBef>
                        <a:spcAft>
                          <a:spcPts val="1000"/>
                        </a:spcAft>
                        <a:buClrTx/>
                        <a:buSzTx/>
                        <a:buFontTx/>
                        <a:buNone/>
                        <a:tabLst/>
                        <a:defRPr/>
                      </a:pPr>
                      <a:r>
                        <a:rPr lang="en-US" sz="1200" b="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Extreme </a:t>
                      </a:r>
                      <a:endParaRPr lang="en-US"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5245" marR="55245" marT="9525"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6000"/>
                        </a:lnSpc>
                        <a:spcAft>
                          <a:spcPts val="1000"/>
                        </a:spcAft>
                      </a:pP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Slow decarbonization</a:t>
                      </a:r>
                      <a:endPar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5245" marR="55245" marT="9525"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6000"/>
                        </a:lnSpc>
                        <a:spcBef>
                          <a:spcPts val="0"/>
                        </a:spcBef>
                        <a:spcAft>
                          <a:spcPts val="1000"/>
                        </a:spcAft>
                        <a:buClrTx/>
                        <a:buSzTx/>
                        <a:buFontTx/>
                        <a:buNone/>
                        <a:tabLst/>
                        <a:defRPr/>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Unilateral action</a:t>
                      </a:r>
                    </a:p>
                  </a:txBody>
                  <a:tcPr marL="55245" marR="55245" marT="9525" marB="0">
                    <a:lnR w="12700" cap="flat" cmpd="sng" algn="ctr">
                      <a:solidFill>
                        <a:schemeClr val="bg1">
                          <a:lumMod val="75000"/>
                        </a:schemeClr>
                      </a:solidFill>
                      <a:prstDash val="solid"/>
                      <a:round/>
                      <a:headEnd type="none" w="med" len="med"/>
                      <a:tailEnd type="none" w="med" len="med"/>
                    </a:lnR>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6000"/>
                        </a:lnSpc>
                        <a:spcBef>
                          <a:spcPts val="0"/>
                        </a:spcBef>
                        <a:spcAft>
                          <a:spcPts val="1000"/>
                        </a:spcAft>
                        <a:buClrTx/>
                        <a:buSzTx/>
                        <a:buFontTx/>
                        <a:buNone/>
                        <a:tabLst/>
                        <a:defRPr/>
                      </a:pP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Low investment</a:t>
                      </a:r>
                      <a:endPar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5245" marR="55245" marT="9525" marB="0">
                    <a:lnL w="12700" cap="flat" cmpd="sng" algn="ctr">
                      <a:solidFill>
                        <a:schemeClr val="bg1">
                          <a:lumMod val="75000"/>
                        </a:schemeClr>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6000"/>
                        </a:lnSpc>
                        <a:spcBef>
                          <a:spcPts val="0"/>
                        </a:spcBef>
                        <a:spcAft>
                          <a:spcPts val="1000"/>
                        </a:spcAft>
                        <a:buClrTx/>
                        <a:buSzTx/>
                        <a:buFontTx/>
                        <a:buNone/>
                        <a:tabLst/>
                        <a:defRPr/>
                      </a:pP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No cooperation in the Arctic</a:t>
                      </a:r>
                      <a:endPar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5245" marR="55245" marT="9525"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6000"/>
                        </a:lnSpc>
                        <a:spcAft>
                          <a:spcPts val="1000"/>
                        </a:spcAft>
                      </a:pP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Gradually upgraded technologies</a:t>
                      </a:r>
                      <a:endPar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5245" marR="55245" marT="9525" marB="0"/>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6000"/>
                        </a:lnSpc>
                        <a:spcBef>
                          <a:spcPts val="0"/>
                        </a:spcBef>
                        <a:spcAft>
                          <a:spcPts val="1000"/>
                        </a:spcAft>
                        <a:buClrTx/>
                        <a:buSzTx/>
                        <a:buFontTx/>
                        <a:buNone/>
                        <a:tabLst/>
                        <a:defRPr/>
                      </a:pP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High barriers or unstable rules</a:t>
                      </a:r>
                      <a:endParaRPr lang="en-US" sz="10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5245" marR="55245" marT="9525" marB="0"/>
                </a:tc>
                <a:extLst>
                  <a:ext uri="{0D108BD9-81ED-4DB2-BD59-A6C34878D82A}">
                    <a16:rowId xmlns:a16="http://schemas.microsoft.com/office/drawing/2014/main" val="139508736"/>
                  </a:ext>
                </a:extLst>
              </a:tr>
              <a:tr h="61356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6000"/>
                        </a:lnSpc>
                        <a:spcAft>
                          <a:spcPts val="1000"/>
                        </a:spcAft>
                      </a:pPr>
                      <a:r>
                        <a:rPr lang="en-US" sz="1200" b="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Moderate-to-severe</a:t>
                      </a:r>
                      <a:endParaRPr lang="en-US" sz="1200" b="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5245" marR="55245" marT="9525" marB="0"/>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Radical decarbonization</a:t>
                      </a:r>
                      <a:endPar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5245" marR="55245" marT="9525"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30000"/>
                        </a:lnSpc>
                        <a:spcBef>
                          <a:spcPts val="0"/>
                        </a:spcBef>
                        <a:spcAft>
                          <a:spcPts val="1000"/>
                        </a:spcAft>
                        <a:buClrTx/>
                        <a:buSzTx/>
                        <a:buFontTx/>
                        <a:buNone/>
                        <a:tabLst/>
                        <a:defRPr/>
                      </a:pP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Several competing blocs</a:t>
                      </a:r>
                      <a:endPar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5245" marR="55245" marT="9525" marB="0">
                    <a:lnR w="12700" cap="flat" cmpd="sng" algn="ctr">
                      <a:solidFill>
                        <a:schemeClr val="bg1">
                          <a:lumMod val="75000"/>
                        </a:schemeClr>
                      </a:solidFill>
                      <a:prstDash val="solid"/>
                      <a:round/>
                      <a:headEnd type="none" w="med" len="med"/>
                      <a:tailEnd type="none" w="med" len="med"/>
                    </a:lnR>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30000"/>
                        </a:lnSpc>
                        <a:spcBef>
                          <a:spcPts val="0"/>
                        </a:spcBef>
                        <a:spcAft>
                          <a:spcPts val="1000"/>
                        </a:spcAft>
                        <a:buClrTx/>
                        <a:buSzTx/>
                        <a:buFontTx/>
                        <a:buNone/>
                        <a:tabLst/>
                        <a:defRPr/>
                      </a:pP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National investment</a:t>
                      </a:r>
                      <a:endPar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5245" marR="55245" marT="9525" marB="0">
                    <a:lnL w="12700" cap="flat" cmpd="sng" algn="ctr">
                      <a:solidFill>
                        <a:schemeClr val="bg1">
                          <a:lumMod val="75000"/>
                        </a:schemeClr>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6000"/>
                        </a:lnSpc>
                        <a:spcBef>
                          <a:spcPts val="0"/>
                        </a:spcBef>
                        <a:spcAft>
                          <a:spcPts val="1000"/>
                        </a:spcAft>
                        <a:buClrTx/>
                        <a:buSzTx/>
                        <a:buFontTx/>
                        <a:buNone/>
                        <a:tabLst/>
                        <a:defRPr/>
                      </a:pP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Arctic for Arctic</a:t>
                      </a:r>
                    </a:p>
                  </a:txBody>
                  <a:tcPr marL="55245" marR="55245" marT="9525" marB="0"/>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6000"/>
                        </a:lnSpc>
                        <a:spcAft>
                          <a:spcPts val="1000"/>
                        </a:spcAft>
                      </a:pP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Disruptive technologies</a:t>
                      </a:r>
                      <a:endPar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5245" marR="55245" marT="9525"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6000"/>
                        </a:lnSpc>
                        <a:spcAft>
                          <a:spcPts val="100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Restricted access</a:t>
                      </a:r>
                    </a:p>
                  </a:txBody>
                  <a:tcPr marL="55245" marR="55245" marT="9525" marB="0"/>
                </a:tc>
                <a:extLst>
                  <a:ext uri="{0D108BD9-81ED-4DB2-BD59-A6C34878D82A}">
                    <a16:rowId xmlns:a16="http://schemas.microsoft.com/office/drawing/2014/main" val="1836401027"/>
                  </a:ext>
                </a:extLst>
              </a:tr>
              <a:tr h="10347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b="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Limited</a:t>
                      </a:r>
                      <a:endParaRPr lang="en-US" b="0" dirty="0">
                        <a:latin typeface="Tahoma" panose="020B0604030504040204" pitchFamily="34" charset="0"/>
                        <a:ea typeface="Tahoma" panose="020B0604030504040204" pitchFamily="34" charset="0"/>
                        <a:cs typeface="Tahoma" panose="020B0604030504040204" pitchFamily="34" charset="0"/>
                      </a:endParaRPr>
                    </a:p>
                  </a:txBody>
                  <a:tcPr marL="55245" marR="55245" marT="9525" marB="0"/>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highlight>
                            <a:srgbClr val="00FF00"/>
                          </a:highlight>
                          <a:latin typeface="Tahoma" panose="020B0604030504040204" pitchFamily="34" charset="0"/>
                          <a:ea typeface="Calibri" panose="020F0502020204030204" pitchFamily="34" charset="0"/>
                          <a:cs typeface="Times New Roman" panose="02020603050405020304" pitchFamily="18" charset="0"/>
                        </a:rPr>
                        <a:t>Radical and rapid decarbonization</a:t>
                      </a:r>
                      <a:endParaRPr lang="en-US" sz="1200" dirty="0">
                        <a:solidFill>
                          <a:srgbClr val="00000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Strong international cooperation</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marL="53975" marR="0" marT="0" marB="0">
                    <a:lnR w="12700" cap="flat" cmpd="sng" algn="ctr">
                      <a:solidFill>
                        <a:schemeClr val="bg1">
                          <a:lumMod val="75000"/>
                        </a:schemeClr>
                      </a:solidFill>
                      <a:prstDash val="solid"/>
                      <a:round/>
                      <a:headEnd type="none" w="med" len="med"/>
                      <a:tailEnd type="none" w="med" len="med"/>
                    </a:lnR>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Large international investments</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marL="55245" marR="55245" marT="9525" marB="0">
                    <a:lnL w="12700" cap="flat" cmpd="sng" algn="ctr">
                      <a:solidFill>
                        <a:schemeClr val="bg1">
                          <a:lumMod val="75000"/>
                        </a:schemeClr>
                      </a:solidFill>
                      <a:prstDash val="solid"/>
                      <a:round/>
                      <a:headEnd type="none" w="med" len="med"/>
                      <a:tailEnd type="none" w="med" len="med"/>
                    </a:ln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Open Arctic for all states </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marL="55245" marR="55245" marT="9525" marB="0"/>
                </a:tc>
                <a:tc v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6000"/>
                        </a:lnSpc>
                        <a:spcAft>
                          <a:spcPts val="1000"/>
                        </a:spcAft>
                      </a:pPr>
                      <a:r>
                        <a:rPr lang="en-US" sz="12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Low barriers </a:t>
                      </a:r>
                      <a:endParaRPr lang="en-US" sz="10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55245" marR="55245" marT="9525" marB="0"/>
                </a:tc>
                <a:extLst>
                  <a:ext uri="{0D108BD9-81ED-4DB2-BD59-A6C34878D82A}">
                    <a16:rowId xmlns:a16="http://schemas.microsoft.com/office/drawing/2014/main" val="1635877451"/>
                  </a:ext>
                </a:extLst>
              </a:tr>
            </a:tbl>
          </a:graphicData>
        </a:graphic>
      </p:graphicFrame>
      <p:sp>
        <p:nvSpPr>
          <p:cNvPr id="273" name="Title 272">
            <a:extLst>
              <a:ext uri="{FF2B5EF4-FFF2-40B4-BE49-F238E27FC236}">
                <a16:creationId xmlns:a16="http://schemas.microsoft.com/office/drawing/2014/main" id="{579EE6A6-0170-4859-B722-4F0B9C61413C}"/>
              </a:ext>
            </a:extLst>
          </p:cNvPr>
          <p:cNvSpPr>
            <a:spLocks noGrp="1"/>
          </p:cNvSpPr>
          <p:nvPr>
            <p:ph type="title"/>
          </p:nvPr>
        </p:nvSpPr>
        <p:spPr/>
        <p:txBody>
          <a:bodyPr/>
          <a:lstStyle/>
          <a:p>
            <a:r>
              <a:rPr lang="en-US" dirty="0">
                <a:latin typeface="Tahoma" panose="020B0604030504040204" pitchFamily="34" charset="0"/>
                <a:cs typeface="Tahoma" panose="020B0604030504040204" pitchFamily="34" charset="0"/>
              </a:rPr>
              <a:t>Morphological analysis</a:t>
            </a:r>
          </a:p>
        </p:txBody>
      </p:sp>
      <p:sp>
        <p:nvSpPr>
          <p:cNvPr id="4" name="Content Placeholder 3">
            <a:extLst>
              <a:ext uri="{FF2B5EF4-FFF2-40B4-BE49-F238E27FC236}">
                <a16:creationId xmlns:a16="http://schemas.microsoft.com/office/drawing/2014/main" id="{E8A8778D-74BD-82AC-BDB8-E53032B2DF18}"/>
              </a:ext>
            </a:extLst>
          </p:cNvPr>
          <p:cNvSpPr>
            <a:spLocks noGrp="1"/>
          </p:cNvSpPr>
          <p:nvPr>
            <p:ph sz="half" idx="1"/>
          </p:nvPr>
        </p:nvSpPr>
        <p:spPr>
          <a:xfrm>
            <a:off x="362712" y="1593279"/>
            <a:ext cx="10991088" cy="1179783"/>
          </a:xfrm>
        </p:spPr>
        <p:txBody>
          <a:bodyPr>
            <a:noAutofit/>
          </a:bodyPr>
          <a:lstStyle/>
          <a:p>
            <a:pPr marL="342900" indent="-342900">
              <a:buFont typeface="Arial" panose="020B0604020202020204" pitchFamily="34" charset="0"/>
              <a:buChar char="•"/>
            </a:pPr>
            <a:r>
              <a:rPr lang="en-US" sz="1600" b="1" dirty="0">
                <a:latin typeface="Tahoma" panose="020B0604030504040204" pitchFamily="34" charset="0"/>
                <a:cs typeface="Tahoma" panose="020B0604030504040204" pitchFamily="34" charset="0"/>
              </a:rPr>
              <a:t>Morphological analysis </a:t>
            </a:r>
            <a:r>
              <a:rPr lang="en-US" sz="1600" dirty="0">
                <a:latin typeface="Tahoma" panose="020B0604030504040204" pitchFamily="34" charset="0"/>
                <a:cs typeface="Tahoma" panose="020B0604030504040204" pitchFamily="34" charset="0"/>
              </a:rPr>
              <a:t>- reveals </a:t>
            </a:r>
            <a:r>
              <a:rPr lang="en-US" sz="1600" b="1" dirty="0">
                <a:latin typeface="Tahoma" panose="020B0604030504040204" pitchFamily="34" charset="0"/>
                <a:cs typeface="Tahoma" panose="020B0604030504040204" pitchFamily="34" charset="0"/>
              </a:rPr>
              <a:t>uncertain factors</a:t>
            </a:r>
            <a:r>
              <a:rPr lang="en-US" sz="1600" dirty="0">
                <a:latin typeface="Tahoma" panose="020B0604030504040204" pitchFamily="34" charset="0"/>
                <a:cs typeface="Tahoma" panose="020B0604030504040204" pitchFamily="34" charset="0"/>
              </a:rPr>
              <a:t> and their </a:t>
            </a:r>
            <a:r>
              <a:rPr lang="en-US" sz="1600" b="1" dirty="0">
                <a:latin typeface="Tahoma" panose="020B0604030504040204" pitchFamily="34" charset="0"/>
                <a:cs typeface="Tahoma" panose="020B0604030504040204" pitchFamily="34" charset="0"/>
              </a:rPr>
              <a:t>possible manifestations </a:t>
            </a:r>
            <a:r>
              <a:rPr lang="en-US" sz="1600" dirty="0">
                <a:latin typeface="Tahoma" panose="020B0604030504040204" pitchFamily="34" charset="0"/>
                <a:cs typeface="Tahoma" panose="020B0604030504040204" pitchFamily="34" charset="0"/>
              </a:rPr>
              <a:t>(Zwicky, 1969; Ritchey, 2011)</a:t>
            </a:r>
          </a:p>
          <a:p>
            <a:pPr marL="342900" indent="-342900">
              <a:buFont typeface="Arial" panose="020B0604020202020204" pitchFamily="34" charset="0"/>
              <a:buChar char="•"/>
            </a:pPr>
            <a:r>
              <a:rPr lang="en-US" sz="1600" b="1" dirty="0">
                <a:latin typeface="Tahoma" panose="020B0604030504040204" pitchFamily="34" charset="0"/>
                <a:cs typeface="Tahoma" panose="020B0604030504040204" pitchFamily="34" charset="0"/>
              </a:rPr>
              <a:t>Morphological matrix (MM) </a:t>
            </a:r>
            <a:r>
              <a:rPr lang="en-US" sz="1600" dirty="0">
                <a:latin typeface="Tahoma" panose="020B0604030504040204" pitchFamily="34" charset="0"/>
                <a:cs typeface="Tahoma" panose="020B0604030504040204" pitchFamily="34" charset="0"/>
              </a:rPr>
              <a:t>as a visual tool for morphological analysis </a:t>
            </a:r>
          </a:p>
        </p:txBody>
      </p:sp>
      <p:sp>
        <p:nvSpPr>
          <p:cNvPr id="2" name="Slide Number Placeholder 1">
            <a:extLst>
              <a:ext uri="{FF2B5EF4-FFF2-40B4-BE49-F238E27FC236}">
                <a16:creationId xmlns:a16="http://schemas.microsoft.com/office/drawing/2014/main" id="{C4389412-5621-4F5F-AB8B-649D6CE263AA}"/>
              </a:ext>
            </a:extLst>
          </p:cNvPr>
          <p:cNvSpPr>
            <a:spLocks noGrp="1"/>
          </p:cNvSpPr>
          <p:nvPr>
            <p:ph type="sldNum" sz="quarter" idx="16"/>
          </p:nvPr>
        </p:nvSpPr>
        <p:spPr/>
        <p:txBody>
          <a:bodyPr/>
          <a:lstStyle/>
          <a:p>
            <a:fld id="{838B0777-827F-8D42-90B1-61394C340E65}" type="slidenum">
              <a:rPr lang="en-US" smtClean="0"/>
              <a:pPr/>
              <a:t>6</a:t>
            </a:fld>
            <a:endParaRPr lang="en-US" dirty="0"/>
          </a:p>
        </p:txBody>
      </p:sp>
      <p:cxnSp>
        <p:nvCxnSpPr>
          <p:cNvPr id="217" name="Straight Connector 216">
            <a:extLst>
              <a:ext uri="{FF2B5EF4-FFF2-40B4-BE49-F238E27FC236}">
                <a16:creationId xmlns:a16="http://schemas.microsoft.com/office/drawing/2014/main" id="{F13C10A7-7A9D-442E-8C2B-6AF499AE5BBE}"/>
              </a:ext>
            </a:extLst>
          </p:cNvPr>
          <p:cNvCxnSpPr>
            <a:cxnSpLocks/>
          </p:cNvCxnSpPr>
          <p:nvPr/>
        </p:nvCxnSpPr>
        <p:spPr>
          <a:xfrm>
            <a:off x="9269060" y="3776988"/>
            <a:ext cx="1308683" cy="2462"/>
          </a:xfrm>
          <a:prstGeom prst="line">
            <a:avLst/>
          </a:prstGeom>
          <a:noFill/>
          <a:ln w="19050" cap="flat" cmpd="sng" algn="ctr">
            <a:solidFill>
              <a:srgbClr val="ED7D31"/>
            </a:solidFill>
            <a:prstDash val="solid"/>
            <a:miter lim="800000"/>
            <a:headEnd type="oval" w="med" len="med"/>
            <a:tailEnd type="oval" w="med" len="med"/>
          </a:ln>
          <a:effectLst/>
        </p:spPr>
      </p:cxnSp>
      <p:cxnSp>
        <p:nvCxnSpPr>
          <p:cNvPr id="218" name="Straight Connector 217">
            <a:extLst>
              <a:ext uri="{FF2B5EF4-FFF2-40B4-BE49-F238E27FC236}">
                <a16:creationId xmlns:a16="http://schemas.microsoft.com/office/drawing/2014/main" id="{441C9AA1-7B52-43A5-92B3-D102E99F9F32}"/>
              </a:ext>
            </a:extLst>
          </p:cNvPr>
          <p:cNvCxnSpPr>
            <a:cxnSpLocks/>
          </p:cNvCxnSpPr>
          <p:nvPr/>
        </p:nvCxnSpPr>
        <p:spPr>
          <a:xfrm>
            <a:off x="9254962" y="3906404"/>
            <a:ext cx="1329196" cy="8096"/>
          </a:xfrm>
          <a:prstGeom prst="line">
            <a:avLst/>
          </a:prstGeom>
          <a:noFill/>
          <a:ln w="19050" cap="flat" cmpd="sng" algn="ctr">
            <a:solidFill>
              <a:srgbClr val="FFC000"/>
            </a:solidFill>
            <a:prstDash val="solid"/>
            <a:miter lim="800000"/>
            <a:headEnd type="oval" w="med" len="med"/>
            <a:tailEnd type="oval" w="med" len="med"/>
          </a:ln>
          <a:effectLst/>
        </p:spPr>
      </p:cxnSp>
      <p:cxnSp>
        <p:nvCxnSpPr>
          <p:cNvPr id="219" name="Straight Connector 218">
            <a:extLst>
              <a:ext uri="{FF2B5EF4-FFF2-40B4-BE49-F238E27FC236}">
                <a16:creationId xmlns:a16="http://schemas.microsoft.com/office/drawing/2014/main" id="{F9708867-8901-48BF-B4F0-31884D12A694}"/>
              </a:ext>
            </a:extLst>
          </p:cNvPr>
          <p:cNvCxnSpPr>
            <a:cxnSpLocks/>
          </p:cNvCxnSpPr>
          <p:nvPr/>
        </p:nvCxnSpPr>
        <p:spPr>
          <a:xfrm>
            <a:off x="6210200" y="3972449"/>
            <a:ext cx="1537335" cy="532186"/>
          </a:xfrm>
          <a:prstGeom prst="line">
            <a:avLst/>
          </a:prstGeom>
          <a:noFill/>
          <a:ln w="19050" cap="flat" cmpd="sng" algn="ctr">
            <a:solidFill>
              <a:srgbClr val="70AD47"/>
            </a:solidFill>
            <a:prstDash val="solid"/>
            <a:miter lim="800000"/>
            <a:headEnd type="oval" w="med" len="med"/>
            <a:tailEnd type="oval" w="med" len="med"/>
          </a:ln>
          <a:effectLst/>
        </p:spPr>
      </p:cxnSp>
      <p:cxnSp>
        <p:nvCxnSpPr>
          <p:cNvPr id="220" name="Straight Connector 219">
            <a:extLst>
              <a:ext uri="{FF2B5EF4-FFF2-40B4-BE49-F238E27FC236}">
                <a16:creationId xmlns:a16="http://schemas.microsoft.com/office/drawing/2014/main" id="{E8F50675-63BA-4575-8978-66FF7F1CEB3B}"/>
              </a:ext>
            </a:extLst>
          </p:cNvPr>
          <p:cNvCxnSpPr>
            <a:cxnSpLocks/>
          </p:cNvCxnSpPr>
          <p:nvPr/>
        </p:nvCxnSpPr>
        <p:spPr>
          <a:xfrm flipV="1">
            <a:off x="6240110" y="3906404"/>
            <a:ext cx="1493901" cy="569019"/>
          </a:xfrm>
          <a:prstGeom prst="line">
            <a:avLst/>
          </a:prstGeom>
          <a:noFill/>
          <a:ln w="19050" cap="flat" cmpd="sng" algn="ctr">
            <a:solidFill>
              <a:srgbClr val="FFC000"/>
            </a:solidFill>
            <a:prstDash val="solid"/>
            <a:miter lim="800000"/>
            <a:headEnd type="oval" w="med" len="med"/>
            <a:tailEnd type="oval" w="med" len="med"/>
          </a:ln>
          <a:effectLst/>
        </p:spPr>
      </p:cxnSp>
      <p:cxnSp>
        <p:nvCxnSpPr>
          <p:cNvPr id="221" name="Straight Connector 220">
            <a:extLst>
              <a:ext uri="{FF2B5EF4-FFF2-40B4-BE49-F238E27FC236}">
                <a16:creationId xmlns:a16="http://schemas.microsoft.com/office/drawing/2014/main" id="{E57E2C20-11DF-42D6-BA80-52AFC5A1CFE6}"/>
              </a:ext>
            </a:extLst>
          </p:cNvPr>
          <p:cNvCxnSpPr>
            <a:cxnSpLocks/>
          </p:cNvCxnSpPr>
          <p:nvPr/>
        </p:nvCxnSpPr>
        <p:spPr>
          <a:xfrm>
            <a:off x="2923419" y="3906404"/>
            <a:ext cx="1673057" cy="575683"/>
          </a:xfrm>
          <a:prstGeom prst="line">
            <a:avLst/>
          </a:prstGeom>
          <a:noFill/>
          <a:ln w="19050" cap="flat" cmpd="sng" algn="ctr">
            <a:solidFill>
              <a:srgbClr val="FFC000"/>
            </a:solidFill>
            <a:prstDash val="solid"/>
            <a:miter lim="800000"/>
            <a:headEnd type="oval" w="med" len="med"/>
            <a:tailEnd type="oval" w="med" len="med"/>
          </a:ln>
          <a:effectLst/>
        </p:spPr>
      </p:cxnSp>
      <p:cxnSp>
        <p:nvCxnSpPr>
          <p:cNvPr id="222" name="Straight Connector 221">
            <a:extLst>
              <a:ext uri="{FF2B5EF4-FFF2-40B4-BE49-F238E27FC236}">
                <a16:creationId xmlns:a16="http://schemas.microsoft.com/office/drawing/2014/main" id="{294E9AB1-0781-445A-9E11-9CE079D2863F}"/>
              </a:ext>
            </a:extLst>
          </p:cNvPr>
          <p:cNvCxnSpPr>
            <a:cxnSpLocks/>
          </p:cNvCxnSpPr>
          <p:nvPr/>
        </p:nvCxnSpPr>
        <p:spPr>
          <a:xfrm flipV="1">
            <a:off x="7761633" y="4068546"/>
            <a:ext cx="1493329" cy="436089"/>
          </a:xfrm>
          <a:prstGeom prst="line">
            <a:avLst/>
          </a:prstGeom>
          <a:noFill/>
          <a:ln w="19050" cap="flat" cmpd="sng" algn="ctr">
            <a:solidFill>
              <a:srgbClr val="70AD47"/>
            </a:solidFill>
            <a:prstDash val="solid"/>
            <a:miter lim="800000"/>
            <a:headEnd type="oval" w="med" len="med"/>
            <a:tailEnd type="oval" w="med" len="med"/>
          </a:ln>
          <a:effectLst/>
        </p:spPr>
      </p:cxnSp>
      <p:cxnSp>
        <p:nvCxnSpPr>
          <p:cNvPr id="224" name="Straight Connector 223">
            <a:extLst>
              <a:ext uri="{FF2B5EF4-FFF2-40B4-BE49-F238E27FC236}">
                <a16:creationId xmlns:a16="http://schemas.microsoft.com/office/drawing/2014/main" id="{B5104295-97F1-4699-B8DD-931B23A1AB60}"/>
              </a:ext>
            </a:extLst>
          </p:cNvPr>
          <p:cNvCxnSpPr>
            <a:cxnSpLocks/>
          </p:cNvCxnSpPr>
          <p:nvPr/>
        </p:nvCxnSpPr>
        <p:spPr>
          <a:xfrm flipV="1">
            <a:off x="1039460" y="3770306"/>
            <a:ext cx="1865376" cy="14068"/>
          </a:xfrm>
          <a:prstGeom prst="line">
            <a:avLst/>
          </a:prstGeom>
          <a:noFill/>
          <a:ln w="19050" cap="flat" cmpd="sng" algn="ctr">
            <a:solidFill>
              <a:srgbClr val="ED7D31"/>
            </a:solidFill>
            <a:prstDash val="solid"/>
            <a:miter lim="800000"/>
            <a:headEnd type="oval" w="med" len="med"/>
            <a:tailEnd type="oval" w="med" len="med"/>
          </a:ln>
          <a:effectLst/>
        </p:spPr>
      </p:cxnSp>
      <p:cxnSp>
        <p:nvCxnSpPr>
          <p:cNvPr id="225" name="Straight Connector 224">
            <a:extLst>
              <a:ext uri="{FF2B5EF4-FFF2-40B4-BE49-F238E27FC236}">
                <a16:creationId xmlns:a16="http://schemas.microsoft.com/office/drawing/2014/main" id="{BC9155AA-8CBD-4F90-AE75-7D2ABFDB76F9}"/>
              </a:ext>
            </a:extLst>
          </p:cNvPr>
          <p:cNvCxnSpPr>
            <a:cxnSpLocks/>
          </p:cNvCxnSpPr>
          <p:nvPr/>
        </p:nvCxnSpPr>
        <p:spPr>
          <a:xfrm flipV="1">
            <a:off x="2904836" y="3761163"/>
            <a:ext cx="1691640" cy="9143"/>
          </a:xfrm>
          <a:prstGeom prst="line">
            <a:avLst/>
          </a:prstGeom>
          <a:noFill/>
          <a:ln w="19050" cap="flat" cmpd="sng" algn="ctr">
            <a:solidFill>
              <a:srgbClr val="ED7D31"/>
            </a:solidFill>
            <a:prstDash val="solid"/>
            <a:miter lim="800000"/>
            <a:headEnd type="oval" w="med" len="med"/>
            <a:tailEnd type="oval" w="med" len="med"/>
          </a:ln>
          <a:effectLst/>
        </p:spPr>
      </p:cxnSp>
      <p:cxnSp>
        <p:nvCxnSpPr>
          <p:cNvPr id="226" name="Straight Connector 225">
            <a:extLst>
              <a:ext uri="{FF2B5EF4-FFF2-40B4-BE49-F238E27FC236}">
                <a16:creationId xmlns:a16="http://schemas.microsoft.com/office/drawing/2014/main" id="{85D7A047-1814-4A6F-84CC-7020990FA271}"/>
              </a:ext>
            </a:extLst>
          </p:cNvPr>
          <p:cNvCxnSpPr>
            <a:cxnSpLocks/>
          </p:cNvCxnSpPr>
          <p:nvPr/>
        </p:nvCxnSpPr>
        <p:spPr>
          <a:xfrm>
            <a:off x="4596476" y="3770306"/>
            <a:ext cx="1610487" cy="0"/>
          </a:xfrm>
          <a:prstGeom prst="line">
            <a:avLst/>
          </a:prstGeom>
          <a:noFill/>
          <a:ln w="19050" cap="flat" cmpd="sng" algn="ctr">
            <a:solidFill>
              <a:srgbClr val="ED7D31"/>
            </a:solidFill>
            <a:prstDash val="solid"/>
            <a:miter lim="800000"/>
            <a:headEnd type="oval" w="med" len="med"/>
            <a:tailEnd type="oval" w="med" len="med"/>
          </a:ln>
          <a:effectLst/>
        </p:spPr>
      </p:cxnSp>
      <p:cxnSp>
        <p:nvCxnSpPr>
          <p:cNvPr id="227" name="Straight Connector 226">
            <a:extLst>
              <a:ext uri="{FF2B5EF4-FFF2-40B4-BE49-F238E27FC236}">
                <a16:creationId xmlns:a16="http://schemas.microsoft.com/office/drawing/2014/main" id="{D8168E54-AEAF-4F9D-B9DF-3B7BE1CC2CF7}"/>
              </a:ext>
            </a:extLst>
          </p:cNvPr>
          <p:cNvCxnSpPr>
            <a:cxnSpLocks/>
          </p:cNvCxnSpPr>
          <p:nvPr/>
        </p:nvCxnSpPr>
        <p:spPr>
          <a:xfrm>
            <a:off x="6206963" y="3770306"/>
            <a:ext cx="1527048" cy="18289"/>
          </a:xfrm>
          <a:prstGeom prst="line">
            <a:avLst/>
          </a:prstGeom>
          <a:noFill/>
          <a:ln w="19050" cap="flat" cmpd="sng" algn="ctr">
            <a:solidFill>
              <a:srgbClr val="ED7D31"/>
            </a:solidFill>
            <a:prstDash val="solid"/>
            <a:miter lim="800000"/>
            <a:headEnd type="oval" w="med" len="med"/>
            <a:tailEnd type="oval" w="med" len="med"/>
          </a:ln>
          <a:effectLst/>
        </p:spPr>
      </p:cxnSp>
      <p:cxnSp>
        <p:nvCxnSpPr>
          <p:cNvPr id="228" name="Straight Connector 227">
            <a:extLst>
              <a:ext uri="{FF2B5EF4-FFF2-40B4-BE49-F238E27FC236}">
                <a16:creationId xmlns:a16="http://schemas.microsoft.com/office/drawing/2014/main" id="{0648C8A5-B3C9-4ACE-BBCF-61E1620DB4AF}"/>
              </a:ext>
            </a:extLst>
          </p:cNvPr>
          <p:cNvCxnSpPr>
            <a:cxnSpLocks/>
          </p:cNvCxnSpPr>
          <p:nvPr/>
        </p:nvCxnSpPr>
        <p:spPr>
          <a:xfrm>
            <a:off x="7734011" y="3779450"/>
            <a:ext cx="1535049" cy="4924"/>
          </a:xfrm>
          <a:prstGeom prst="line">
            <a:avLst/>
          </a:prstGeom>
          <a:noFill/>
          <a:ln w="19050" cap="flat" cmpd="sng" algn="ctr">
            <a:solidFill>
              <a:srgbClr val="ED7D31"/>
            </a:solidFill>
            <a:prstDash val="solid"/>
            <a:miter lim="800000"/>
            <a:headEnd type="oval" w="med" len="med"/>
            <a:tailEnd type="oval" w="med" len="med"/>
          </a:ln>
          <a:effectLst/>
        </p:spPr>
      </p:cxnSp>
      <p:cxnSp>
        <p:nvCxnSpPr>
          <p:cNvPr id="229" name="Straight Connector 228">
            <a:extLst>
              <a:ext uri="{FF2B5EF4-FFF2-40B4-BE49-F238E27FC236}">
                <a16:creationId xmlns:a16="http://schemas.microsoft.com/office/drawing/2014/main" id="{1D25E7C3-DFD2-419B-B481-FDF1253C6AE7}"/>
              </a:ext>
            </a:extLst>
          </p:cNvPr>
          <p:cNvCxnSpPr>
            <a:cxnSpLocks/>
          </p:cNvCxnSpPr>
          <p:nvPr/>
        </p:nvCxnSpPr>
        <p:spPr>
          <a:xfrm flipV="1">
            <a:off x="1044751" y="3906405"/>
            <a:ext cx="1868086" cy="680439"/>
          </a:xfrm>
          <a:prstGeom prst="line">
            <a:avLst/>
          </a:prstGeom>
          <a:noFill/>
          <a:ln w="19050" cap="flat" cmpd="sng" algn="ctr">
            <a:solidFill>
              <a:srgbClr val="FFC000"/>
            </a:solidFill>
            <a:prstDash val="solid"/>
            <a:miter lim="800000"/>
            <a:headEnd type="oval" w="med" len="med"/>
            <a:tailEnd type="oval" w="med" len="med"/>
          </a:ln>
          <a:effectLst/>
        </p:spPr>
      </p:cxnSp>
      <p:cxnSp>
        <p:nvCxnSpPr>
          <p:cNvPr id="230" name="Straight Connector 229">
            <a:extLst>
              <a:ext uri="{FF2B5EF4-FFF2-40B4-BE49-F238E27FC236}">
                <a16:creationId xmlns:a16="http://schemas.microsoft.com/office/drawing/2014/main" id="{53C4300A-4200-4343-A614-504660B3DA5C}"/>
              </a:ext>
            </a:extLst>
          </p:cNvPr>
          <p:cNvCxnSpPr>
            <a:cxnSpLocks/>
          </p:cNvCxnSpPr>
          <p:nvPr/>
        </p:nvCxnSpPr>
        <p:spPr>
          <a:xfrm flipV="1">
            <a:off x="4596476" y="4475423"/>
            <a:ext cx="1643634" cy="6664"/>
          </a:xfrm>
          <a:prstGeom prst="line">
            <a:avLst/>
          </a:prstGeom>
          <a:noFill/>
          <a:ln w="19050" cap="flat" cmpd="sng" algn="ctr">
            <a:solidFill>
              <a:srgbClr val="FFC000"/>
            </a:solidFill>
            <a:prstDash val="solid"/>
            <a:miter lim="800000"/>
            <a:headEnd type="oval" w="med" len="med"/>
            <a:tailEnd type="oval" w="med" len="med"/>
          </a:ln>
          <a:effectLst/>
        </p:spPr>
      </p:cxnSp>
      <p:cxnSp>
        <p:nvCxnSpPr>
          <p:cNvPr id="231" name="Straight Connector 230">
            <a:extLst>
              <a:ext uri="{FF2B5EF4-FFF2-40B4-BE49-F238E27FC236}">
                <a16:creationId xmlns:a16="http://schemas.microsoft.com/office/drawing/2014/main" id="{A0309E01-B624-46EC-B5A8-772CC396FB99}"/>
              </a:ext>
            </a:extLst>
          </p:cNvPr>
          <p:cNvCxnSpPr>
            <a:cxnSpLocks/>
          </p:cNvCxnSpPr>
          <p:nvPr/>
        </p:nvCxnSpPr>
        <p:spPr>
          <a:xfrm>
            <a:off x="7734011" y="3911684"/>
            <a:ext cx="1520951" cy="0"/>
          </a:xfrm>
          <a:prstGeom prst="line">
            <a:avLst/>
          </a:prstGeom>
          <a:noFill/>
          <a:ln w="19050" cap="flat" cmpd="sng" algn="ctr">
            <a:solidFill>
              <a:srgbClr val="FFC000"/>
            </a:solidFill>
            <a:prstDash val="solid"/>
            <a:miter lim="800000"/>
            <a:headEnd type="oval" w="med" len="med"/>
            <a:tailEnd type="oval" w="med" len="med"/>
          </a:ln>
          <a:effectLst/>
        </p:spPr>
      </p:cxnSp>
      <p:cxnSp>
        <p:nvCxnSpPr>
          <p:cNvPr id="232" name="Straight Connector 231">
            <a:extLst>
              <a:ext uri="{FF2B5EF4-FFF2-40B4-BE49-F238E27FC236}">
                <a16:creationId xmlns:a16="http://schemas.microsoft.com/office/drawing/2014/main" id="{0ED208CE-0673-428F-90E0-BD2A3F82ED4E}"/>
              </a:ext>
            </a:extLst>
          </p:cNvPr>
          <p:cNvCxnSpPr>
            <a:cxnSpLocks/>
          </p:cNvCxnSpPr>
          <p:nvPr/>
        </p:nvCxnSpPr>
        <p:spPr>
          <a:xfrm>
            <a:off x="1024220" y="5267284"/>
            <a:ext cx="1880616" cy="0"/>
          </a:xfrm>
          <a:prstGeom prst="line">
            <a:avLst/>
          </a:prstGeom>
          <a:noFill/>
          <a:ln w="19050" cap="flat" cmpd="sng" algn="ctr">
            <a:solidFill>
              <a:srgbClr val="70AD47"/>
            </a:solidFill>
            <a:prstDash val="solid"/>
            <a:miter lim="800000"/>
            <a:headEnd type="oval" w="med" len="med"/>
            <a:tailEnd type="oval" w="med" len="med"/>
          </a:ln>
          <a:effectLst/>
        </p:spPr>
      </p:cxnSp>
      <p:cxnSp>
        <p:nvCxnSpPr>
          <p:cNvPr id="233" name="Straight Connector 232">
            <a:extLst>
              <a:ext uri="{FF2B5EF4-FFF2-40B4-BE49-F238E27FC236}">
                <a16:creationId xmlns:a16="http://schemas.microsoft.com/office/drawing/2014/main" id="{F6ABD66C-92BD-4D1B-99F3-4EE63FED14BB}"/>
              </a:ext>
            </a:extLst>
          </p:cNvPr>
          <p:cNvCxnSpPr>
            <a:cxnSpLocks/>
          </p:cNvCxnSpPr>
          <p:nvPr/>
        </p:nvCxnSpPr>
        <p:spPr>
          <a:xfrm>
            <a:off x="2904836" y="5267284"/>
            <a:ext cx="1705356" cy="0"/>
          </a:xfrm>
          <a:prstGeom prst="line">
            <a:avLst/>
          </a:prstGeom>
          <a:noFill/>
          <a:ln w="19050" cap="flat" cmpd="sng" algn="ctr">
            <a:solidFill>
              <a:srgbClr val="70AD47"/>
            </a:solidFill>
            <a:prstDash val="solid"/>
            <a:miter lim="800000"/>
            <a:headEnd type="oval" w="med" len="med"/>
            <a:tailEnd type="oval" w="med" len="med"/>
          </a:ln>
          <a:effectLst/>
        </p:spPr>
      </p:cxnSp>
      <p:cxnSp>
        <p:nvCxnSpPr>
          <p:cNvPr id="234" name="Straight Connector 233">
            <a:extLst>
              <a:ext uri="{FF2B5EF4-FFF2-40B4-BE49-F238E27FC236}">
                <a16:creationId xmlns:a16="http://schemas.microsoft.com/office/drawing/2014/main" id="{B1FD4633-73FA-4D9B-A54F-4A59262CFBB0}"/>
              </a:ext>
            </a:extLst>
          </p:cNvPr>
          <p:cNvCxnSpPr>
            <a:cxnSpLocks/>
          </p:cNvCxnSpPr>
          <p:nvPr/>
        </p:nvCxnSpPr>
        <p:spPr>
          <a:xfrm>
            <a:off x="9261248" y="4068546"/>
            <a:ext cx="1322910" cy="413541"/>
          </a:xfrm>
          <a:prstGeom prst="line">
            <a:avLst/>
          </a:prstGeom>
          <a:noFill/>
          <a:ln w="19050" cap="flat" cmpd="sng" algn="ctr">
            <a:solidFill>
              <a:srgbClr val="70AD47"/>
            </a:solidFill>
            <a:prstDash val="solid"/>
            <a:miter lim="800000"/>
            <a:headEnd type="oval" w="med" len="med"/>
            <a:tailEnd type="oval" w="med" len="med"/>
          </a:ln>
          <a:effectLst/>
        </p:spPr>
      </p:cxnSp>
      <p:cxnSp>
        <p:nvCxnSpPr>
          <p:cNvPr id="235" name="Straight Connector 234">
            <a:extLst>
              <a:ext uri="{FF2B5EF4-FFF2-40B4-BE49-F238E27FC236}">
                <a16:creationId xmlns:a16="http://schemas.microsoft.com/office/drawing/2014/main" id="{B066366E-8913-43C9-BA6C-A186B8B779AA}"/>
              </a:ext>
            </a:extLst>
          </p:cNvPr>
          <p:cNvCxnSpPr>
            <a:cxnSpLocks/>
          </p:cNvCxnSpPr>
          <p:nvPr/>
        </p:nvCxnSpPr>
        <p:spPr>
          <a:xfrm flipV="1">
            <a:off x="4596476" y="3972450"/>
            <a:ext cx="1610487" cy="1294834"/>
          </a:xfrm>
          <a:prstGeom prst="line">
            <a:avLst/>
          </a:prstGeom>
          <a:noFill/>
          <a:ln w="19050" cap="flat" cmpd="sng" algn="ctr">
            <a:solidFill>
              <a:srgbClr val="70AD47"/>
            </a:solidFill>
            <a:prstDash val="solid"/>
            <a:miter lim="800000"/>
            <a:headEnd type="oval" w="med" len="med"/>
            <a:tailEnd type="oval" w="med" len="med"/>
          </a:ln>
          <a:effectLst/>
        </p:spPr>
      </p:cxnSp>
      <p:cxnSp>
        <p:nvCxnSpPr>
          <p:cNvPr id="236" name="Straight Connector 235">
            <a:extLst>
              <a:ext uri="{FF2B5EF4-FFF2-40B4-BE49-F238E27FC236}">
                <a16:creationId xmlns:a16="http://schemas.microsoft.com/office/drawing/2014/main" id="{FDCFD601-88FC-49F8-B5C0-6CF70C70624D}"/>
              </a:ext>
            </a:extLst>
          </p:cNvPr>
          <p:cNvCxnSpPr>
            <a:cxnSpLocks/>
          </p:cNvCxnSpPr>
          <p:nvPr/>
        </p:nvCxnSpPr>
        <p:spPr>
          <a:xfrm flipV="1">
            <a:off x="1039460" y="4002104"/>
            <a:ext cx="1883959" cy="1"/>
          </a:xfrm>
          <a:prstGeom prst="line">
            <a:avLst/>
          </a:prstGeom>
          <a:noFill/>
          <a:ln w="19050" cap="flat" cmpd="sng" algn="ctr">
            <a:solidFill>
              <a:srgbClr val="7030A0"/>
            </a:solidFill>
            <a:prstDash val="solid"/>
            <a:miter lim="800000"/>
            <a:headEnd type="oval" w="med" len="med"/>
            <a:tailEnd type="oval" w="med" len="med"/>
          </a:ln>
          <a:effectLst/>
        </p:spPr>
      </p:cxnSp>
      <p:cxnSp>
        <p:nvCxnSpPr>
          <p:cNvPr id="237" name="Straight Connector 236">
            <a:extLst>
              <a:ext uri="{FF2B5EF4-FFF2-40B4-BE49-F238E27FC236}">
                <a16:creationId xmlns:a16="http://schemas.microsoft.com/office/drawing/2014/main" id="{2C087F64-28D1-495E-A375-3A9B675FB9C0}"/>
              </a:ext>
            </a:extLst>
          </p:cNvPr>
          <p:cNvCxnSpPr>
            <a:cxnSpLocks/>
          </p:cNvCxnSpPr>
          <p:nvPr/>
        </p:nvCxnSpPr>
        <p:spPr>
          <a:xfrm>
            <a:off x="2926656" y="4002104"/>
            <a:ext cx="1683306" cy="1599401"/>
          </a:xfrm>
          <a:prstGeom prst="line">
            <a:avLst/>
          </a:prstGeom>
          <a:noFill/>
          <a:ln w="19050" cap="flat" cmpd="sng" algn="ctr">
            <a:solidFill>
              <a:srgbClr val="7030A0"/>
            </a:solidFill>
            <a:prstDash val="solid"/>
            <a:miter lim="800000"/>
            <a:headEnd type="oval" w="med" len="med"/>
            <a:tailEnd type="oval" w="med" len="med"/>
          </a:ln>
          <a:effectLst/>
        </p:spPr>
      </p:cxnSp>
      <p:cxnSp>
        <p:nvCxnSpPr>
          <p:cNvPr id="238" name="Straight Connector 237">
            <a:extLst>
              <a:ext uri="{FF2B5EF4-FFF2-40B4-BE49-F238E27FC236}">
                <a16:creationId xmlns:a16="http://schemas.microsoft.com/office/drawing/2014/main" id="{1FD68810-E4D0-4FD2-9A82-06C292E6C9D1}"/>
              </a:ext>
            </a:extLst>
          </p:cNvPr>
          <p:cNvCxnSpPr>
            <a:cxnSpLocks/>
          </p:cNvCxnSpPr>
          <p:nvPr/>
        </p:nvCxnSpPr>
        <p:spPr>
          <a:xfrm>
            <a:off x="4609962" y="5601506"/>
            <a:ext cx="1597001" cy="10672"/>
          </a:xfrm>
          <a:prstGeom prst="line">
            <a:avLst/>
          </a:prstGeom>
          <a:noFill/>
          <a:ln w="19050" cap="flat" cmpd="sng" algn="ctr">
            <a:solidFill>
              <a:srgbClr val="7030A0"/>
            </a:solidFill>
            <a:prstDash val="solid"/>
            <a:miter lim="800000"/>
            <a:headEnd type="oval" w="med" len="med"/>
            <a:tailEnd type="oval" w="med" len="med"/>
          </a:ln>
          <a:effectLst/>
        </p:spPr>
      </p:cxnSp>
      <p:cxnSp>
        <p:nvCxnSpPr>
          <p:cNvPr id="239" name="Straight Connector 238">
            <a:extLst>
              <a:ext uri="{FF2B5EF4-FFF2-40B4-BE49-F238E27FC236}">
                <a16:creationId xmlns:a16="http://schemas.microsoft.com/office/drawing/2014/main" id="{FEC92F5A-CBE7-4038-AE8F-0F172C401610}"/>
              </a:ext>
            </a:extLst>
          </p:cNvPr>
          <p:cNvCxnSpPr>
            <a:cxnSpLocks/>
          </p:cNvCxnSpPr>
          <p:nvPr/>
        </p:nvCxnSpPr>
        <p:spPr>
          <a:xfrm>
            <a:off x="6206963" y="5612178"/>
            <a:ext cx="1527048" cy="0"/>
          </a:xfrm>
          <a:prstGeom prst="line">
            <a:avLst/>
          </a:prstGeom>
          <a:noFill/>
          <a:ln w="19050" cap="flat" cmpd="sng" algn="ctr">
            <a:solidFill>
              <a:srgbClr val="7030A0"/>
            </a:solidFill>
            <a:prstDash val="solid"/>
            <a:miter lim="800000"/>
            <a:headEnd type="oval" w="med" len="med"/>
            <a:tailEnd type="oval" w="med" len="med"/>
          </a:ln>
          <a:effectLst/>
        </p:spPr>
      </p:cxnSp>
      <p:cxnSp>
        <p:nvCxnSpPr>
          <p:cNvPr id="240" name="Straight Connector 239">
            <a:extLst>
              <a:ext uri="{FF2B5EF4-FFF2-40B4-BE49-F238E27FC236}">
                <a16:creationId xmlns:a16="http://schemas.microsoft.com/office/drawing/2014/main" id="{82D86ACD-77D8-41BA-A9A5-7BBDC303FE34}"/>
              </a:ext>
            </a:extLst>
          </p:cNvPr>
          <p:cNvCxnSpPr>
            <a:cxnSpLocks/>
          </p:cNvCxnSpPr>
          <p:nvPr/>
        </p:nvCxnSpPr>
        <p:spPr>
          <a:xfrm>
            <a:off x="7734011" y="5601506"/>
            <a:ext cx="1535049" cy="3456"/>
          </a:xfrm>
          <a:prstGeom prst="line">
            <a:avLst/>
          </a:prstGeom>
          <a:noFill/>
          <a:ln w="19050" cap="flat" cmpd="sng" algn="ctr">
            <a:solidFill>
              <a:srgbClr val="7030A0"/>
            </a:solidFill>
            <a:prstDash val="solid"/>
            <a:miter lim="800000"/>
            <a:headEnd type="oval" w="med" len="med"/>
            <a:tailEnd type="oval" w="med" len="med"/>
          </a:ln>
          <a:effectLst/>
        </p:spPr>
      </p:cxnSp>
      <p:cxnSp>
        <p:nvCxnSpPr>
          <p:cNvPr id="241" name="Straight Connector 240">
            <a:extLst>
              <a:ext uri="{FF2B5EF4-FFF2-40B4-BE49-F238E27FC236}">
                <a16:creationId xmlns:a16="http://schemas.microsoft.com/office/drawing/2014/main" id="{F9C5A053-3A69-46E8-82B6-A4299684C7C1}"/>
              </a:ext>
            </a:extLst>
          </p:cNvPr>
          <p:cNvCxnSpPr>
            <a:cxnSpLocks/>
          </p:cNvCxnSpPr>
          <p:nvPr/>
        </p:nvCxnSpPr>
        <p:spPr>
          <a:xfrm>
            <a:off x="9263439" y="5604962"/>
            <a:ext cx="1371600" cy="7216"/>
          </a:xfrm>
          <a:prstGeom prst="line">
            <a:avLst/>
          </a:prstGeom>
          <a:noFill/>
          <a:ln w="19050" cap="flat" cmpd="sng" algn="ctr">
            <a:solidFill>
              <a:srgbClr val="7030A0"/>
            </a:solidFill>
            <a:prstDash val="solid"/>
            <a:miter lim="800000"/>
            <a:headEnd type="oval" w="med" len="med"/>
            <a:tailEnd type="oval" w="med" len="med"/>
          </a:ln>
          <a:effectLst/>
        </p:spPr>
      </p:cxnSp>
      <p:cxnSp>
        <p:nvCxnSpPr>
          <p:cNvPr id="242" name="Straight Connector 241">
            <a:extLst>
              <a:ext uri="{FF2B5EF4-FFF2-40B4-BE49-F238E27FC236}">
                <a16:creationId xmlns:a16="http://schemas.microsoft.com/office/drawing/2014/main" id="{66A7541F-BEE7-4D7D-BC22-4CD2704B4DC1}"/>
              </a:ext>
            </a:extLst>
          </p:cNvPr>
          <p:cNvCxnSpPr>
            <a:cxnSpLocks/>
          </p:cNvCxnSpPr>
          <p:nvPr/>
        </p:nvCxnSpPr>
        <p:spPr>
          <a:xfrm>
            <a:off x="1039460" y="4697170"/>
            <a:ext cx="1865376" cy="1013774"/>
          </a:xfrm>
          <a:prstGeom prst="line">
            <a:avLst/>
          </a:prstGeom>
          <a:noFill/>
          <a:ln w="19050" cap="flat" cmpd="sng" algn="ctr">
            <a:solidFill>
              <a:srgbClr val="4472C4"/>
            </a:solidFill>
            <a:prstDash val="solid"/>
            <a:miter lim="800000"/>
            <a:headEnd type="oval" w="med" len="med"/>
            <a:tailEnd type="oval" w="med" len="med"/>
          </a:ln>
          <a:effectLst/>
        </p:spPr>
      </p:cxnSp>
      <p:cxnSp>
        <p:nvCxnSpPr>
          <p:cNvPr id="243" name="Straight Connector 242">
            <a:extLst>
              <a:ext uri="{FF2B5EF4-FFF2-40B4-BE49-F238E27FC236}">
                <a16:creationId xmlns:a16="http://schemas.microsoft.com/office/drawing/2014/main" id="{45190B45-EA8B-4A40-8888-5F2F348EEAF5}"/>
              </a:ext>
            </a:extLst>
          </p:cNvPr>
          <p:cNvCxnSpPr>
            <a:cxnSpLocks/>
          </p:cNvCxnSpPr>
          <p:nvPr/>
        </p:nvCxnSpPr>
        <p:spPr>
          <a:xfrm>
            <a:off x="2904836" y="5710944"/>
            <a:ext cx="1705356" cy="0"/>
          </a:xfrm>
          <a:prstGeom prst="line">
            <a:avLst/>
          </a:prstGeom>
          <a:noFill/>
          <a:ln w="19050" cap="flat" cmpd="sng" algn="ctr">
            <a:solidFill>
              <a:srgbClr val="4472C4"/>
            </a:solidFill>
            <a:prstDash val="solid"/>
            <a:miter lim="800000"/>
            <a:headEnd type="oval" w="med" len="med"/>
            <a:tailEnd type="oval" w="med" len="med"/>
          </a:ln>
          <a:effectLst/>
        </p:spPr>
      </p:cxnSp>
      <p:cxnSp>
        <p:nvCxnSpPr>
          <p:cNvPr id="244" name="Straight Connector 243">
            <a:extLst>
              <a:ext uri="{FF2B5EF4-FFF2-40B4-BE49-F238E27FC236}">
                <a16:creationId xmlns:a16="http://schemas.microsoft.com/office/drawing/2014/main" id="{298FB811-F61B-494C-87A2-9B0960BC2F0C}"/>
              </a:ext>
            </a:extLst>
          </p:cNvPr>
          <p:cNvCxnSpPr>
            <a:cxnSpLocks/>
          </p:cNvCxnSpPr>
          <p:nvPr/>
        </p:nvCxnSpPr>
        <p:spPr>
          <a:xfrm>
            <a:off x="4610192" y="5720088"/>
            <a:ext cx="1604772" cy="0"/>
          </a:xfrm>
          <a:prstGeom prst="line">
            <a:avLst/>
          </a:prstGeom>
          <a:noFill/>
          <a:ln w="19050" cap="flat" cmpd="sng" algn="ctr">
            <a:solidFill>
              <a:srgbClr val="4472C4"/>
            </a:solidFill>
            <a:prstDash val="solid"/>
            <a:miter lim="800000"/>
            <a:headEnd type="oval" w="med" len="med"/>
            <a:tailEnd type="oval" w="med" len="med"/>
          </a:ln>
          <a:effectLst/>
        </p:spPr>
      </p:cxnSp>
      <p:cxnSp>
        <p:nvCxnSpPr>
          <p:cNvPr id="245" name="Straight Connector 244">
            <a:extLst>
              <a:ext uri="{FF2B5EF4-FFF2-40B4-BE49-F238E27FC236}">
                <a16:creationId xmlns:a16="http://schemas.microsoft.com/office/drawing/2014/main" id="{7A3A9DCF-872A-4EA6-BB5D-D47493135E8E}"/>
              </a:ext>
            </a:extLst>
          </p:cNvPr>
          <p:cNvCxnSpPr>
            <a:cxnSpLocks/>
          </p:cNvCxnSpPr>
          <p:nvPr/>
        </p:nvCxnSpPr>
        <p:spPr>
          <a:xfrm>
            <a:off x="6214964" y="5720088"/>
            <a:ext cx="1527048" cy="0"/>
          </a:xfrm>
          <a:prstGeom prst="line">
            <a:avLst/>
          </a:prstGeom>
          <a:noFill/>
          <a:ln w="19050" cap="flat" cmpd="sng" algn="ctr">
            <a:solidFill>
              <a:srgbClr val="4472C4"/>
            </a:solidFill>
            <a:prstDash val="solid"/>
            <a:miter lim="800000"/>
            <a:headEnd type="oval" w="med" len="med"/>
            <a:tailEnd type="oval" w="med" len="med"/>
          </a:ln>
          <a:effectLst/>
        </p:spPr>
      </p:cxnSp>
      <p:cxnSp>
        <p:nvCxnSpPr>
          <p:cNvPr id="246" name="Straight Connector 245">
            <a:extLst>
              <a:ext uri="{FF2B5EF4-FFF2-40B4-BE49-F238E27FC236}">
                <a16:creationId xmlns:a16="http://schemas.microsoft.com/office/drawing/2014/main" id="{AC337853-4027-463E-A898-8091BD47F58F}"/>
              </a:ext>
            </a:extLst>
          </p:cNvPr>
          <p:cNvCxnSpPr>
            <a:cxnSpLocks/>
          </p:cNvCxnSpPr>
          <p:nvPr/>
        </p:nvCxnSpPr>
        <p:spPr>
          <a:xfrm>
            <a:off x="7742012" y="5720088"/>
            <a:ext cx="1521427" cy="0"/>
          </a:xfrm>
          <a:prstGeom prst="line">
            <a:avLst/>
          </a:prstGeom>
          <a:noFill/>
          <a:ln w="19050" cap="flat" cmpd="sng" algn="ctr">
            <a:solidFill>
              <a:srgbClr val="4472C4"/>
            </a:solidFill>
            <a:prstDash val="solid"/>
            <a:miter lim="800000"/>
            <a:headEnd type="oval" w="med" len="med"/>
            <a:tailEnd type="oval" w="med" len="med"/>
          </a:ln>
          <a:effectLst/>
        </p:spPr>
      </p:cxnSp>
      <p:cxnSp>
        <p:nvCxnSpPr>
          <p:cNvPr id="247" name="Straight Connector 246">
            <a:extLst>
              <a:ext uri="{FF2B5EF4-FFF2-40B4-BE49-F238E27FC236}">
                <a16:creationId xmlns:a16="http://schemas.microsoft.com/office/drawing/2014/main" id="{3E4A8553-C6BF-449A-B649-0428DE2D7542}"/>
              </a:ext>
            </a:extLst>
          </p:cNvPr>
          <p:cNvCxnSpPr>
            <a:cxnSpLocks/>
          </p:cNvCxnSpPr>
          <p:nvPr/>
        </p:nvCxnSpPr>
        <p:spPr>
          <a:xfrm>
            <a:off x="9263439" y="5711992"/>
            <a:ext cx="1377221" cy="0"/>
          </a:xfrm>
          <a:prstGeom prst="line">
            <a:avLst/>
          </a:prstGeom>
          <a:noFill/>
          <a:ln w="19050" cap="flat" cmpd="sng" algn="ctr">
            <a:solidFill>
              <a:srgbClr val="4472C4"/>
            </a:solidFill>
            <a:prstDash val="solid"/>
            <a:miter lim="800000"/>
            <a:headEnd type="oval" w="med" len="med"/>
            <a:tailEnd type="oval" w="med" len="med"/>
          </a:ln>
          <a:effectLst/>
        </p:spPr>
      </p:cxnSp>
      <p:cxnSp>
        <p:nvCxnSpPr>
          <p:cNvPr id="248" name="Straight Connector 247">
            <a:extLst>
              <a:ext uri="{FF2B5EF4-FFF2-40B4-BE49-F238E27FC236}">
                <a16:creationId xmlns:a16="http://schemas.microsoft.com/office/drawing/2014/main" id="{A2237344-DDF6-44AB-8D36-1AA445C0A370}"/>
              </a:ext>
            </a:extLst>
          </p:cNvPr>
          <p:cNvCxnSpPr>
            <a:cxnSpLocks/>
          </p:cNvCxnSpPr>
          <p:nvPr/>
        </p:nvCxnSpPr>
        <p:spPr>
          <a:xfrm>
            <a:off x="755441" y="6347298"/>
            <a:ext cx="578619" cy="0"/>
          </a:xfrm>
          <a:prstGeom prst="line">
            <a:avLst/>
          </a:prstGeom>
          <a:noFill/>
          <a:ln w="19050" cap="flat" cmpd="sng" algn="ctr">
            <a:solidFill>
              <a:srgbClr val="FFC000"/>
            </a:solidFill>
            <a:prstDash val="solid"/>
            <a:miter lim="800000"/>
            <a:headEnd type="oval" w="med" len="med"/>
            <a:tailEnd type="oval" w="med" len="med"/>
          </a:ln>
          <a:effectLst/>
        </p:spPr>
      </p:cxnSp>
      <p:cxnSp>
        <p:nvCxnSpPr>
          <p:cNvPr id="249" name="Straight Connector 248">
            <a:extLst>
              <a:ext uri="{FF2B5EF4-FFF2-40B4-BE49-F238E27FC236}">
                <a16:creationId xmlns:a16="http://schemas.microsoft.com/office/drawing/2014/main" id="{FE494D57-3291-462E-9646-A61991DCDE5F}"/>
              </a:ext>
            </a:extLst>
          </p:cNvPr>
          <p:cNvCxnSpPr>
            <a:cxnSpLocks/>
          </p:cNvCxnSpPr>
          <p:nvPr/>
        </p:nvCxnSpPr>
        <p:spPr>
          <a:xfrm>
            <a:off x="3156147" y="6347298"/>
            <a:ext cx="573095" cy="0"/>
          </a:xfrm>
          <a:prstGeom prst="line">
            <a:avLst/>
          </a:prstGeom>
          <a:noFill/>
          <a:ln w="19050" cap="flat" cmpd="sng" algn="ctr">
            <a:solidFill>
              <a:srgbClr val="5B9BD5"/>
            </a:solidFill>
            <a:prstDash val="solid"/>
            <a:miter lim="800000"/>
            <a:headEnd type="oval" w="med" len="med"/>
            <a:tailEnd type="oval" w="med" len="med"/>
          </a:ln>
          <a:effectLst/>
        </p:spPr>
      </p:cxnSp>
      <p:cxnSp>
        <p:nvCxnSpPr>
          <p:cNvPr id="250" name="Straight Connector 249">
            <a:extLst>
              <a:ext uri="{FF2B5EF4-FFF2-40B4-BE49-F238E27FC236}">
                <a16:creationId xmlns:a16="http://schemas.microsoft.com/office/drawing/2014/main" id="{BA405F55-9B42-4831-B02D-686D71D1C608}"/>
              </a:ext>
            </a:extLst>
          </p:cNvPr>
          <p:cNvCxnSpPr>
            <a:cxnSpLocks/>
          </p:cNvCxnSpPr>
          <p:nvPr/>
        </p:nvCxnSpPr>
        <p:spPr>
          <a:xfrm>
            <a:off x="5060181" y="6347298"/>
            <a:ext cx="578619" cy="0"/>
          </a:xfrm>
          <a:prstGeom prst="line">
            <a:avLst/>
          </a:prstGeom>
          <a:noFill/>
          <a:ln w="19050" cap="flat" cmpd="sng" algn="ctr">
            <a:solidFill>
              <a:srgbClr val="ED7D31"/>
            </a:solidFill>
            <a:prstDash val="solid"/>
            <a:miter lim="800000"/>
            <a:headEnd type="oval" w="med" len="med"/>
            <a:tailEnd type="oval" w="med" len="med"/>
          </a:ln>
          <a:effectLst/>
        </p:spPr>
      </p:cxnSp>
      <p:cxnSp>
        <p:nvCxnSpPr>
          <p:cNvPr id="251" name="Straight Connector 250">
            <a:extLst>
              <a:ext uri="{FF2B5EF4-FFF2-40B4-BE49-F238E27FC236}">
                <a16:creationId xmlns:a16="http://schemas.microsoft.com/office/drawing/2014/main" id="{F05EE912-55E2-4364-B69C-8CA6270820BD}"/>
              </a:ext>
            </a:extLst>
          </p:cNvPr>
          <p:cNvCxnSpPr>
            <a:cxnSpLocks/>
          </p:cNvCxnSpPr>
          <p:nvPr/>
        </p:nvCxnSpPr>
        <p:spPr>
          <a:xfrm>
            <a:off x="7259897" y="6347298"/>
            <a:ext cx="573095" cy="0"/>
          </a:xfrm>
          <a:prstGeom prst="line">
            <a:avLst/>
          </a:prstGeom>
          <a:noFill/>
          <a:ln w="19050" cap="flat" cmpd="sng" algn="ctr">
            <a:solidFill>
              <a:srgbClr val="70AD47"/>
            </a:solidFill>
            <a:prstDash val="solid"/>
            <a:miter lim="800000"/>
            <a:headEnd type="oval" w="med" len="med"/>
            <a:tailEnd type="oval" w="med" len="med"/>
          </a:ln>
          <a:effectLst/>
        </p:spPr>
      </p:cxnSp>
      <p:cxnSp>
        <p:nvCxnSpPr>
          <p:cNvPr id="252" name="Straight Connector 251">
            <a:extLst>
              <a:ext uri="{FF2B5EF4-FFF2-40B4-BE49-F238E27FC236}">
                <a16:creationId xmlns:a16="http://schemas.microsoft.com/office/drawing/2014/main" id="{29222415-E966-4A1D-9C90-5DBF03D5F0D9}"/>
              </a:ext>
            </a:extLst>
          </p:cNvPr>
          <p:cNvCxnSpPr>
            <a:cxnSpLocks/>
          </p:cNvCxnSpPr>
          <p:nvPr/>
        </p:nvCxnSpPr>
        <p:spPr>
          <a:xfrm>
            <a:off x="9037422" y="6347298"/>
            <a:ext cx="573095" cy="0"/>
          </a:xfrm>
          <a:prstGeom prst="line">
            <a:avLst/>
          </a:prstGeom>
          <a:noFill/>
          <a:ln w="19050" cap="flat" cmpd="sng" algn="ctr">
            <a:solidFill>
              <a:srgbClr val="7030A0"/>
            </a:solidFill>
            <a:prstDash val="solid"/>
            <a:miter lim="800000"/>
            <a:headEnd type="oval" w="med" len="med"/>
            <a:tailEnd type="oval" w="med" len="med"/>
          </a:ln>
          <a:effectLst/>
        </p:spPr>
      </p:cxnSp>
      <p:sp>
        <p:nvSpPr>
          <p:cNvPr id="253" name="TextBox 252">
            <a:extLst>
              <a:ext uri="{FF2B5EF4-FFF2-40B4-BE49-F238E27FC236}">
                <a16:creationId xmlns:a16="http://schemas.microsoft.com/office/drawing/2014/main" id="{5D0A7CB2-291E-4E87-AECF-78DEA73C6FF1}"/>
              </a:ext>
            </a:extLst>
          </p:cNvPr>
          <p:cNvSpPr txBox="1"/>
          <p:nvPr/>
        </p:nvSpPr>
        <p:spPr>
          <a:xfrm>
            <a:off x="1403564" y="5891094"/>
            <a:ext cx="1676547" cy="830997"/>
          </a:xfrm>
          <a:prstGeom prst="rect">
            <a:avLst/>
          </a:prstGeom>
          <a:noFill/>
        </p:spPr>
        <p:txBody>
          <a:bodyPr wrap="square" rtlCol="0">
            <a:spAutoFit/>
          </a:bodyPr>
          <a:lstStyle/>
          <a:p>
            <a:r>
              <a:rPr lang="en-US" sz="1200" b="1" dirty="0">
                <a:solidFill>
                  <a:prstClr val="black"/>
                </a:solidFill>
                <a:latin typeface="Tahoma" panose="020B0604030504040204" pitchFamily="34" charset="0"/>
                <a:ea typeface="Tahoma" panose="020B0604030504040204" pitchFamily="34" charset="0"/>
                <a:cs typeface="Tahoma" panose="020B0604030504040204" pitchFamily="34" charset="0"/>
              </a:rPr>
              <a:t>Global Resource Base</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sz="12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High vol. of destination &amp; low vol. of transit shipping </a:t>
            </a:r>
          </a:p>
        </p:txBody>
      </p:sp>
      <p:sp>
        <p:nvSpPr>
          <p:cNvPr id="254" name="TextBox 253">
            <a:extLst>
              <a:ext uri="{FF2B5EF4-FFF2-40B4-BE49-F238E27FC236}">
                <a16:creationId xmlns:a16="http://schemas.microsoft.com/office/drawing/2014/main" id="{9F0D396A-F92C-4DC6-93CE-ABF921AD305F}"/>
              </a:ext>
            </a:extLst>
          </p:cNvPr>
          <p:cNvSpPr txBox="1"/>
          <p:nvPr/>
        </p:nvSpPr>
        <p:spPr>
          <a:xfrm>
            <a:off x="3757514" y="5891094"/>
            <a:ext cx="1241130" cy="830997"/>
          </a:xfrm>
          <a:prstGeom prst="rect">
            <a:avLst/>
          </a:prstGeom>
          <a:noFill/>
        </p:spPr>
        <p:txBody>
          <a:bodyPr wrap="square" rtlCol="0">
            <a:spAutoFit/>
          </a:bodyPr>
          <a:lstStyle/>
          <a:p>
            <a:r>
              <a:rPr lang="en-US" sz="1200" b="1" dirty="0">
                <a:solidFill>
                  <a:prstClr val="black"/>
                </a:solidFill>
                <a:latin typeface="Tahoma" panose="020B0604030504040204" pitchFamily="34" charset="0"/>
                <a:ea typeface="Tahoma" panose="020B0604030504040204" pitchFamily="34" charset="0"/>
                <a:cs typeface="Tahoma" panose="020B0604030504040204" pitchFamily="34" charset="0"/>
              </a:rPr>
              <a:t>Global Route</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High vols. of destination &amp; transit shipping </a:t>
            </a:r>
          </a:p>
        </p:txBody>
      </p:sp>
      <p:sp>
        <p:nvSpPr>
          <p:cNvPr id="255" name="TextBox 254">
            <a:extLst>
              <a:ext uri="{FF2B5EF4-FFF2-40B4-BE49-F238E27FC236}">
                <a16:creationId xmlns:a16="http://schemas.microsoft.com/office/drawing/2014/main" id="{A351C4FC-0B16-4320-9D38-6F187DAECB84}"/>
              </a:ext>
            </a:extLst>
          </p:cNvPr>
          <p:cNvSpPr txBox="1"/>
          <p:nvPr/>
        </p:nvSpPr>
        <p:spPr>
          <a:xfrm>
            <a:off x="5638800" y="5891094"/>
            <a:ext cx="1578472" cy="1015663"/>
          </a:xfrm>
          <a:prstGeom prst="rect">
            <a:avLst/>
          </a:prstGeom>
          <a:noFill/>
        </p:spPr>
        <p:txBody>
          <a:bodyPr wrap="square" rtlCol="0">
            <a:spAutoFit/>
          </a:bodyPr>
          <a:lstStyle/>
          <a:p>
            <a:r>
              <a:rPr lang="en-US" sz="1200" b="1" dirty="0">
                <a:solidFill>
                  <a:prstClr val="black"/>
                </a:solidFill>
                <a:latin typeface="Tahoma" panose="020B0604030504040204" pitchFamily="34" charset="0"/>
                <a:ea typeface="Tahoma" panose="020B0604030504040204" pitchFamily="34" charset="0"/>
                <a:cs typeface="Tahoma" panose="020B0604030504040204" pitchFamily="34" charset="0"/>
              </a:rPr>
              <a:t>Abandoned Land</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Low vols. of destination &amp; transit shipping </a:t>
            </a:r>
          </a:p>
          <a:p>
            <a:endParaRPr lang="en-U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56" name="TextBox 255">
            <a:extLst>
              <a:ext uri="{FF2B5EF4-FFF2-40B4-BE49-F238E27FC236}">
                <a16:creationId xmlns:a16="http://schemas.microsoft.com/office/drawing/2014/main" id="{4C671156-0C2B-46AB-885C-DE61AFC990FB}"/>
              </a:ext>
            </a:extLst>
          </p:cNvPr>
          <p:cNvSpPr txBox="1"/>
          <p:nvPr/>
        </p:nvSpPr>
        <p:spPr>
          <a:xfrm>
            <a:off x="7911350" y="5891094"/>
            <a:ext cx="1047712" cy="1200329"/>
          </a:xfrm>
          <a:prstGeom prst="rect">
            <a:avLst/>
          </a:prstGeom>
          <a:noFill/>
        </p:spPr>
        <p:txBody>
          <a:bodyPr wrap="square" rtlCol="0">
            <a:spAutoFit/>
          </a:bodyPr>
          <a:lstStyle/>
          <a:p>
            <a:r>
              <a:rPr lang="en-US" sz="1200" b="1" dirty="0">
                <a:solidFill>
                  <a:prstClr val="black"/>
                </a:solidFill>
                <a:latin typeface="Tahoma" panose="020B0604030504040204" pitchFamily="34" charset="0"/>
                <a:ea typeface="Tahoma" panose="020B0604030504040204" pitchFamily="34" charset="0"/>
                <a:cs typeface="Tahoma" panose="020B0604030504040204" pitchFamily="34" charset="0"/>
              </a:rPr>
              <a:t>Sanctuary</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Low vols. of destination &amp; transit shipping </a:t>
            </a:r>
          </a:p>
          <a:p>
            <a:endParaRPr lang="en-U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57" name="TextBox 256">
            <a:extLst>
              <a:ext uri="{FF2B5EF4-FFF2-40B4-BE49-F238E27FC236}">
                <a16:creationId xmlns:a16="http://schemas.microsoft.com/office/drawing/2014/main" id="{ACA0B650-D6A4-4792-B245-CEFE177954EC}"/>
              </a:ext>
            </a:extLst>
          </p:cNvPr>
          <p:cNvSpPr txBox="1"/>
          <p:nvPr/>
        </p:nvSpPr>
        <p:spPr>
          <a:xfrm>
            <a:off x="9750484" y="5891094"/>
            <a:ext cx="1781714" cy="1015663"/>
          </a:xfrm>
          <a:prstGeom prst="rect">
            <a:avLst/>
          </a:prstGeom>
          <a:noFill/>
        </p:spPr>
        <p:txBody>
          <a:bodyPr wrap="square" rtlCol="0">
            <a:spAutoFit/>
          </a:bodyPr>
          <a:lstStyle/>
          <a:p>
            <a:r>
              <a:rPr lang="en-US" sz="1200" b="1" dirty="0">
                <a:solidFill>
                  <a:prstClr val="black"/>
                </a:solidFill>
                <a:latin typeface="Tahoma" panose="020B0604030504040204" pitchFamily="34" charset="0"/>
                <a:ea typeface="Tahoma" panose="020B0604030504040204" pitchFamily="34" charset="0"/>
                <a:cs typeface="Tahoma" panose="020B0604030504040204" pitchFamily="34" charset="0"/>
              </a:rPr>
              <a:t>Transpolar Shortcut</a:t>
            </a:r>
            <a:r>
              <a:rPr lang="en-US" sz="1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Low vol. of destination &amp; high vol. of transit shipping </a:t>
            </a:r>
          </a:p>
          <a:p>
            <a:endParaRPr lang="en-U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2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3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4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4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4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4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4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4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4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4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4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5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5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5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5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5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5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5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P spid="254" grpId="0"/>
      <p:bldP spid="255" grpId="0"/>
      <p:bldP spid="256" grpId="0"/>
      <p:bldP spid="2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C5208-B9DD-44E9-941F-1085623D3E07}"/>
              </a:ext>
            </a:extLst>
          </p:cNvPr>
          <p:cNvSpPr>
            <a:spLocks noGrp="1"/>
          </p:cNvSpPr>
          <p:nvPr>
            <p:ph type="title"/>
          </p:nvPr>
        </p:nvSpPr>
        <p:spPr/>
        <p:txBody>
          <a:bodyPr vert="horz" lIns="91440" tIns="45720" rIns="91440" bIns="45720" rtlCol="0" anchor="ctr">
            <a:normAutofit/>
          </a:bodyPr>
          <a:lstStyle/>
          <a:p>
            <a:r>
              <a:rPr lang="en-US" sz="3600" dirty="0">
                <a:solidFill>
                  <a:schemeClr val="accent1"/>
                </a:solidFill>
                <a:latin typeface="Tahoma" panose="020B0604030504040204" pitchFamily="34" charset="0"/>
                <a:cs typeface="Tahoma" panose="020B0604030504040204" pitchFamily="34" charset="0"/>
              </a:rPr>
              <a:t>Scenario</a:t>
            </a:r>
            <a:r>
              <a:rPr lang="ru-RU" dirty="0">
                <a:solidFill>
                  <a:schemeClr val="accent1"/>
                </a:solidFill>
                <a:latin typeface="Tahoma" panose="020B0604030504040204" pitchFamily="34" charset="0"/>
                <a:cs typeface="Tahoma" panose="020B0604030504040204" pitchFamily="34" charset="0"/>
              </a:rPr>
              <a:t> </a:t>
            </a:r>
            <a:r>
              <a:rPr lang="en-US" dirty="0">
                <a:solidFill>
                  <a:schemeClr val="accent1"/>
                </a:solidFill>
                <a:latin typeface="Tahoma" panose="020B0604030504040204" pitchFamily="34" charset="0"/>
                <a:cs typeface="Tahoma" panose="020B0604030504040204" pitchFamily="34" charset="0"/>
              </a:rPr>
              <a:t>narratives</a:t>
            </a:r>
            <a:endParaRPr lang="en-US" sz="3600" dirty="0">
              <a:solidFill>
                <a:schemeClr val="accent1"/>
              </a:solidFill>
              <a:latin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A6DFF1D2-0197-49E8-8D34-FCC566EDEEE8}"/>
              </a:ext>
            </a:extLst>
          </p:cNvPr>
          <p:cNvSpPr>
            <a:spLocks noGrp="1"/>
          </p:cNvSpPr>
          <p:nvPr>
            <p:ph type="sldNum" sz="quarter" idx="11"/>
          </p:nvPr>
        </p:nvSpPr>
        <p:spPr/>
        <p:txBody>
          <a:bodyPr/>
          <a:lstStyle/>
          <a:p>
            <a:fld id="{47C9FA20-6F9A-F442-ADA0-8F2B0B81887B}" type="slidenum">
              <a:rPr lang="en-AT" smtClean="0"/>
              <a:t>7</a:t>
            </a:fld>
            <a:endParaRPr lang="en-AT"/>
          </a:p>
        </p:txBody>
      </p:sp>
    </p:spTree>
    <p:extLst>
      <p:ext uri="{BB962C8B-B14F-4D97-AF65-F5344CB8AC3E}">
        <p14:creationId xmlns:p14="http://schemas.microsoft.com/office/powerpoint/2010/main" val="1382349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EAAC6C-8DD4-40AF-B9A8-8ACAADD3A88D}"/>
              </a:ext>
            </a:extLst>
          </p:cNvPr>
          <p:cNvSpPr>
            <a:spLocks noGrp="1"/>
          </p:cNvSpPr>
          <p:nvPr>
            <p:ph type="title"/>
          </p:nvPr>
        </p:nvSpPr>
        <p:spPr/>
        <p:txBody>
          <a:bodyPr/>
          <a:lstStyle/>
          <a:p>
            <a:r>
              <a:rPr lang="en-US" dirty="0">
                <a:latin typeface="Tahoma" panose="020B0604030504040204" pitchFamily="34" charset="0"/>
                <a:cs typeface="Tahoma" panose="020B0604030504040204" pitchFamily="34" charset="0"/>
              </a:rPr>
              <a:t>Scenario “Global Resource Base”</a:t>
            </a:r>
          </a:p>
        </p:txBody>
      </p:sp>
      <p:sp>
        <p:nvSpPr>
          <p:cNvPr id="3" name="Content Placeholder 2">
            <a:extLst>
              <a:ext uri="{FF2B5EF4-FFF2-40B4-BE49-F238E27FC236}">
                <a16:creationId xmlns:a16="http://schemas.microsoft.com/office/drawing/2014/main" id="{A86416D4-AA3E-40A3-B4C7-BBCBE071013A}"/>
              </a:ext>
            </a:extLst>
          </p:cNvPr>
          <p:cNvSpPr>
            <a:spLocks noGrp="1"/>
          </p:cNvSpPr>
          <p:nvPr>
            <p:ph sz="half" idx="1"/>
          </p:nvPr>
        </p:nvSpPr>
        <p:spPr>
          <a:xfrm>
            <a:off x="362713" y="1563624"/>
            <a:ext cx="4514088" cy="4929247"/>
          </a:xfrm>
        </p:spPr>
        <p:txBody>
          <a:bodyPr>
            <a:normAutofit lnSpcReduction="10000"/>
          </a:bodyPr>
          <a:lstStyle/>
          <a:p>
            <a:pPr lvl="0" algn="just">
              <a:lnSpc>
                <a:spcPct val="130000"/>
              </a:lnSpc>
              <a:spcBef>
                <a:spcPts val="600"/>
              </a:spcBef>
              <a:spcAft>
                <a:spcPts val="1000"/>
              </a:spcAft>
            </a:pPr>
            <a:r>
              <a:rPr lang="en-US"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world is divided into several geopolitical and geoeconomic blocs. The global trade shifts from Asia-to-Europe to other regions. Technological progress and decarbonization are slow. The demand for Arctic fossil resources rises. Climate change brings about moderate-to-severe effects including more frequent and dangerous natural hazards such as drifting ice and icebergs, as well as stronger winds and higher waves. Marine infrastructure develops gradually and is often of dual purpose. Militarization of the Arctic increases, however, it does not lead to an armed conflict. Investment in large-scale land-based transport infrastructure proves infeasible due to climate </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r</a:t>
            </a:r>
            <a:r>
              <a:rPr lang="en-US"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isks and an </a:t>
            </a: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unstable geopolitical landscape.</a:t>
            </a:r>
            <a:endParaRPr lang="en-US" sz="16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24B26A50-C4EA-4344-B148-236CEF9D8E42}"/>
              </a:ext>
            </a:extLst>
          </p:cNvPr>
          <p:cNvSpPr>
            <a:spLocks noGrp="1"/>
          </p:cNvSpPr>
          <p:nvPr>
            <p:ph type="sldNum" sz="quarter" idx="16"/>
          </p:nvPr>
        </p:nvSpPr>
        <p:spPr/>
        <p:txBody>
          <a:bodyPr/>
          <a:lstStyle/>
          <a:p>
            <a:fld id="{838B0777-827F-8D42-90B1-61394C340E65}" type="slidenum">
              <a:rPr lang="en-US" smtClean="0"/>
              <a:pPr/>
              <a:t>8</a:t>
            </a:fld>
            <a:endParaRPr lang="en-US" dirty="0"/>
          </a:p>
        </p:txBody>
      </p:sp>
      <p:pic>
        <p:nvPicPr>
          <p:cNvPr id="86" name="Picture 85">
            <a:extLst>
              <a:ext uri="{FF2B5EF4-FFF2-40B4-BE49-F238E27FC236}">
                <a16:creationId xmlns:a16="http://schemas.microsoft.com/office/drawing/2014/main" id="{ABE5CECE-51D3-437C-B0E6-BF60963EA864}"/>
              </a:ext>
            </a:extLst>
          </p:cNvPr>
          <p:cNvPicPr>
            <a:picLocks noChangeAspect="1"/>
          </p:cNvPicPr>
          <p:nvPr/>
        </p:nvPicPr>
        <p:blipFill>
          <a:blip r:embed="rId3"/>
          <a:stretch>
            <a:fillRect/>
          </a:stretch>
        </p:blipFill>
        <p:spPr>
          <a:xfrm>
            <a:off x="5114400" y="1644747"/>
            <a:ext cx="6840000" cy="3874134"/>
          </a:xfrm>
          <a:prstGeom prst="rect">
            <a:avLst/>
          </a:prstGeom>
        </p:spPr>
      </p:pic>
      <p:sp>
        <p:nvSpPr>
          <p:cNvPr id="91" name="Rectangle 4">
            <a:extLst>
              <a:ext uri="{FF2B5EF4-FFF2-40B4-BE49-F238E27FC236}">
                <a16:creationId xmlns:a16="http://schemas.microsoft.com/office/drawing/2014/main" id="{5BE902AA-8959-403D-A715-EA5F72A7A9F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2" name="Rectangle 5">
            <a:extLst>
              <a:ext uri="{FF2B5EF4-FFF2-40B4-BE49-F238E27FC236}">
                <a16:creationId xmlns:a16="http://schemas.microsoft.com/office/drawing/2014/main" id="{4738B0FC-48BC-4AF5-80AE-A9E3DB1732F9}"/>
              </a:ext>
            </a:extLst>
          </p:cNvPr>
          <p:cNvSpPr>
            <a:spLocks noChangeArrowheads="1"/>
          </p:cNvSpPr>
          <p:nvPr/>
        </p:nvSpPr>
        <p:spPr bwMode="auto">
          <a:xfrm>
            <a:off x="0" y="1504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AT"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AT"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6">
            <a:extLst>
              <a:ext uri="{FF2B5EF4-FFF2-40B4-BE49-F238E27FC236}">
                <a16:creationId xmlns:a16="http://schemas.microsoft.com/office/drawing/2014/main" id="{DDF3CBE5-CE97-4840-94FC-5350FF629D76}"/>
              </a:ext>
            </a:extLst>
          </p:cNvPr>
          <p:cNvSpPr>
            <a:spLocks noChangeArrowheads="1"/>
          </p:cNvSpPr>
          <p:nvPr/>
        </p:nvSpPr>
        <p:spPr bwMode="auto">
          <a:xfrm>
            <a:off x="0" y="2476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AT"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AT"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7">
            <a:extLst>
              <a:ext uri="{FF2B5EF4-FFF2-40B4-BE49-F238E27FC236}">
                <a16:creationId xmlns:a16="http://schemas.microsoft.com/office/drawing/2014/main" id="{3177D7F5-DC0B-415F-B712-65005179A371}"/>
              </a:ext>
            </a:extLst>
          </p:cNvPr>
          <p:cNvSpPr>
            <a:spLocks noChangeArrowheads="1"/>
          </p:cNvSpPr>
          <p:nvPr/>
        </p:nvSpPr>
        <p:spPr bwMode="auto">
          <a:xfrm>
            <a:off x="0" y="3524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89814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EAAC6C-8DD4-40AF-B9A8-8ACAADD3A88D}"/>
              </a:ext>
            </a:extLst>
          </p:cNvPr>
          <p:cNvSpPr>
            <a:spLocks noGrp="1"/>
          </p:cNvSpPr>
          <p:nvPr>
            <p:ph type="title"/>
          </p:nvPr>
        </p:nvSpPr>
        <p:spPr/>
        <p:txBody>
          <a:bodyPr/>
          <a:lstStyle/>
          <a:p>
            <a:r>
              <a:rPr lang="en-US" dirty="0">
                <a:latin typeface="Tahoma" panose="020B0604030504040204" pitchFamily="34" charset="0"/>
                <a:cs typeface="Tahoma" panose="020B0604030504040204" pitchFamily="34" charset="0"/>
              </a:rPr>
              <a:t>Scenario “Global Transportation Route”</a:t>
            </a:r>
          </a:p>
        </p:txBody>
      </p:sp>
      <p:sp>
        <p:nvSpPr>
          <p:cNvPr id="3" name="Content Placeholder 2">
            <a:extLst>
              <a:ext uri="{FF2B5EF4-FFF2-40B4-BE49-F238E27FC236}">
                <a16:creationId xmlns:a16="http://schemas.microsoft.com/office/drawing/2014/main" id="{A86416D4-AA3E-40A3-B4C7-BBCBE071013A}"/>
              </a:ext>
            </a:extLst>
          </p:cNvPr>
          <p:cNvSpPr>
            <a:spLocks noGrp="1"/>
          </p:cNvSpPr>
          <p:nvPr>
            <p:ph sz="half" idx="1"/>
          </p:nvPr>
        </p:nvSpPr>
        <p:spPr>
          <a:xfrm>
            <a:off x="362713" y="1594884"/>
            <a:ext cx="4263862" cy="4518071"/>
          </a:xfrm>
        </p:spPr>
        <p:txBody>
          <a:bodyPr>
            <a:normAutofit/>
          </a:bodyPr>
          <a:lstStyle/>
          <a:p>
            <a:pPr lvl="0" algn="just">
              <a:lnSpc>
                <a:spcPct val="130000"/>
              </a:lnSpc>
              <a:spcBef>
                <a:spcPts val="600"/>
              </a:spcBef>
              <a:spcAft>
                <a:spcPts val="1000"/>
              </a:spcAft>
            </a:pPr>
            <a:r>
              <a:rPr lang="en-US" sz="1600" dirty="0">
                <a:solidFill>
                  <a:srgbClr val="000000"/>
                </a:solidFill>
                <a:effectLst/>
                <a:latin typeface="Tahoma" panose="020B0604030504040204" pitchFamily="34" charset="0"/>
                <a:ea typeface="Calibri" panose="020F0502020204030204" pitchFamily="34" charset="0"/>
                <a:cs typeface="Arial" panose="020B0604020202020204" pitchFamily="34" charset="0"/>
              </a:rPr>
              <a:t>Global cooperation facilitates rapid technological progress. International organizations lead the collective action of countries to combat climate change. The Arctic acts as a key source of indispensable metals for the low-carbon economy. However, high climate sensitivity hampers reaching the Paris agreement goals. As a result, the warming of the Arctic continues. Modern infrastructure supported by large-scale international investment is deployed to support destination shipping which develops rapidly. </a:t>
            </a:r>
            <a:endPar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4B26A50-C4EA-4344-B148-236CEF9D8E42}"/>
              </a:ext>
            </a:extLst>
          </p:cNvPr>
          <p:cNvSpPr>
            <a:spLocks noGrp="1"/>
          </p:cNvSpPr>
          <p:nvPr>
            <p:ph type="sldNum" sz="quarter" idx="16"/>
          </p:nvPr>
        </p:nvSpPr>
        <p:spPr/>
        <p:txBody>
          <a:bodyPr/>
          <a:lstStyle/>
          <a:p>
            <a:fld id="{838B0777-827F-8D42-90B1-61394C340E65}" type="slidenum">
              <a:rPr lang="en-US" smtClean="0"/>
              <a:pPr/>
              <a:t>9</a:t>
            </a:fld>
            <a:endParaRPr lang="en-US" dirty="0"/>
          </a:p>
        </p:txBody>
      </p:sp>
      <p:sp>
        <p:nvSpPr>
          <p:cNvPr id="6" name="Rectangle 4">
            <a:extLst>
              <a:ext uri="{FF2B5EF4-FFF2-40B4-BE49-F238E27FC236}">
                <a16:creationId xmlns:a16="http://schemas.microsoft.com/office/drawing/2014/main" id="{69993A09-E257-4009-9104-F68ABD5B0DD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a:extLst>
              <a:ext uri="{FF2B5EF4-FFF2-40B4-BE49-F238E27FC236}">
                <a16:creationId xmlns:a16="http://schemas.microsoft.com/office/drawing/2014/main" id="{77C994BB-4A26-4EE4-8845-39D3F9AFD8AC}"/>
              </a:ext>
            </a:extLst>
          </p:cNvPr>
          <p:cNvSpPr>
            <a:spLocks noChangeArrowheads="1"/>
          </p:cNvSpPr>
          <p:nvPr/>
        </p:nvSpPr>
        <p:spPr bwMode="auto">
          <a:xfrm>
            <a:off x="0" y="314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C7194241-CD0A-490F-9082-65FDB3EBBF8A}"/>
              </a:ext>
            </a:extLst>
          </p:cNvPr>
          <p:cNvPicPr>
            <a:picLocks noChangeAspect="1"/>
          </p:cNvPicPr>
          <p:nvPr/>
        </p:nvPicPr>
        <p:blipFill>
          <a:blip r:embed="rId3"/>
          <a:stretch>
            <a:fillRect/>
          </a:stretch>
        </p:blipFill>
        <p:spPr>
          <a:xfrm>
            <a:off x="4989287" y="1594884"/>
            <a:ext cx="6840000" cy="3718111"/>
          </a:xfrm>
          <a:prstGeom prst="rect">
            <a:avLst/>
          </a:prstGeom>
        </p:spPr>
      </p:pic>
    </p:spTree>
    <p:extLst>
      <p:ext uri="{BB962C8B-B14F-4D97-AF65-F5344CB8AC3E}">
        <p14:creationId xmlns:p14="http://schemas.microsoft.com/office/powerpoint/2010/main" val="184268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Presentation 16-9">
  <a:themeElements>
    <a:clrScheme name="Custom 9">
      <a:dk1>
        <a:srgbClr val="000000"/>
      </a:dk1>
      <a:lt1>
        <a:srgbClr val="FFFFFF"/>
      </a:lt1>
      <a:dk2>
        <a:srgbClr val="44546A"/>
      </a:dk2>
      <a:lt2>
        <a:srgbClr val="E7E6E6"/>
      </a:lt2>
      <a:accent1>
        <a:srgbClr val="2754A1"/>
      </a:accent1>
      <a:accent2>
        <a:srgbClr val="61C6C0"/>
      </a:accent2>
      <a:accent3>
        <a:srgbClr val="207F6E"/>
      </a:accent3>
      <a:accent4>
        <a:srgbClr val="FCBB40"/>
      </a:accent4>
      <a:accent5>
        <a:srgbClr val="EE696B"/>
      </a:accent5>
      <a:accent6>
        <a:srgbClr val="684C94"/>
      </a:accent6>
      <a:hlink>
        <a:srgbClr val="61ADC0"/>
      </a:hlink>
      <a:folHlink>
        <a:srgbClr val="617F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F41CB60-87CF-8D48-BA3B-12F69730358A}" vid="{3529B047-C679-7C47-A885-56C46C976CDC}"/>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F607AE92EE494A88EFD3C6767640D5" ma:contentTypeVersion="12" ma:contentTypeDescription="Create a new document." ma:contentTypeScope="" ma:versionID="aa6e4b946eb3620ca0a50815e43ca7ac">
  <xsd:schema xmlns:xsd="http://www.w3.org/2001/XMLSchema" xmlns:xs="http://www.w3.org/2001/XMLSchema" xmlns:p="http://schemas.microsoft.com/office/2006/metadata/properties" xmlns:ns2="9fa848e4-458f-44f7-8757-edc0313ddf21" xmlns:ns3="85e18353-dd73-413a-bdcc-98a655150cfc" targetNamespace="http://schemas.microsoft.com/office/2006/metadata/properties" ma:root="true" ma:fieldsID="71e4317cb56f2c5896857c81977e1d9a" ns2:_="" ns3:_="">
    <xsd:import namespace="9fa848e4-458f-44f7-8757-edc0313ddf21"/>
    <xsd:import namespace="85e18353-dd73-413a-bdcc-98a655150c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a848e4-458f-44f7-8757-edc0313ddf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18353-dd73-413a-bdcc-98a655150cf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635345-8570-4E55-AF2F-441C1292A796}">
  <ds:schemaRefs>
    <ds:schemaRef ds:uri="http://schemas.microsoft.com/sharepoint/v3/contenttype/forms"/>
  </ds:schemaRefs>
</ds:datastoreItem>
</file>

<file path=customXml/itemProps2.xml><?xml version="1.0" encoding="utf-8"?>
<ds:datastoreItem xmlns:ds="http://schemas.openxmlformats.org/officeDocument/2006/customXml" ds:itemID="{A98FCE2A-B16F-4D2D-856E-48543925C45E}">
  <ds:schemaRefs>
    <ds:schemaRef ds:uri="http://purl.org/dc/dcmitype/"/>
    <ds:schemaRef ds:uri="http://purl.org/dc/terms/"/>
    <ds:schemaRef ds:uri="85e18353-dd73-413a-bdcc-98a655150cfc"/>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2006/metadata/properties"/>
    <ds:schemaRef ds:uri="http://schemas.microsoft.com/office/infopath/2007/PartnerControls"/>
    <ds:schemaRef ds:uri="9fa848e4-458f-44f7-8757-edc0313ddf21"/>
  </ds:schemaRefs>
</ds:datastoreItem>
</file>

<file path=customXml/itemProps3.xml><?xml version="1.0" encoding="utf-8"?>
<ds:datastoreItem xmlns:ds="http://schemas.openxmlformats.org/officeDocument/2006/customXml" ds:itemID="{8E83B99D-40CB-4364-A9EB-612E2E6DC2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a848e4-458f-44f7-8757-edc0313ddf21"/>
    <ds:schemaRef ds:uri="85e18353-dd73-413a-bdcc-98a655150c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Foresight exercise</Template>
  <TotalTime>8778</TotalTime>
  <Words>1058</Words>
  <Application>Microsoft Office PowerPoint</Application>
  <PresentationFormat>Widescreen</PresentationFormat>
  <Paragraphs>128</Paragraphs>
  <Slides>15</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Courier New</vt:lpstr>
      <vt:lpstr>Tahoma</vt:lpstr>
      <vt:lpstr>Wingdings</vt:lpstr>
      <vt:lpstr>Office Theme</vt:lpstr>
      <vt:lpstr>PPT Presentation 16-9</vt:lpstr>
      <vt:lpstr>Scenarios of Destination and Transit Shipping in the Euro-Asian Arctic until 2050</vt:lpstr>
      <vt:lpstr>Shipping in the Euro-Asian Arctic – a wicked problem</vt:lpstr>
      <vt:lpstr>Foresight for the Euro-Asian Arctic:  Socio-economic scenarios to inform shipping development</vt:lpstr>
      <vt:lpstr>Scenario building exercise </vt:lpstr>
      <vt:lpstr>Backcasting from plausible visions of  shipping in the Euro-Asian Arctic</vt:lpstr>
      <vt:lpstr>Morphological analysis</vt:lpstr>
      <vt:lpstr>Scenario narratives</vt:lpstr>
      <vt:lpstr>Scenario “Global Resource Base”</vt:lpstr>
      <vt:lpstr>Scenario “Global Transportation Route”</vt:lpstr>
      <vt:lpstr>Scenario “Abandoned Land”</vt:lpstr>
      <vt:lpstr>Scenario “Sanctuary”</vt:lpstr>
      <vt:lpstr>Scenario “Transpolar Shortcut”</vt:lpstr>
      <vt:lpstr>Scenario plausibility and relevance assessment</vt:lpstr>
      <vt:lpstr>Scenario plausibility and relevance assessment</vt:lpstr>
      <vt:lpstr>Thank you for your time!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NDI foresight exercise</dc:title>
  <dc:creator>Dmitry Erokhin</dc:creator>
  <cp:lastModifiedBy>STRELKOVSKII Nikita</cp:lastModifiedBy>
  <cp:revision>16</cp:revision>
  <dcterms:created xsi:type="dcterms:W3CDTF">2021-07-26T18:55:17Z</dcterms:created>
  <dcterms:modified xsi:type="dcterms:W3CDTF">2023-03-27T08:15:06Z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0x01010036F607AE92EE494A88EFD3C6767640D5</vt:lpwstr>
  </property>
</Properties>
</file>