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3" r:id="rId5"/>
  </p:sldMasterIdLst>
  <p:notesMasterIdLst>
    <p:notesMasterId r:id="rId19"/>
  </p:notesMasterIdLst>
  <p:handoutMasterIdLst>
    <p:handoutMasterId r:id="rId20"/>
  </p:handoutMasterIdLst>
  <p:sldIdLst>
    <p:sldId id="256" r:id="rId6"/>
    <p:sldId id="296" r:id="rId7"/>
    <p:sldId id="3011" r:id="rId8"/>
    <p:sldId id="3009" r:id="rId9"/>
    <p:sldId id="3010" r:id="rId10"/>
    <p:sldId id="2966" r:id="rId11"/>
    <p:sldId id="3012" r:id="rId12"/>
    <p:sldId id="2954" r:id="rId13"/>
    <p:sldId id="3006" r:id="rId14"/>
    <p:sldId id="300" r:id="rId15"/>
    <p:sldId id="3015" r:id="rId16"/>
    <p:sldId id="3033" r:id="rId17"/>
    <p:sldId id="3014"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5A3"/>
    <a:srgbClr val="00579C"/>
    <a:srgbClr val="0058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8" autoAdjust="0"/>
    <p:restoredTop sz="79023" autoAdjust="0"/>
  </p:normalViewPr>
  <p:slideViewPr>
    <p:cSldViewPr snapToGrid="0" snapToObjects="1">
      <p:cViewPr varScale="1">
        <p:scale>
          <a:sx n="49" d="100"/>
          <a:sy n="49" d="100"/>
        </p:scale>
        <p:origin x="744" y="52"/>
      </p:cViewPr>
      <p:guideLst/>
    </p:cSldViewPr>
  </p:slideViewPr>
  <p:outlineViewPr>
    <p:cViewPr>
      <p:scale>
        <a:sx n="33" d="100"/>
        <a:sy n="33" d="100"/>
      </p:scale>
      <p:origin x="0" y="0"/>
    </p:cViewPr>
  </p:outlineViewPr>
  <p:notesTextViewPr>
    <p:cViewPr>
      <p:scale>
        <a:sx n="1" d="1"/>
        <a:sy n="1" d="1"/>
      </p:scale>
      <p:origin x="0" y="-848"/>
    </p:cViewPr>
  </p:notesTextViewPr>
  <p:sorterViewPr>
    <p:cViewPr>
      <p:scale>
        <a:sx n="66" d="100"/>
        <a:sy n="66" d="100"/>
      </p:scale>
      <p:origin x="0" y="0"/>
    </p:cViewPr>
  </p:sorterViewPr>
  <p:notesViewPr>
    <p:cSldViewPr snapToGrid="0" snapToObjects="1">
      <p:cViewPr varScale="1">
        <p:scale>
          <a:sx n="105" d="100"/>
          <a:sy n="105" d="100"/>
        </p:scale>
        <p:origin x="43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8CE3CE-7885-5440-B7D2-D1C38EEABC28}"/>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F54EA1-D6B4-7C47-AF7F-6ED3655198D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362D56F-4014-E440-B414-1949875DC54A}" type="datetimeFigureOut">
              <a:rPr lang="en-US" smtClean="0"/>
              <a:t>6/24/2025</a:t>
            </a:fld>
            <a:endParaRPr lang="en-US"/>
          </a:p>
        </p:txBody>
      </p:sp>
      <p:sp>
        <p:nvSpPr>
          <p:cNvPr id="4" name="Footer Placeholder 3">
            <a:extLst>
              <a:ext uri="{FF2B5EF4-FFF2-40B4-BE49-F238E27FC236}">
                <a16:creationId xmlns:a16="http://schemas.microsoft.com/office/drawing/2014/main" id="{5AEAEB30-D659-F04F-8BCA-7E5755820EA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860766-B385-064C-89E0-D696CB68EF1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84C23E2-02F7-644F-99F5-08AC3BA5EA9E}" type="slidenum">
              <a:rPr lang="en-US" smtClean="0"/>
              <a:t>‹#›</a:t>
            </a:fld>
            <a:endParaRPr lang="en-US"/>
          </a:p>
        </p:txBody>
      </p:sp>
    </p:spTree>
    <p:extLst>
      <p:ext uri="{BB962C8B-B14F-4D97-AF65-F5344CB8AC3E}">
        <p14:creationId xmlns:p14="http://schemas.microsoft.com/office/powerpoint/2010/main" val="1455367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AC332E-8893-FE4E-9A25-93BB30EFA0DA}" type="datetimeFigureOut">
              <a:rPr lang="en-US" smtClean="0"/>
              <a:t>6/24/2025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B17A1DD-B70C-B048-99CA-ED854228726D}" type="slidenum">
              <a:rPr lang="en-US" smtClean="0"/>
              <a:t>‹#›</a:t>
            </a:fld>
            <a:endParaRPr lang="en-US"/>
          </a:p>
        </p:txBody>
      </p:sp>
    </p:spTree>
    <p:extLst>
      <p:ext uri="{BB962C8B-B14F-4D97-AF65-F5344CB8AC3E}">
        <p14:creationId xmlns:p14="http://schemas.microsoft.com/office/powerpoint/2010/main" val="124750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ringer.com/article/10.1007/s11625-020-00833-7#ref-CR2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link.springer.com/article/10.1007/s11625-020-00833-7#Fig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T"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B17A1DD-B70C-B048-99CA-ED854228726D}" type="slidenum">
              <a:rPr lang="en-US" smtClean="0"/>
              <a:t>2</a:t>
            </a:fld>
            <a:endParaRPr lang="en-US"/>
          </a:p>
        </p:txBody>
      </p:sp>
    </p:spTree>
    <p:extLst>
      <p:ext uri="{BB962C8B-B14F-4D97-AF65-F5344CB8AC3E}">
        <p14:creationId xmlns:p14="http://schemas.microsoft.com/office/powerpoint/2010/main" val="932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variance in country data coverage plays out differently across the Goals, with major shortfalls in priority development areas, such as gender equality (Goal 5), climate action (Goal 13), and peace, justice and strong institutions (Goal 16). Moreover, data timeliness remains a challenge. Approximately one third of indicators lack data for the past three years, hampering the ability of policymakers to make timely informed decisions and course corrections.</a:t>
            </a:r>
          </a:p>
          <a:p>
            <a:endParaRPr lang="en-US" dirty="0"/>
          </a:p>
        </p:txBody>
      </p:sp>
      <p:sp>
        <p:nvSpPr>
          <p:cNvPr id="4" name="Slide Number Placeholder 3"/>
          <p:cNvSpPr>
            <a:spLocks noGrp="1"/>
          </p:cNvSpPr>
          <p:nvPr>
            <p:ph type="sldNum" sz="quarter" idx="5"/>
          </p:nvPr>
        </p:nvSpPr>
        <p:spPr/>
        <p:txBody>
          <a:bodyPr/>
          <a:lstStyle/>
          <a:p>
            <a:fld id="{0B17A1DD-B70C-B048-99CA-ED854228726D}" type="slidenum">
              <a:rPr lang="en-US" smtClean="0"/>
              <a:t>3</a:t>
            </a:fld>
            <a:endParaRPr lang="en-US"/>
          </a:p>
        </p:txBody>
      </p:sp>
    </p:spTree>
    <p:extLst>
      <p:ext uri="{BB962C8B-B14F-4D97-AF65-F5344CB8AC3E}">
        <p14:creationId xmlns:p14="http://schemas.microsoft.com/office/powerpoint/2010/main" val="178802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Merriweather" panose="00000500000000000000" pitchFamily="2" charset="0"/>
              </a:rPr>
              <a:t>Our analysis identified overlap between contributions from citizen science and EO based on the mapping exercise undertaken by GEO (</a:t>
            </a:r>
            <a:r>
              <a:rPr lang="en-US" b="0" i="0" dirty="0">
                <a:solidFill>
                  <a:srgbClr val="025E8D"/>
                </a:solidFill>
                <a:effectLst/>
                <a:latin typeface="Merriweather" panose="00000500000000000000" pitchFamily="2" charset="0"/>
                <a:hlinkClick r:id="rId3" tooltip="GEO (2017) Earth Observations 2030 Agenda for Sustainable Development, V1.1. Japan Aerospace Exploration Agency (JAXA) on behalf of GEO under the EO4SDG Initiative. Available at: &#10;https://www.earthobservations.org/documents/publications/201703_geo_eo_for_2030_agenda.pdf&#10;&#10;"/>
              </a:rPr>
              <a:t>2017</a:t>
            </a:r>
            <a:r>
              <a:rPr lang="en-US" b="0" i="0" dirty="0">
                <a:solidFill>
                  <a:srgbClr val="222222"/>
                </a:solidFill>
                <a:effectLst/>
                <a:latin typeface="Merriweather" panose="00000500000000000000" pitchFamily="2" charset="0"/>
              </a:rPr>
              <a:t>) (Fig. </a:t>
            </a:r>
            <a:r>
              <a:rPr lang="en-US" b="0" i="0" dirty="0">
                <a:solidFill>
                  <a:srgbClr val="025E8D"/>
                </a:solidFill>
                <a:effectLst/>
                <a:latin typeface="Merriweather" panose="00000500000000000000" pitchFamily="2" charset="0"/>
                <a:hlinkClick r:id="rId4"/>
              </a:rPr>
              <a:t>2</a:t>
            </a:r>
            <a:r>
              <a:rPr lang="en-US" b="0" i="0" dirty="0">
                <a:solidFill>
                  <a:srgbClr val="222222"/>
                </a:solidFill>
                <a:effectLst/>
                <a:latin typeface="Merriweather" panose="00000500000000000000" pitchFamily="2" charset="0"/>
              </a:rPr>
              <a:t>). Of the 29 indicators identified by GEO (</a:t>
            </a:r>
            <a:r>
              <a:rPr lang="en-US" b="0" i="0" dirty="0">
                <a:solidFill>
                  <a:srgbClr val="025E8D"/>
                </a:solidFill>
                <a:effectLst/>
                <a:latin typeface="Merriweather" panose="00000500000000000000" pitchFamily="2" charset="0"/>
                <a:hlinkClick r:id="rId3" tooltip="GEO (2017) Earth Observations 2030 Agenda for Sustainable Development, V1.1. Japan Aerospace Exploration Agency (JAXA) on behalf of GEO under the EO4SDG Initiative. Available at: &#10;https://www.earthobservations.org/documents/publications/201703_geo_eo_for_2030_agenda.pdf&#10;&#10;"/>
              </a:rPr>
              <a:t>2017</a:t>
            </a:r>
            <a:r>
              <a:rPr lang="en-US" b="0" i="0" dirty="0">
                <a:solidFill>
                  <a:srgbClr val="222222"/>
                </a:solidFill>
                <a:effectLst/>
                <a:latin typeface="Merriweather" panose="00000500000000000000" pitchFamily="2" charset="0"/>
              </a:rPr>
              <a:t>), our assessment shows that citizen science could support 24 out of the 29 indicators, which cover 11 of the SDGs. Hence there is potential for citizen science and EO approaches to complement each other.</a:t>
            </a:r>
            <a:endParaRPr lang="en-US" dirty="0"/>
          </a:p>
        </p:txBody>
      </p:sp>
      <p:sp>
        <p:nvSpPr>
          <p:cNvPr id="4" name="Slide Number Placeholder 3"/>
          <p:cNvSpPr>
            <a:spLocks noGrp="1"/>
          </p:cNvSpPr>
          <p:nvPr>
            <p:ph type="sldNum" sz="quarter" idx="5"/>
          </p:nvPr>
        </p:nvSpPr>
        <p:spPr/>
        <p:txBody>
          <a:bodyPr/>
          <a:lstStyle/>
          <a:p>
            <a:fld id="{0B17A1DD-B70C-B048-99CA-ED854228726D}" type="slidenum">
              <a:rPr lang="en-US" smtClean="0"/>
              <a:t>5</a:t>
            </a:fld>
            <a:endParaRPr lang="en-US"/>
          </a:p>
        </p:txBody>
      </p:sp>
    </p:spTree>
    <p:extLst>
      <p:ext uri="{BB962C8B-B14F-4D97-AF65-F5344CB8AC3E}">
        <p14:creationId xmlns:p14="http://schemas.microsoft.com/office/powerpoint/2010/main" val="25849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itchFamily="2" charset="2"/>
              <a:buChar char=""/>
            </a:pPr>
            <a:endParaRPr lang="en-AT"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F6B8A07E-DB8E-6E46-B389-DAA2EB564CE9}" type="slidenum">
              <a:rPr lang="en-AT" smtClean="0"/>
              <a:t>6</a:t>
            </a:fld>
            <a:endParaRPr lang="en-AT"/>
          </a:p>
        </p:txBody>
      </p:sp>
    </p:spTree>
    <p:extLst>
      <p:ext uri="{BB962C8B-B14F-4D97-AF65-F5344CB8AC3E}">
        <p14:creationId xmlns:p14="http://schemas.microsoft.com/office/powerpoint/2010/main" val="160945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sz="1400" kern="1200" dirty="0">
                <a:solidFill>
                  <a:schemeClr val="tx1"/>
                </a:solidFill>
                <a:effectLst/>
                <a:latin typeface="+mn-lt"/>
                <a:ea typeface="+mn-ea"/>
                <a:cs typeface="+mn-cs"/>
              </a:rPr>
              <a:t>My final example is the City Oases project for the indicator 11.7.1 on the built-up area of cities that is open space for public use. </a:t>
            </a:r>
          </a:p>
          <a:p>
            <a:endParaRPr lang="en-AT" sz="1400" kern="1200" dirty="0">
              <a:solidFill>
                <a:schemeClr val="tx1"/>
              </a:solidFill>
              <a:effectLst/>
              <a:latin typeface="+mn-lt"/>
              <a:ea typeface="+mn-ea"/>
              <a:cs typeface="+mn-cs"/>
            </a:endParaRPr>
          </a:p>
          <a:p>
            <a:r>
              <a:rPr lang="en-AT" sz="1400" kern="1200" dirty="0">
                <a:solidFill>
                  <a:schemeClr val="tx1"/>
                </a:solidFill>
                <a:effectLst/>
                <a:latin typeface="+mn-lt"/>
                <a:ea typeface="+mn-ea"/>
                <a:cs typeface="+mn-cs"/>
              </a:rPr>
              <a:t>Measuring how much public space a city has is only one part of measuring whether </a:t>
            </a:r>
            <a:r>
              <a:rPr lang="en-US" sz="1400" kern="1200" dirty="0">
                <a:solidFill>
                  <a:schemeClr val="tx1"/>
                </a:solidFill>
                <a:effectLst/>
                <a:latin typeface="+mn-lt"/>
                <a:ea typeface="+mn-ea"/>
                <a:cs typeface="+mn-cs"/>
              </a:rPr>
              <a:t>people</a:t>
            </a:r>
            <a:r>
              <a:rPr lang="en-AT" sz="1400" kern="1200" dirty="0">
                <a:solidFill>
                  <a:schemeClr val="tx1"/>
                </a:solidFill>
                <a:effectLst/>
                <a:latin typeface="+mn-lt"/>
                <a:ea typeface="+mn-ea"/>
                <a:cs typeface="+mn-cs"/>
              </a:rPr>
              <a:t> are actually benefiting from </a:t>
            </a:r>
            <a:r>
              <a:rPr lang="en-US" sz="1400" kern="1200" dirty="0">
                <a:solidFill>
                  <a:schemeClr val="tx1"/>
                </a:solidFill>
                <a:effectLst/>
                <a:latin typeface="+mn-lt"/>
                <a:ea typeface="+mn-ea"/>
                <a:cs typeface="+mn-cs"/>
              </a:rPr>
              <a:t>it according to the metadata of the indicator</a:t>
            </a:r>
            <a:r>
              <a:rPr lang="en-AT" sz="1400" kern="1200" dirty="0">
                <a:solidFill>
                  <a:schemeClr val="tx1"/>
                </a:solidFill>
                <a:effectLst/>
                <a:latin typeface="+mn-lt"/>
                <a:ea typeface="+mn-ea"/>
                <a:cs typeface="+mn-cs"/>
              </a:rPr>
              <a:t>.</a:t>
            </a:r>
            <a:r>
              <a:rPr lang="en-US" sz="1400" kern="1200" dirty="0">
                <a:solidFill>
                  <a:schemeClr val="tx1"/>
                </a:solidFill>
                <a:effectLst/>
                <a:latin typeface="+mn-lt"/>
                <a:ea typeface="+mn-ea"/>
                <a:cs typeface="+mn-cs"/>
              </a:rPr>
              <a:t> This is where CS approaches could come in to complement remote sensing, as it could help collect additional information on the perception of these open public spaces. Btw, satellite imagery is the data source suggested in the methodology of this indicator. </a:t>
            </a:r>
            <a:r>
              <a:rPr lang="en-AT" sz="1400" kern="1200" dirty="0">
                <a:solidFill>
                  <a:schemeClr val="tx1"/>
                </a:solidFill>
                <a:effectLst/>
                <a:latin typeface="+mn-lt"/>
                <a:ea typeface="+mn-ea"/>
                <a:cs typeface="+mn-cs"/>
              </a:rPr>
              <a:t> City Oases aims to improve the database of open urban spaces and their usage</a:t>
            </a:r>
            <a:r>
              <a:rPr lang="en-US" sz="1400" kern="1200" dirty="0">
                <a:solidFill>
                  <a:schemeClr val="tx1"/>
                </a:solidFill>
                <a:effectLst/>
                <a:latin typeface="+mn-lt"/>
                <a:ea typeface="+mn-ea"/>
                <a:cs typeface="+mn-cs"/>
              </a:rPr>
              <a:t> in Vienna (initially)</a:t>
            </a:r>
            <a:r>
              <a:rPr lang="en-AT" sz="1400" kern="1200" dirty="0">
                <a:solidFill>
                  <a:schemeClr val="tx1"/>
                </a:solidFill>
                <a:effectLst/>
                <a:latin typeface="+mn-lt"/>
                <a:ea typeface="+mn-ea"/>
                <a:cs typeface="+mn-cs"/>
              </a:rPr>
              <a:t>! The app looks like on the slide (which is in German now). </a:t>
            </a:r>
            <a:r>
              <a:rPr lang="en-US" sz="1400" kern="1200" dirty="0">
                <a:solidFill>
                  <a:schemeClr val="tx1"/>
                </a:solidFill>
                <a:effectLst/>
                <a:latin typeface="+mn-lt"/>
                <a:ea typeface="+mn-ea"/>
                <a:cs typeface="+mn-cs"/>
              </a:rPr>
              <a:t>The</a:t>
            </a:r>
            <a:r>
              <a:rPr lang="en-AT" sz="1400" kern="1200" dirty="0">
                <a:solidFill>
                  <a:schemeClr val="tx1"/>
                </a:solidFill>
                <a:effectLst/>
                <a:latin typeface="+mn-lt"/>
                <a:ea typeface="+mn-ea"/>
                <a:cs typeface="+mn-cs"/>
              </a:rPr>
              <a:t> users could add new spaces to the app, upload photos, rate </a:t>
            </a:r>
            <a:r>
              <a:rPr lang="en-US" sz="1400" kern="1200" dirty="0">
                <a:solidFill>
                  <a:schemeClr val="tx1"/>
                </a:solidFill>
                <a:effectLst/>
                <a:latin typeface="+mn-lt"/>
                <a:ea typeface="+mn-ea"/>
                <a:cs typeface="+mn-cs"/>
              </a:rPr>
              <a:t>this open space</a:t>
            </a:r>
            <a:r>
              <a:rPr lang="en-AT" sz="1400" kern="1200" dirty="0">
                <a:solidFill>
                  <a:schemeClr val="tx1"/>
                </a:solidFill>
                <a:effectLst/>
                <a:latin typeface="+mn-lt"/>
                <a:ea typeface="+mn-ea"/>
                <a:cs typeface="+mn-cs"/>
              </a:rPr>
              <a:t> and answer questions on how safe the</a:t>
            </a:r>
            <a:r>
              <a:rPr lang="en-US" sz="1400" kern="1200" dirty="0">
                <a:solidFill>
                  <a:schemeClr val="tx1"/>
                </a:solidFill>
                <a:effectLst/>
                <a:latin typeface="+mn-lt"/>
                <a:ea typeface="+mn-ea"/>
                <a:cs typeface="+mn-cs"/>
              </a:rPr>
              <a:t>y</a:t>
            </a:r>
            <a:r>
              <a:rPr lang="en-AT" sz="1400" kern="1200" dirty="0">
                <a:solidFill>
                  <a:schemeClr val="tx1"/>
                </a:solidFill>
                <a:effectLst/>
                <a:latin typeface="+mn-lt"/>
                <a:ea typeface="+mn-ea"/>
                <a:cs typeface="+mn-cs"/>
              </a:rPr>
              <a:t> find this </a:t>
            </a:r>
            <a:r>
              <a:rPr lang="en-US" sz="1400" kern="1200" dirty="0">
                <a:solidFill>
                  <a:schemeClr val="tx1"/>
                </a:solidFill>
                <a:effectLst/>
                <a:latin typeface="+mn-lt"/>
                <a:ea typeface="+mn-ea"/>
                <a:cs typeface="+mn-cs"/>
              </a:rPr>
              <a:t>public </a:t>
            </a:r>
            <a:r>
              <a:rPr lang="en-AT" sz="1400" kern="1200" dirty="0">
                <a:solidFill>
                  <a:schemeClr val="tx1"/>
                </a:solidFill>
                <a:effectLst/>
                <a:latin typeface="+mn-lt"/>
                <a:ea typeface="+mn-ea"/>
                <a:cs typeface="+mn-cs"/>
              </a:rPr>
              <a:t>space or whether it was clean and </a:t>
            </a:r>
            <a:r>
              <a:rPr lang="en-US" sz="1400" kern="1200" dirty="0">
                <a:solidFill>
                  <a:schemeClr val="tx1"/>
                </a:solidFill>
                <a:effectLst/>
                <a:latin typeface="+mn-lt"/>
                <a:ea typeface="+mn-ea"/>
                <a:cs typeface="+mn-cs"/>
              </a:rPr>
              <a:t>some </a:t>
            </a:r>
            <a:r>
              <a:rPr lang="en-AT" sz="1400" kern="1200" dirty="0">
                <a:solidFill>
                  <a:schemeClr val="tx1"/>
                </a:solidFill>
                <a:effectLst/>
                <a:latin typeface="+mn-lt"/>
                <a:ea typeface="+mn-ea"/>
                <a:cs typeface="+mn-cs"/>
              </a:rPr>
              <a:t>other</a:t>
            </a:r>
            <a:r>
              <a:rPr lang="en-US" sz="1400" kern="1200" dirty="0">
                <a:solidFill>
                  <a:schemeClr val="tx1"/>
                </a:solidFill>
                <a:effectLst/>
                <a:latin typeface="+mn-lt"/>
                <a:ea typeface="+mn-ea"/>
                <a:cs typeface="+mn-cs"/>
              </a:rPr>
              <a:t> questions</a:t>
            </a:r>
            <a:r>
              <a:rPr lang="en-AT" sz="1400" kern="1200" dirty="0">
                <a:solidFill>
                  <a:schemeClr val="tx1"/>
                </a:solidFill>
                <a:effectLst/>
                <a:latin typeface="+mn-lt"/>
                <a:ea typeface="+mn-ea"/>
                <a:cs typeface="+mn-cs"/>
              </a:rPr>
              <a:t>. The project is a partnership between IIASA</a:t>
            </a:r>
            <a:r>
              <a:rPr lang="en-US" sz="1400" kern="1200" dirty="0">
                <a:solidFill>
                  <a:schemeClr val="tx1"/>
                </a:solidFill>
                <a:effectLst/>
                <a:latin typeface="+mn-lt"/>
                <a:ea typeface="+mn-ea"/>
                <a:cs typeface="+mn-cs"/>
              </a:rPr>
              <a:t>, University of Natural Resources and Life Sciences Vienna</a:t>
            </a:r>
            <a:r>
              <a:rPr lang="en-AT" sz="1400" kern="1200" dirty="0">
                <a:solidFill>
                  <a:schemeClr val="tx1"/>
                </a:solidFill>
                <a:effectLst/>
                <a:latin typeface="+mn-lt"/>
                <a:ea typeface="+mn-ea"/>
                <a:cs typeface="+mn-cs"/>
              </a:rPr>
              <a:t> and City of Vienna. </a:t>
            </a:r>
            <a:r>
              <a:rPr lang="en-US" sz="1400" kern="1200" dirty="0">
                <a:solidFill>
                  <a:schemeClr val="tx1"/>
                </a:solidFill>
                <a:effectLst/>
                <a:latin typeface="+mn-lt"/>
                <a:ea typeface="+mn-ea"/>
                <a:cs typeface="+mn-cs"/>
              </a:rPr>
              <a:t>So </a:t>
            </a:r>
            <a:r>
              <a:rPr lang="en-AT" sz="1400" kern="1200" dirty="0">
                <a:solidFill>
                  <a:schemeClr val="tx1"/>
                </a:solidFill>
                <a:effectLst/>
                <a:latin typeface="+mn-lt"/>
                <a:ea typeface="+mn-ea"/>
                <a:cs typeface="+mn-cs"/>
              </a:rPr>
              <a:t>City of Vienna </a:t>
            </a:r>
            <a:r>
              <a:rPr lang="en-US" sz="1400" kern="1200" dirty="0">
                <a:solidFill>
                  <a:schemeClr val="tx1"/>
                </a:solidFill>
                <a:effectLst/>
                <a:latin typeface="+mn-lt"/>
                <a:ea typeface="+mn-ea"/>
                <a:cs typeface="+mn-cs"/>
              </a:rPr>
              <a:t>plans </a:t>
            </a:r>
            <a:r>
              <a:rPr lang="en-AT" sz="1400" kern="1200" dirty="0">
                <a:solidFill>
                  <a:schemeClr val="tx1"/>
                </a:solidFill>
                <a:effectLst/>
                <a:latin typeface="+mn-lt"/>
                <a:ea typeface="+mn-ea"/>
                <a:cs typeface="+mn-cs"/>
              </a:rPr>
              <a:t>to use of the results of the project to improve its database in open public spaces and identify people’s perceptions on these spaces. </a:t>
            </a:r>
          </a:p>
          <a:p>
            <a:endParaRPr lang="en-AT" sz="1400" kern="1200" dirty="0">
              <a:solidFill>
                <a:schemeClr val="tx1"/>
              </a:solidFill>
              <a:effectLst/>
              <a:latin typeface="+mn-lt"/>
              <a:ea typeface="+mn-ea"/>
              <a:cs typeface="+mn-cs"/>
            </a:endParaRPr>
          </a:p>
          <a:p>
            <a:endParaRPr lang="en-AT" sz="1400" dirty="0"/>
          </a:p>
        </p:txBody>
      </p:sp>
      <p:sp>
        <p:nvSpPr>
          <p:cNvPr id="4" name="Slide Number Placeholder 3"/>
          <p:cNvSpPr>
            <a:spLocks noGrp="1"/>
          </p:cNvSpPr>
          <p:nvPr>
            <p:ph type="sldNum" sz="quarter" idx="5"/>
          </p:nvPr>
        </p:nvSpPr>
        <p:spPr/>
        <p:txBody>
          <a:bodyPr/>
          <a:lstStyle/>
          <a:p>
            <a:fld id="{F6B8A07E-DB8E-6E46-B389-DAA2EB564CE9}" type="slidenum">
              <a:rPr lang="en-AT" smtClean="0"/>
              <a:t>8</a:t>
            </a:fld>
            <a:endParaRPr lang="en-AT"/>
          </a:p>
        </p:txBody>
      </p:sp>
    </p:spTree>
    <p:extLst>
      <p:ext uri="{BB962C8B-B14F-4D97-AF65-F5344CB8AC3E}">
        <p14:creationId xmlns:p14="http://schemas.microsoft.com/office/powerpoint/2010/main" val="426002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just" rtl="0">
              <a:spcBef>
                <a:spcPts val="0"/>
              </a:spcBef>
              <a:spcAft>
                <a:spcPts val="0"/>
              </a:spcAft>
              <a:buClr>
                <a:schemeClr val="dk1"/>
              </a:buClr>
              <a:buSzPts val="1200"/>
              <a:buFont typeface="Arial"/>
              <a:buNone/>
            </a:pPr>
            <a:endParaRPr dirty="0"/>
          </a:p>
        </p:txBody>
      </p:sp>
      <p:sp>
        <p:nvSpPr>
          <p:cNvPr id="311" name="Google Shape;3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A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652dbaea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2c652dbaea2_0_0:notes"/>
          <p:cNvSpPr>
            <a:spLocks noGrp="1" noRot="1" noChangeAspect="1"/>
          </p:cNvSpPr>
          <p:nvPr>
            <p:ph type="sldImg" idx="2"/>
          </p:nvPr>
        </p:nvSpPr>
        <p:spPr>
          <a:xfrm>
            <a:off x="679450" y="1143000"/>
            <a:ext cx="5499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5.emf"/><Relationship Id="rId7"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A blue and purple background with circles and dots&#10;&#10;Description automatically generated">
            <a:extLst>
              <a:ext uri="{FF2B5EF4-FFF2-40B4-BE49-F238E27FC236}">
                <a16:creationId xmlns:a16="http://schemas.microsoft.com/office/drawing/2014/main" id="{0CFAD488-B35B-46DF-170F-8B2CAB34E9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10EAC21-63AD-76C5-B458-42DF918D730F}"/>
              </a:ext>
            </a:extLst>
          </p:cNvPr>
          <p:cNvPicPr>
            <a:picLocks noChangeAspect="1"/>
          </p:cNvPicPr>
          <p:nvPr userDrawn="1"/>
        </p:nvPicPr>
        <p:blipFill>
          <a:blip r:embed="rId3"/>
          <a:stretch>
            <a:fillRect/>
          </a:stretch>
        </p:blipFill>
        <p:spPr>
          <a:xfrm>
            <a:off x="625313" y="531551"/>
            <a:ext cx="2662678" cy="743631"/>
          </a:xfrm>
          <a:prstGeom prst="rect">
            <a:avLst/>
          </a:prstGeom>
        </p:spPr>
      </p:pic>
      <p:sp>
        <p:nvSpPr>
          <p:cNvPr id="2" name="Title 1"/>
          <p:cNvSpPr>
            <a:spLocks noGrp="1"/>
          </p:cNvSpPr>
          <p:nvPr>
            <p:ph type="ctrTitle"/>
          </p:nvPr>
        </p:nvSpPr>
        <p:spPr>
          <a:xfrm>
            <a:off x="362712" y="2255548"/>
            <a:ext cx="9659112" cy="1254416"/>
          </a:xfrm>
          <a:prstGeom prst="rect">
            <a:avLst/>
          </a:prstGeo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62712" y="3712465"/>
            <a:ext cx="8196072" cy="1029657"/>
          </a:xfrm>
        </p:spPr>
        <p:txBody>
          <a:bodyPr>
            <a:normAutofit/>
          </a:bodyPr>
          <a:lstStyle>
            <a:lvl1pPr marL="0" indent="0" algn="l">
              <a:lnSpc>
                <a:spcPct val="110000"/>
              </a:lnSpc>
              <a:buNone/>
              <a:defRPr lang="en-US" sz="24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88489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hol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8033" y="987427"/>
            <a:ext cx="6949439" cy="4873625"/>
          </a:xfrm>
        </p:spPr>
        <p:txBody>
          <a:bodyPr/>
          <a:lstStyle>
            <a:lvl1pPr>
              <a:defRPr sz="2400"/>
            </a:lvl1pPr>
            <a:lvl2pPr>
              <a:defRPr sz="2000" b="0">
                <a:solidFill>
                  <a:schemeClr val="tx1"/>
                </a:solidFill>
              </a:defRPr>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20FED4CC-B694-4F4C-8AC8-7D4040DFB226}"/>
              </a:ext>
            </a:extLst>
          </p:cNvPr>
          <p:cNvSpPr>
            <a:spLocks noGrp="1"/>
          </p:cNvSpPr>
          <p:nvPr>
            <p:ph type="title"/>
          </p:nvPr>
        </p:nvSpPr>
        <p:spPr>
          <a:xfrm>
            <a:off x="374904"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BB4412EC-2A2F-F34F-AFA3-D552E85C92D0}"/>
              </a:ext>
            </a:extLst>
          </p:cNvPr>
          <p:cNvSpPr>
            <a:spLocks noGrp="1"/>
          </p:cNvSpPr>
          <p:nvPr>
            <p:ph type="body" sz="half" idx="2"/>
          </p:nvPr>
        </p:nvSpPr>
        <p:spPr>
          <a:xfrm>
            <a:off x="374904" y="2194560"/>
            <a:ext cx="3932237" cy="3674428"/>
          </a:xfrm>
        </p:spPr>
        <p:txBody>
          <a:bodyPr>
            <a:normAutofit/>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D64C3DC-0931-ED45-859D-7DC2E02D5807}"/>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10" name="Footer Placeholder 7">
            <a:extLst>
              <a:ext uri="{FF2B5EF4-FFF2-40B4-BE49-F238E27FC236}">
                <a16:creationId xmlns:a16="http://schemas.microsoft.com/office/drawing/2014/main" id="{E3CEEAF4-4B04-7F42-81A2-3D6474988D4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2" name="Date Placeholder 3">
            <a:extLst>
              <a:ext uri="{FF2B5EF4-FFF2-40B4-BE49-F238E27FC236}">
                <a16:creationId xmlns:a16="http://schemas.microsoft.com/office/drawing/2014/main" id="{C89A40C2-EB4C-F849-86CB-ACD53C9F5BDB}"/>
              </a:ext>
            </a:extLst>
          </p:cNvPr>
          <p:cNvSpPr>
            <a:spLocks noGrp="1"/>
          </p:cNvSpPr>
          <p:nvPr>
            <p:ph type="dt" sz="half" idx="1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4155600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374904"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06113" y="987427"/>
            <a:ext cx="7485887" cy="4873625"/>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A95EF8D4-5B50-564A-8E71-ACB42B8E14D3}"/>
              </a:ext>
            </a:extLst>
          </p:cNvPr>
          <p:cNvSpPr>
            <a:spLocks noGrp="1"/>
          </p:cNvSpPr>
          <p:nvPr>
            <p:ph type="body" sz="half" idx="2"/>
          </p:nvPr>
        </p:nvSpPr>
        <p:spPr>
          <a:xfrm>
            <a:off x="374904" y="2194560"/>
            <a:ext cx="3932237" cy="3674428"/>
          </a:xfrm>
        </p:spPr>
        <p:txBody>
          <a:bodyPr>
            <a:normAutofit/>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3258DE6F-BC6E-364C-91D6-6B9C603C2F3D}"/>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10" name="Footer Placeholder 7">
            <a:extLst>
              <a:ext uri="{FF2B5EF4-FFF2-40B4-BE49-F238E27FC236}">
                <a16:creationId xmlns:a16="http://schemas.microsoft.com/office/drawing/2014/main" id="{49228810-255C-0747-AA61-5D5198D3E576}"/>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2" name="Date Placeholder 3">
            <a:extLst>
              <a:ext uri="{FF2B5EF4-FFF2-40B4-BE49-F238E27FC236}">
                <a16:creationId xmlns:a16="http://schemas.microsoft.com/office/drawing/2014/main" id="{19AD2DE6-E43E-6044-9983-6D2115FA619E}"/>
              </a:ext>
            </a:extLst>
          </p:cNvPr>
          <p:cNvSpPr>
            <a:spLocks noGrp="1"/>
          </p:cNvSpPr>
          <p:nvPr>
            <p:ph type="dt" sz="half" idx="1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1252606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365127"/>
            <a:ext cx="10988040" cy="1325563"/>
          </a:xfrm>
          <a:prstGeom prst="rect">
            <a:avLst/>
          </a:prstGeom>
        </p:spPr>
        <p:txBody>
          <a:bodyPr>
            <a:normAutofit/>
          </a:bodyPr>
          <a:lstStyle>
            <a:lvl1pPr>
              <a:defRPr sz="32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34BCE835-694B-EC4D-AD29-A3BF23C073E9}"/>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9" name="Footer Placeholder 7">
            <a:extLst>
              <a:ext uri="{FF2B5EF4-FFF2-40B4-BE49-F238E27FC236}">
                <a16:creationId xmlns:a16="http://schemas.microsoft.com/office/drawing/2014/main" id="{A58B064A-C26D-E948-B1F9-58944195EEAD}"/>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1" name="Date Placeholder 3">
            <a:extLst>
              <a:ext uri="{FF2B5EF4-FFF2-40B4-BE49-F238E27FC236}">
                <a16:creationId xmlns:a16="http://schemas.microsoft.com/office/drawing/2014/main" id="{12031FA7-02D1-0645-9048-0AAD35E9044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70984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23777"/>
            <a:ext cx="2628900" cy="5553186"/>
          </a:xfrm>
          <a:prstGeom prst="rect">
            <a:avLst/>
          </a:prstGeom>
        </p:spPr>
        <p:txBody>
          <a:bodyPr vert="eaVert">
            <a:normAutofit/>
          </a:bodyPr>
          <a:lstStyle>
            <a:lvl1pPr>
              <a:defRPr sz="32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00FA3B52-24C6-BC49-B1FB-EF1DE3CE3927}"/>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9" name="Footer Placeholder 7">
            <a:extLst>
              <a:ext uri="{FF2B5EF4-FFF2-40B4-BE49-F238E27FC236}">
                <a16:creationId xmlns:a16="http://schemas.microsoft.com/office/drawing/2014/main" id="{A7668D43-9CA0-B748-8221-47607963463B}"/>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1" name="Date Placeholder 3">
            <a:extLst>
              <a:ext uri="{FF2B5EF4-FFF2-40B4-BE49-F238E27FC236}">
                <a16:creationId xmlns:a16="http://schemas.microsoft.com/office/drawing/2014/main" id="{D57BDEB2-5457-E84E-8E88-F426D3C1035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6874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Final page">
    <p:spTree>
      <p:nvGrpSpPr>
        <p:cNvPr id="1" name=""/>
        <p:cNvGrpSpPr/>
        <p:nvPr/>
      </p:nvGrpSpPr>
      <p:grpSpPr>
        <a:xfrm>
          <a:off x="0" y="0"/>
          <a:ext cx="0" cy="0"/>
          <a:chOff x="0" y="0"/>
          <a:chExt cx="0" cy="0"/>
        </a:xfrm>
      </p:grpSpPr>
      <p:pic>
        <p:nvPicPr>
          <p:cNvPr id="4" name="Picture 3" descr="A blue and purple background with circles and dots&#10;&#10;Description automatically generated">
            <a:extLst>
              <a:ext uri="{FF2B5EF4-FFF2-40B4-BE49-F238E27FC236}">
                <a16:creationId xmlns:a16="http://schemas.microsoft.com/office/drawing/2014/main" id="{94C4CA7B-BA72-E386-7FBC-19B1EC541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866980C-C913-5E12-6241-DDEDFA3F45E9}"/>
              </a:ext>
            </a:extLst>
          </p:cNvPr>
          <p:cNvSpPr txBox="1"/>
          <p:nvPr userDrawn="1"/>
        </p:nvSpPr>
        <p:spPr>
          <a:xfrm>
            <a:off x="625313" y="4393914"/>
            <a:ext cx="6823276" cy="523220"/>
          </a:xfrm>
          <a:prstGeom prst="rect">
            <a:avLst/>
          </a:prstGeom>
          <a:noFill/>
        </p:spPr>
        <p:txBody>
          <a:bodyPr wrap="square">
            <a:spAutoFit/>
          </a:bodyPr>
          <a:lstStyle/>
          <a:p>
            <a:r>
              <a:rPr lang="en-GB" sz="1400" b="1" dirty="0">
                <a:solidFill>
                  <a:schemeClr val="bg1"/>
                </a:solidFill>
                <a:effectLst/>
                <a:latin typeface="Source Sans Pro" panose="020B0503030403020204" pitchFamily="34" charset="0"/>
                <a:ea typeface="Source Sans Pro" panose="020B0503030403020204" pitchFamily="34" charset="0"/>
              </a:rPr>
              <a:t>International Institute for Applied Systems Analysis (IIASA) </a:t>
            </a:r>
            <a:br>
              <a:rPr lang="en-GB" sz="1400" b="1" dirty="0">
                <a:solidFill>
                  <a:schemeClr val="bg1"/>
                </a:solidFill>
                <a:effectLst/>
                <a:latin typeface="Source Sans Pro" panose="020B0503030403020204" pitchFamily="34" charset="0"/>
                <a:ea typeface="Source Sans Pro" panose="020B0503030403020204" pitchFamily="34" charset="0"/>
              </a:rPr>
            </a:br>
            <a:r>
              <a:rPr lang="en-GB" sz="1400" dirty="0" err="1">
                <a:solidFill>
                  <a:schemeClr val="bg1"/>
                </a:solidFill>
                <a:effectLst/>
                <a:latin typeface="Source Sans Pro" panose="020B0503030403020204" pitchFamily="34" charset="0"/>
                <a:ea typeface="Source Sans Pro" panose="020B0503030403020204" pitchFamily="34" charset="0"/>
              </a:rPr>
              <a:t>Schlossplatz</a:t>
            </a:r>
            <a:r>
              <a:rPr lang="en-GB" sz="1400" dirty="0">
                <a:solidFill>
                  <a:schemeClr val="bg1"/>
                </a:solidFill>
                <a:effectLst/>
                <a:latin typeface="Source Sans Pro" panose="020B0503030403020204" pitchFamily="34" charset="0"/>
                <a:ea typeface="Source Sans Pro" panose="020B0503030403020204" pitchFamily="34" charset="0"/>
              </a:rPr>
              <a:t> 1, A‑2361 </a:t>
            </a:r>
            <a:r>
              <a:rPr lang="en-GB" sz="1400" dirty="0" err="1">
                <a:solidFill>
                  <a:schemeClr val="bg1"/>
                </a:solidFill>
                <a:effectLst/>
                <a:latin typeface="Source Sans Pro" panose="020B0503030403020204" pitchFamily="34" charset="0"/>
                <a:ea typeface="Source Sans Pro" panose="020B0503030403020204" pitchFamily="34" charset="0"/>
              </a:rPr>
              <a:t>Laxenburg</a:t>
            </a:r>
            <a:r>
              <a:rPr lang="en-GB" sz="1400" dirty="0">
                <a:solidFill>
                  <a:schemeClr val="bg1"/>
                </a:solidFill>
                <a:effectLst/>
                <a:latin typeface="Source Sans Pro" panose="020B0503030403020204" pitchFamily="34" charset="0"/>
                <a:ea typeface="Source Sans Pro" panose="020B0503030403020204" pitchFamily="34" charset="0"/>
              </a:rPr>
              <a:t>, Austria</a:t>
            </a:r>
          </a:p>
        </p:txBody>
      </p:sp>
      <p:graphicFrame>
        <p:nvGraphicFramePr>
          <p:cNvPr id="6" name="Table 8">
            <a:extLst>
              <a:ext uri="{FF2B5EF4-FFF2-40B4-BE49-F238E27FC236}">
                <a16:creationId xmlns:a16="http://schemas.microsoft.com/office/drawing/2014/main" id="{A25F503F-4721-C310-186B-90EBB60E1CBF}"/>
              </a:ext>
            </a:extLst>
          </p:cNvPr>
          <p:cNvGraphicFramePr>
            <a:graphicFrameLocks noGrp="1"/>
          </p:cNvGraphicFramePr>
          <p:nvPr userDrawn="1">
            <p:extLst>
              <p:ext uri="{D42A27DB-BD31-4B8C-83A1-F6EECF244321}">
                <p14:modId xmlns:p14="http://schemas.microsoft.com/office/powerpoint/2010/main" val="4181101936"/>
              </p:ext>
            </p:extLst>
          </p:nvPr>
        </p:nvGraphicFramePr>
        <p:xfrm>
          <a:off x="625313" y="5074276"/>
          <a:ext cx="4536996" cy="1320584"/>
        </p:xfrm>
        <a:graphic>
          <a:graphicData uri="http://schemas.openxmlformats.org/drawingml/2006/table">
            <a:tbl>
              <a:tblPr firstRow="1" bandRow="1">
                <a:tableStyleId>{5FD0F851-EC5A-4D38-B0AD-8093EC10F338}</a:tableStyleId>
              </a:tblPr>
              <a:tblGrid>
                <a:gridCol w="370110">
                  <a:extLst>
                    <a:ext uri="{9D8B030D-6E8A-4147-A177-3AD203B41FA5}">
                      <a16:colId xmlns:a16="http://schemas.microsoft.com/office/drawing/2014/main" val="1764525320"/>
                    </a:ext>
                  </a:extLst>
                </a:gridCol>
                <a:gridCol w="1439019">
                  <a:extLst>
                    <a:ext uri="{9D8B030D-6E8A-4147-A177-3AD203B41FA5}">
                      <a16:colId xmlns:a16="http://schemas.microsoft.com/office/drawing/2014/main" val="2052431680"/>
                    </a:ext>
                  </a:extLst>
                </a:gridCol>
                <a:gridCol w="415636">
                  <a:extLst>
                    <a:ext uri="{9D8B030D-6E8A-4147-A177-3AD203B41FA5}">
                      <a16:colId xmlns:a16="http://schemas.microsoft.com/office/drawing/2014/main" val="1376892571"/>
                    </a:ext>
                  </a:extLst>
                </a:gridCol>
                <a:gridCol w="2312231">
                  <a:extLst>
                    <a:ext uri="{9D8B030D-6E8A-4147-A177-3AD203B41FA5}">
                      <a16:colId xmlns:a16="http://schemas.microsoft.com/office/drawing/2014/main" val="3904172649"/>
                    </a:ext>
                  </a:extLst>
                </a:gridCol>
              </a:tblGrid>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iiasa.ac.at</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1377140"/>
                  </a:ext>
                </a:extLst>
              </a:tr>
              <a:tr h="330146">
                <a:tc>
                  <a:txBody>
                    <a:bodyPr/>
                    <a:lstStyle/>
                    <a:p>
                      <a:endParaRPr lang="en-AT" sz="100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iiasa.ac.at</a:t>
                      </a:r>
                      <a:r>
                        <a:rPr lang="en-GB" sz="900" b="0" dirty="0">
                          <a:solidFill>
                            <a:srgbClr val="FFFFFF"/>
                          </a:solidFill>
                          <a:effectLst/>
                          <a:latin typeface="Source Sans Pro" panose="020B0503030403020204" pitchFamily="34" charset="0"/>
                          <a:ea typeface="Source Sans Pro" panose="020B0503030403020204" pitchFamily="34" charset="0"/>
                        </a:rPr>
                        <a:t>/contact</a:t>
                      </a: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IIASALive</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80741090"/>
                  </a:ext>
                </a:extLst>
              </a:tr>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r>
                        <a:rPr lang="en-GB" sz="900" b="0" dirty="0">
                          <a:solidFill>
                            <a:srgbClr val="FFFFFF"/>
                          </a:solidFill>
                          <a:effectLst/>
                          <a:latin typeface="Source Sans Pro" panose="020B0503030403020204" pitchFamily="34" charset="0"/>
                          <a:ea typeface="Source Sans Pro" panose="020B0503030403020204" pitchFamily="34" charset="0"/>
                        </a:rPr>
                        <a:t>IIASA</a:t>
                      </a:r>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rgbClr val="FFFFFF"/>
                          </a:solidFill>
                          <a:effectLst/>
                          <a:latin typeface="Source Sans Pro" panose="020B0503030403020204" pitchFamily="34" charset="0"/>
                          <a:ea typeface="Source Sans Pro" panose="020B0503030403020204" pitchFamily="34" charset="0"/>
                        </a:rPr>
                        <a:t>@</a:t>
                      </a: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90576483"/>
                  </a:ext>
                </a:extLst>
              </a:tr>
              <a:tr h="330146">
                <a:tc>
                  <a:txBody>
                    <a:bodyPr/>
                    <a:lstStyle/>
                    <a:p>
                      <a:endParaRPr lang="en-AT" sz="100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err="1">
                          <a:solidFill>
                            <a:srgbClr val="FFFFFF"/>
                          </a:solidFill>
                          <a:effectLst/>
                          <a:latin typeface="Source Sans Pro" panose="020B0503030403020204" pitchFamily="34" charset="0"/>
                          <a:ea typeface="Source Sans Pro" panose="020B0503030403020204" pitchFamily="34" charset="0"/>
                        </a:rPr>
                        <a:t>iiasa-vienna</a:t>
                      </a:r>
                      <a:endParaRPr lang="en-GB" sz="900" b="0" dirty="0">
                        <a:solidFill>
                          <a:srgbClr val="FFFFFF"/>
                        </a:solidFill>
                        <a:effectLst/>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tc>
                  <a:txBody>
                    <a:bodyPr/>
                    <a:lstStyle/>
                    <a:p>
                      <a:endParaRPr lang="en-AT" sz="900" b="0" dirty="0">
                        <a:latin typeface="Source Sans Pro" panose="020B0503030403020204" pitchFamily="34" charset="0"/>
                        <a:ea typeface="Source Sans Pro" panose="020B0503030403020204" pitchFamily="34" charset="0"/>
                      </a:endParaRPr>
                    </a:p>
                  </a:txBody>
                  <a:tcPr marL="45720" marR="45720" anchor="ct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1919575"/>
                  </a:ext>
                </a:extLst>
              </a:tr>
            </a:tbl>
          </a:graphicData>
        </a:graphic>
      </p:graphicFrame>
      <p:pic>
        <p:nvPicPr>
          <p:cNvPr id="7" name="Picture 6">
            <a:extLst>
              <a:ext uri="{FF2B5EF4-FFF2-40B4-BE49-F238E27FC236}">
                <a16:creationId xmlns:a16="http://schemas.microsoft.com/office/drawing/2014/main" id="{C33D3DA8-77C8-0CE6-4392-58B94702EFE2}"/>
              </a:ext>
            </a:extLst>
          </p:cNvPr>
          <p:cNvPicPr>
            <a:picLocks noChangeAspect="1"/>
          </p:cNvPicPr>
          <p:nvPr userDrawn="1"/>
        </p:nvPicPr>
        <p:blipFill>
          <a:blip r:embed="rId3"/>
          <a:stretch>
            <a:fillRect/>
          </a:stretch>
        </p:blipFill>
        <p:spPr>
          <a:xfrm>
            <a:off x="625313" y="531551"/>
            <a:ext cx="2662678" cy="743631"/>
          </a:xfrm>
          <a:prstGeom prst="rect">
            <a:avLst/>
          </a:prstGeom>
        </p:spPr>
      </p:pic>
      <p:sp>
        <p:nvSpPr>
          <p:cNvPr id="2" name="Title 1"/>
          <p:cNvSpPr>
            <a:spLocks noGrp="1"/>
          </p:cNvSpPr>
          <p:nvPr>
            <p:ph type="ctrTitle" hasCustomPrompt="1"/>
          </p:nvPr>
        </p:nvSpPr>
        <p:spPr>
          <a:xfrm>
            <a:off x="625313" y="1950636"/>
            <a:ext cx="9659112" cy="1254416"/>
          </a:xfrm>
          <a:prstGeom prst="rect">
            <a:avLst/>
          </a:prstGeom>
        </p:spPr>
        <p:txBody>
          <a:bodyPr anchor="b">
            <a:normAutofit/>
          </a:bodyPr>
          <a:lstStyle>
            <a:lvl1pPr algn="l">
              <a:defRPr sz="3600" b="0">
                <a:solidFill>
                  <a:schemeClr val="bg1"/>
                </a:solidFill>
              </a:defRPr>
            </a:lvl1pPr>
          </a:lstStyle>
          <a:p>
            <a:r>
              <a:rPr lang="en-US" dirty="0"/>
              <a:t>Thank you for your time.</a:t>
            </a:r>
          </a:p>
        </p:txBody>
      </p:sp>
      <p:sp>
        <p:nvSpPr>
          <p:cNvPr id="3" name="Subtitle 2"/>
          <p:cNvSpPr>
            <a:spLocks noGrp="1"/>
          </p:cNvSpPr>
          <p:nvPr>
            <p:ph type="subTitle" idx="1" hasCustomPrompt="1"/>
          </p:nvPr>
        </p:nvSpPr>
        <p:spPr>
          <a:xfrm>
            <a:off x="625313" y="3407554"/>
            <a:ext cx="8196072" cy="523220"/>
          </a:xfrm>
        </p:spPr>
        <p:txBody>
          <a:bodyPr>
            <a:normAutofit/>
          </a:bodyPr>
          <a:lstStyle>
            <a:lvl1pPr marL="0" indent="0" algn="l">
              <a:lnSpc>
                <a:spcPct val="110000"/>
              </a:lnSpc>
              <a:buNone/>
              <a:defRPr lang="en-US" sz="24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Questions.</a:t>
            </a:r>
          </a:p>
        </p:txBody>
      </p:sp>
      <p:pic>
        <p:nvPicPr>
          <p:cNvPr id="8" name="Picture 7">
            <a:extLst>
              <a:ext uri="{FF2B5EF4-FFF2-40B4-BE49-F238E27FC236}">
                <a16:creationId xmlns:a16="http://schemas.microsoft.com/office/drawing/2014/main" id="{7F42BB52-0F76-07AF-0852-A89312EEB5C8}"/>
              </a:ext>
            </a:extLst>
          </p:cNvPr>
          <p:cNvPicPr>
            <a:picLocks noChangeAspect="1"/>
          </p:cNvPicPr>
          <p:nvPr userDrawn="1"/>
        </p:nvPicPr>
        <p:blipFill>
          <a:blip r:embed="rId4"/>
          <a:stretch>
            <a:fillRect/>
          </a:stretch>
        </p:blipFill>
        <p:spPr>
          <a:xfrm>
            <a:off x="717469" y="5140607"/>
            <a:ext cx="177800" cy="177800"/>
          </a:xfrm>
          <a:prstGeom prst="rect">
            <a:avLst/>
          </a:prstGeom>
        </p:spPr>
      </p:pic>
      <p:pic>
        <p:nvPicPr>
          <p:cNvPr id="9" name="Picture 8">
            <a:extLst>
              <a:ext uri="{FF2B5EF4-FFF2-40B4-BE49-F238E27FC236}">
                <a16:creationId xmlns:a16="http://schemas.microsoft.com/office/drawing/2014/main" id="{7A69C23B-1930-CDCD-E8FC-0B640CD2DAB3}"/>
              </a:ext>
            </a:extLst>
          </p:cNvPr>
          <p:cNvPicPr>
            <a:picLocks noChangeAspect="1"/>
          </p:cNvPicPr>
          <p:nvPr userDrawn="1"/>
        </p:nvPicPr>
        <p:blipFill>
          <a:blip r:embed="rId5"/>
          <a:stretch>
            <a:fillRect/>
          </a:stretch>
        </p:blipFill>
        <p:spPr>
          <a:xfrm>
            <a:off x="717469" y="5449263"/>
            <a:ext cx="177800" cy="177800"/>
          </a:xfrm>
          <a:prstGeom prst="rect">
            <a:avLst/>
          </a:prstGeom>
        </p:spPr>
      </p:pic>
      <p:pic>
        <p:nvPicPr>
          <p:cNvPr id="10" name="Picture 9">
            <a:extLst>
              <a:ext uri="{FF2B5EF4-FFF2-40B4-BE49-F238E27FC236}">
                <a16:creationId xmlns:a16="http://schemas.microsoft.com/office/drawing/2014/main" id="{36A85D1D-8F22-506B-74CE-2B40654E37C7}"/>
              </a:ext>
            </a:extLst>
          </p:cNvPr>
          <p:cNvPicPr>
            <a:picLocks noChangeAspect="1"/>
          </p:cNvPicPr>
          <p:nvPr userDrawn="1"/>
        </p:nvPicPr>
        <p:blipFill>
          <a:blip r:embed="rId6"/>
          <a:stretch>
            <a:fillRect/>
          </a:stretch>
        </p:blipFill>
        <p:spPr>
          <a:xfrm>
            <a:off x="709592" y="5824842"/>
            <a:ext cx="177800" cy="177800"/>
          </a:xfrm>
          <a:prstGeom prst="rect">
            <a:avLst/>
          </a:prstGeom>
        </p:spPr>
      </p:pic>
      <p:pic>
        <p:nvPicPr>
          <p:cNvPr id="11" name="Picture 10">
            <a:extLst>
              <a:ext uri="{FF2B5EF4-FFF2-40B4-BE49-F238E27FC236}">
                <a16:creationId xmlns:a16="http://schemas.microsoft.com/office/drawing/2014/main" id="{AB27957E-1ACD-22F3-93CE-CB4A34038A19}"/>
              </a:ext>
            </a:extLst>
          </p:cNvPr>
          <p:cNvPicPr>
            <a:picLocks noChangeAspect="1"/>
          </p:cNvPicPr>
          <p:nvPr userDrawn="1"/>
        </p:nvPicPr>
        <p:blipFill>
          <a:blip r:embed="rId7"/>
          <a:stretch>
            <a:fillRect/>
          </a:stretch>
        </p:blipFill>
        <p:spPr>
          <a:xfrm>
            <a:off x="709592" y="6139482"/>
            <a:ext cx="177800" cy="177800"/>
          </a:xfrm>
          <a:prstGeom prst="rect">
            <a:avLst/>
          </a:prstGeom>
        </p:spPr>
      </p:pic>
      <p:pic>
        <p:nvPicPr>
          <p:cNvPr id="12" name="Picture 11">
            <a:extLst>
              <a:ext uri="{FF2B5EF4-FFF2-40B4-BE49-F238E27FC236}">
                <a16:creationId xmlns:a16="http://schemas.microsoft.com/office/drawing/2014/main" id="{B3DC30D1-684A-CF6C-A65B-3C4C6F4C7691}"/>
              </a:ext>
            </a:extLst>
          </p:cNvPr>
          <p:cNvPicPr>
            <a:picLocks noChangeAspect="1"/>
          </p:cNvPicPr>
          <p:nvPr userDrawn="1"/>
        </p:nvPicPr>
        <p:blipFill>
          <a:blip r:embed="rId8"/>
          <a:stretch>
            <a:fillRect/>
          </a:stretch>
        </p:blipFill>
        <p:spPr>
          <a:xfrm>
            <a:off x="2563928" y="5140607"/>
            <a:ext cx="177800" cy="177800"/>
          </a:xfrm>
          <a:prstGeom prst="rect">
            <a:avLst/>
          </a:prstGeom>
        </p:spPr>
      </p:pic>
      <p:pic>
        <p:nvPicPr>
          <p:cNvPr id="15" name="Picture 14">
            <a:extLst>
              <a:ext uri="{FF2B5EF4-FFF2-40B4-BE49-F238E27FC236}">
                <a16:creationId xmlns:a16="http://schemas.microsoft.com/office/drawing/2014/main" id="{38D6884D-7CCB-C46B-C53D-3E3A7AC062DC}"/>
              </a:ext>
            </a:extLst>
          </p:cNvPr>
          <p:cNvPicPr>
            <a:picLocks noChangeAspect="1"/>
          </p:cNvPicPr>
          <p:nvPr userDrawn="1"/>
        </p:nvPicPr>
        <p:blipFill>
          <a:blip r:embed="rId9"/>
          <a:stretch>
            <a:fillRect/>
          </a:stretch>
        </p:blipFill>
        <p:spPr>
          <a:xfrm>
            <a:off x="2563928" y="5449263"/>
            <a:ext cx="177800" cy="177800"/>
          </a:xfrm>
          <a:prstGeom prst="rect">
            <a:avLst/>
          </a:prstGeom>
        </p:spPr>
      </p:pic>
      <p:pic>
        <p:nvPicPr>
          <p:cNvPr id="17" name="Picture 16">
            <a:extLst>
              <a:ext uri="{FF2B5EF4-FFF2-40B4-BE49-F238E27FC236}">
                <a16:creationId xmlns:a16="http://schemas.microsoft.com/office/drawing/2014/main" id="{BF152A05-4B11-1060-E898-EB8BD04B1868}"/>
              </a:ext>
            </a:extLst>
          </p:cNvPr>
          <p:cNvPicPr>
            <a:picLocks noChangeAspect="1"/>
          </p:cNvPicPr>
          <p:nvPr userDrawn="1"/>
        </p:nvPicPr>
        <p:blipFill>
          <a:blip r:embed="rId10"/>
          <a:stretch>
            <a:fillRect/>
          </a:stretch>
        </p:blipFill>
        <p:spPr>
          <a:xfrm>
            <a:off x="2563928" y="5824842"/>
            <a:ext cx="177800" cy="177800"/>
          </a:xfrm>
          <a:prstGeom prst="rect">
            <a:avLst/>
          </a:prstGeom>
        </p:spPr>
      </p:pic>
    </p:spTree>
    <p:extLst>
      <p:ext uri="{BB962C8B-B14F-4D97-AF65-F5344CB8AC3E}">
        <p14:creationId xmlns:p14="http://schemas.microsoft.com/office/powerpoint/2010/main" val="2139524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 Top">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46396B-BD90-784C-8FFE-EBB3D077632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400"/>
            </a:lvl1pPr>
          </a:lstStyle>
          <a:p>
            <a:pPr lvl="0"/>
            <a:r>
              <a:rPr lang="en-US" dirty="0"/>
              <a:t>Enter text here</a:t>
            </a:r>
          </a:p>
        </p:txBody>
      </p:sp>
      <p:sp>
        <p:nvSpPr>
          <p:cNvPr id="10" name="Slide Number Placeholder 3">
            <a:extLst>
              <a:ext uri="{FF2B5EF4-FFF2-40B4-BE49-F238E27FC236}">
                <a16:creationId xmlns:a16="http://schemas.microsoft.com/office/drawing/2014/main" id="{132D8BEC-2F74-8547-9F2C-AEAE0B302DDC}"/>
              </a:ext>
            </a:extLst>
          </p:cNvPr>
          <p:cNvSpPr>
            <a:spLocks noGrp="1"/>
          </p:cNvSpPr>
          <p:nvPr>
            <p:ph type="sldNum" sz="quarter" idx="16"/>
          </p:nvPr>
        </p:nvSpPr>
        <p:spPr>
          <a:xfrm>
            <a:off x="258748" y="6352806"/>
            <a:ext cx="2743200" cy="365125"/>
          </a:xfrm>
        </p:spPr>
        <p:txBody>
          <a:bodyPr/>
          <a:lstStyle>
            <a:lvl1pPr>
              <a:defRPr>
                <a:solidFill>
                  <a:schemeClr val="bg1"/>
                </a:solidFill>
              </a:defRPr>
            </a:lvl1pPr>
          </a:lstStyle>
          <a:p>
            <a:fld id="{838B0777-827F-8D42-90B1-61394C340E65}" type="slidenum">
              <a:rPr lang="en-US" smtClean="0"/>
              <a:pPr/>
              <a:t>‹#›</a:t>
            </a:fld>
            <a:endParaRPr lang="en-US" dirty="0"/>
          </a:p>
        </p:txBody>
      </p:sp>
      <p:sp>
        <p:nvSpPr>
          <p:cNvPr id="11" name="Footer Placeholder 7">
            <a:extLst>
              <a:ext uri="{FF2B5EF4-FFF2-40B4-BE49-F238E27FC236}">
                <a16:creationId xmlns:a16="http://schemas.microsoft.com/office/drawing/2014/main" id="{B0283A15-47DF-8047-8B83-438FA552B6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3" name="Date Placeholder 3">
            <a:extLst>
              <a:ext uri="{FF2B5EF4-FFF2-40B4-BE49-F238E27FC236}">
                <a16:creationId xmlns:a16="http://schemas.microsoft.com/office/drawing/2014/main" id="{358E8B80-D0B3-954F-9A62-484C9A10FE4D}"/>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079009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columns - To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942F0-6E2E-9B45-9065-E71C5FD39597}"/>
              </a:ext>
            </a:extLst>
          </p:cNvPr>
          <p:cNvSpPr/>
          <p:nvPr userDrawn="1"/>
        </p:nvSpPr>
        <p:spPr>
          <a:xfrm>
            <a:off x="1" y="5948414"/>
            <a:ext cx="3362425" cy="90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lvl1pPr>
          </a:lstStyle>
          <a:p>
            <a:r>
              <a:rPr lang="en-US" dirty="0"/>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81864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DDF8-9EB6-50D9-D09F-CD209E6BA3AF}"/>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0F17B839-1787-5A11-5A5F-7708FD5827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0023D9A1-E413-ADDF-025D-52A549538545}"/>
              </a:ext>
            </a:extLst>
          </p:cNvPr>
          <p:cNvSpPr>
            <a:spLocks noGrp="1"/>
          </p:cNvSpPr>
          <p:nvPr>
            <p:ph type="dt" sz="half" idx="10"/>
          </p:nvPr>
        </p:nvSpPr>
        <p:spPr/>
        <p:txBody>
          <a:bodyPr/>
          <a:lstStyle/>
          <a:p>
            <a:fld id="{5404D44E-867C-CC4E-8705-B5AB3EB53F3C}" type="datetimeFigureOut">
              <a:rPr lang="en-AT" smtClean="0"/>
              <a:t>06/24/2025</a:t>
            </a:fld>
            <a:endParaRPr lang="en-AT"/>
          </a:p>
        </p:txBody>
      </p:sp>
      <p:sp>
        <p:nvSpPr>
          <p:cNvPr id="5" name="Footer Placeholder 4">
            <a:extLst>
              <a:ext uri="{FF2B5EF4-FFF2-40B4-BE49-F238E27FC236}">
                <a16:creationId xmlns:a16="http://schemas.microsoft.com/office/drawing/2014/main" id="{B2D344A2-0687-713E-DEB5-954EF0AFCEF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68DF3E32-00DD-0058-C485-C5EE2731682D}"/>
              </a:ext>
            </a:extLst>
          </p:cNvPr>
          <p:cNvSpPr>
            <a:spLocks noGrp="1"/>
          </p:cNvSpPr>
          <p:nvPr>
            <p:ph type="sldNum" sz="quarter" idx="12"/>
          </p:nvPr>
        </p:nvSpPr>
        <p:spPr/>
        <p:txBody>
          <a:bodyPr/>
          <a:lstStyle/>
          <a:p>
            <a:fld id="{CC46CD02-36AD-4244-80E0-D7778C19B069}" type="slidenum">
              <a:rPr lang="en-AT" smtClean="0"/>
              <a:t>‹#›</a:t>
            </a:fld>
            <a:endParaRPr lang="en-AT"/>
          </a:p>
        </p:txBody>
      </p:sp>
    </p:spTree>
    <p:extLst>
      <p:ext uri="{BB962C8B-B14F-4D97-AF65-F5344CB8AC3E}">
        <p14:creationId xmlns:p14="http://schemas.microsoft.com/office/powerpoint/2010/main" val="4125058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14"/>
          <p:cNvSpPr txBox="1">
            <a:spLocks noGrp="1"/>
          </p:cNvSpPr>
          <p:nvPr>
            <p:ph type="body" idx="1"/>
          </p:nvPr>
        </p:nvSpPr>
        <p:spPr>
          <a:xfrm>
            <a:off x="874713" y="3463461"/>
            <a:ext cx="7155600" cy="468881"/>
          </a:xfrm>
          <a:prstGeom prst="rect">
            <a:avLst/>
          </a:prstGeom>
          <a:noFill/>
          <a:ln>
            <a:noFill/>
          </a:ln>
        </p:spPr>
        <p:txBody>
          <a:bodyPr spcFirstLastPara="1" wrap="square" lIns="68575" tIns="34275" rIns="68575" bIns="34275" anchor="t" anchorCtr="0">
            <a:spAutoFit/>
          </a:bodyPr>
          <a:lstStyle>
            <a:lvl1pPr marL="607939" marR="0" lvl="0" indent="-303969" algn="l" rtl="0">
              <a:lnSpc>
                <a:spcPct val="90000"/>
              </a:lnSpc>
              <a:spcBef>
                <a:spcPts val="1064"/>
              </a:spcBef>
              <a:spcAft>
                <a:spcPts val="0"/>
              </a:spcAft>
              <a:buClr>
                <a:schemeClr val="lt1"/>
              </a:buClr>
              <a:buSzPts val="1400"/>
              <a:buFont typeface="Arial"/>
              <a:buNone/>
              <a:defRPr sz="1862" b="0" i="0" u="none" strike="noStrike" cap="none">
                <a:solidFill>
                  <a:schemeClr val="lt1"/>
                </a:solidFill>
                <a:latin typeface="Montserrat"/>
                <a:ea typeface="Montserrat"/>
                <a:cs typeface="Montserrat"/>
                <a:sym typeface="Montserrat"/>
              </a:defRPr>
            </a:lvl1pPr>
            <a:lvl2pPr marL="1215878" marR="0" lvl="1" indent="-455955" algn="l" rtl="0">
              <a:lnSpc>
                <a:spcPct val="90000"/>
              </a:lnSpc>
              <a:spcBef>
                <a:spcPts val="1596"/>
              </a:spcBef>
              <a:spcAft>
                <a:spcPts val="0"/>
              </a:spcAft>
              <a:buClr>
                <a:schemeClr val="dk1"/>
              </a:buClr>
              <a:buSzPts val="1800"/>
              <a:buFont typeface="Arial"/>
              <a:buChar char="•"/>
              <a:defRPr sz="2394" b="0" i="0" u="none" strike="noStrike" cap="none">
                <a:solidFill>
                  <a:schemeClr val="dk1"/>
                </a:solidFill>
                <a:latin typeface="Arial"/>
                <a:ea typeface="Arial"/>
                <a:cs typeface="Arial"/>
                <a:sym typeface="Arial"/>
              </a:defRPr>
            </a:lvl2pPr>
            <a:lvl3pPr marL="1823816" marR="0" lvl="2" indent="-430623" algn="l" rtl="0">
              <a:lnSpc>
                <a:spcPct val="90000"/>
              </a:lnSpc>
              <a:spcBef>
                <a:spcPts val="1596"/>
              </a:spcBef>
              <a:spcAft>
                <a:spcPts val="0"/>
              </a:spcAft>
              <a:buClr>
                <a:schemeClr val="dk1"/>
              </a:buClr>
              <a:buSzPts val="1500"/>
              <a:buFont typeface="Arial"/>
              <a:buChar char="•"/>
              <a:defRPr sz="1995" b="0" i="0" u="none" strike="noStrike" cap="none">
                <a:solidFill>
                  <a:schemeClr val="dk1"/>
                </a:solidFill>
                <a:latin typeface="Arial"/>
                <a:ea typeface="Arial"/>
                <a:cs typeface="Arial"/>
                <a:sym typeface="Arial"/>
              </a:defRPr>
            </a:lvl3pPr>
            <a:lvl4pPr marL="2431755" marR="0" lvl="3"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4pPr>
            <a:lvl5pPr marL="3039695" marR="0" lvl="4"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5pPr>
            <a:lvl6pPr marL="3647634" marR="0" lvl="5"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6pPr>
            <a:lvl7pPr marL="4255572" marR="0" lvl="6"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7pPr>
            <a:lvl8pPr marL="4863511" marR="0" lvl="7"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8pPr>
            <a:lvl9pPr marL="5471450" marR="0" lvl="8" indent="-422180" algn="l" rtl="0">
              <a:lnSpc>
                <a:spcPct val="90000"/>
              </a:lnSpc>
              <a:spcBef>
                <a:spcPts val="1596"/>
              </a:spcBef>
              <a:spcAft>
                <a:spcPts val="1596"/>
              </a:spcAft>
              <a:buClr>
                <a:schemeClr val="dk1"/>
              </a:buClr>
              <a:buSzPts val="1400"/>
              <a:buFont typeface="Arial"/>
              <a:buChar char="•"/>
              <a:defRPr sz="1862" b="0" i="0" u="none" strike="noStrike" cap="none">
                <a:solidFill>
                  <a:schemeClr val="dk1"/>
                </a:solidFill>
                <a:latin typeface="Arial"/>
                <a:ea typeface="Arial"/>
                <a:cs typeface="Arial"/>
                <a:sym typeface="Arial"/>
              </a:defRPr>
            </a:lvl9pPr>
          </a:lstStyle>
          <a:p>
            <a:endParaRPr/>
          </a:p>
        </p:txBody>
      </p:sp>
      <p:sp>
        <p:nvSpPr>
          <p:cNvPr id="59" name="Google Shape;59;p14"/>
          <p:cNvSpPr txBox="1">
            <a:spLocks noGrp="1"/>
          </p:cNvSpPr>
          <p:nvPr>
            <p:ph type="body" idx="2"/>
          </p:nvPr>
        </p:nvSpPr>
        <p:spPr>
          <a:xfrm>
            <a:off x="874713" y="1830147"/>
            <a:ext cx="7155600" cy="825837"/>
          </a:xfrm>
          <a:prstGeom prst="rect">
            <a:avLst/>
          </a:prstGeom>
          <a:noFill/>
          <a:ln>
            <a:noFill/>
          </a:ln>
        </p:spPr>
        <p:txBody>
          <a:bodyPr spcFirstLastPara="1" wrap="square" lIns="68575" tIns="34275" rIns="68575" bIns="34275" anchor="t" anchorCtr="0">
            <a:spAutoFit/>
          </a:bodyPr>
          <a:lstStyle>
            <a:lvl1pPr marL="607939" marR="0" lvl="0" indent="-303969" algn="l" rtl="0">
              <a:lnSpc>
                <a:spcPct val="100000"/>
              </a:lnSpc>
              <a:spcBef>
                <a:spcPts val="1064"/>
              </a:spcBef>
              <a:spcAft>
                <a:spcPts val="0"/>
              </a:spcAft>
              <a:buClr>
                <a:schemeClr val="lt1"/>
              </a:buClr>
              <a:buSzPts val="3000"/>
              <a:buFont typeface="Arial"/>
              <a:buNone/>
              <a:defRPr sz="3989" b="1" i="0" u="none" strike="noStrike" cap="none">
                <a:solidFill>
                  <a:schemeClr val="lt1"/>
                </a:solidFill>
                <a:latin typeface="Montserrat"/>
                <a:ea typeface="Montserrat"/>
                <a:cs typeface="Montserrat"/>
                <a:sym typeface="Montserrat"/>
              </a:defRPr>
            </a:lvl1pPr>
            <a:lvl2pPr marL="1215878" marR="0" lvl="1" indent="-455955" algn="l" rtl="0">
              <a:lnSpc>
                <a:spcPct val="90000"/>
              </a:lnSpc>
              <a:spcBef>
                <a:spcPts val="1596"/>
              </a:spcBef>
              <a:spcAft>
                <a:spcPts val="0"/>
              </a:spcAft>
              <a:buClr>
                <a:schemeClr val="dk1"/>
              </a:buClr>
              <a:buSzPts val="1800"/>
              <a:buFont typeface="Arial"/>
              <a:buChar char="•"/>
              <a:defRPr sz="2394" b="0" i="0" u="none" strike="noStrike" cap="none">
                <a:solidFill>
                  <a:schemeClr val="dk1"/>
                </a:solidFill>
                <a:latin typeface="Arial"/>
                <a:ea typeface="Arial"/>
                <a:cs typeface="Arial"/>
                <a:sym typeface="Arial"/>
              </a:defRPr>
            </a:lvl2pPr>
            <a:lvl3pPr marL="1823816" marR="0" lvl="2" indent="-430623" algn="l" rtl="0">
              <a:lnSpc>
                <a:spcPct val="90000"/>
              </a:lnSpc>
              <a:spcBef>
                <a:spcPts val="1596"/>
              </a:spcBef>
              <a:spcAft>
                <a:spcPts val="0"/>
              </a:spcAft>
              <a:buClr>
                <a:schemeClr val="dk1"/>
              </a:buClr>
              <a:buSzPts val="1500"/>
              <a:buFont typeface="Arial"/>
              <a:buChar char="•"/>
              <a:defRPr sz="1995" b="0" i="0" u="none" strike="noStrike" cap="none">
                <a:solidFill>
                  <a:schemeClr val="dk1"/>
                </a:solidFill>
                <a:latin typeface="Arial"/>
                <a:ea typeface="Arial"/>
                <a:cs typeface="Arial"/>
                <a:sym typeface="Arial"/>
              </a:defRPr>
            </a:lvl3pPr>
            <a:lvl4pPr marL="2431755" marR="0" lvl="3"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4pPr>
            <a:lvl5pPr marL="3039695" marR="0" lvl="4"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5pPr>
            <a:lvl6pPr marL="3647634" marR="0" lvl="5"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6pPr>
            <a:lvl7pPr marL="4255572" marR="0" lvl="6"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7pPr>
            <a:lvl8pPr marL="4863511" marR="0" lvl="7"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8pPr>
            <a:lvl9pPr marL="5471450" marR="0" lvl="8" indent="-422180" algn="l" rtl="0">
              <a:lnSpc>
                <a:spcPct val="90000"/>
              </a:lnSpc>
              <a:spcBef>
                <a:spcPts val="1596"/>
              </a:spcBef>
              <a:spcAft>
                <a:spcPts val="1596"/>
              </a:spcAft>
              <a:buClr>
                <a:schemeClr val="dk1"/>
              </a:buClr>
              <a:buSzPts val="1400"/>
              <a:buFont typeface="Arial"/>
              <a:buChar char="•"/>
              <a:defRPr sz="1862"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body" idx="3"/>
          </p:nvPr>
        </p:nvSpPr>
        <p:spPr>
          <a:xfrm>
            <a:off x="874713" y="4251603"/>
            <a:ext cx="5121200" cy="243200"/>
          </a:xfrm>
          <a:prstGeom prst="rect">
            <a:avLst/>
          </a:prstGeom>
          <a:noFill/>
          <a:ln>
            <a:noFill/>
          </a:ln>
        </p:spPr>
        <p:txBody>
          <a:bodyPr spcFirstLastPara="1" wrap="square" lIns="68575" tIns="34275" rIns="68575" bIns="34275" anchor="t" anchorCtr="0">
            <a:normAutofit/>
          </a:bodyPr>
          <a:lstStyle>
            <a:lvl1pPr marL="607939" marR="0" lvl="0" indent="-303969" algn="l" rtl="0">
              <a:lnSpc>
                <a:spcPct val="90000"/>
              </a:lnSpc>
              <a:spcBef>
                <a:spcPts val="1064"/>
              </a:spcBef>
              <a:spcAft>
                <a:spcPts val="0"/>
              </a:spcAft>
              <a:buClr>
                <a:schemeClr val="lt1"/>
              </a:buClr>
              <a:buSzPts val="1100"/>
              <a:buFont typeface="Arial"/>
              <a:buNone/>
              <a:defRPr sz="1463" b="0" i="0" u="none" strike="noStrike" cap="none">
                <a:solidFill>
                  <a:schemeClr val="lt1"/>
                </a:solidFill>
                <a:latin typeface="Montserrat"/>
                <a:ea typeface="Montserrat"/>
                <a:cs typeface="Montserrat"/>
                <a:sym typeface="Montserrat"/>
              </a:defRPr>
            </a:lvl1pPr>
            <a:lvl2pPr marL="1215878" marR="0" lvl="1" indent="-455955" algn="l" rtl="0">
              <a:lnSpc>
                <a:spcPct val="90000"/>
              </a:lnSpc>
              <a:spcBef>
                <a:spcPts val="1596"/>
              </a:spcBef>
              <a:spcAft>
                <a:spcPts val="0"/>
              </a:spcAft>
              <a:buClr>
                <a:schemeClr val="dk1"/>
              </a:buClr>
              <a:buSzPts val="1800"/>
              <a:buFont typeface="Arial"/>
              <a:buChar char="•"/>
              <a:defRPr sz="2394" b="0" i="0" u="none" strike="noStrike" cap="none">
                <a:solidFill>
                  <a:schemeClr val="dk1"/>
                </a:solidFill>
                <a:latin typeface="Arial"/>
                <a:ea typeface="Arial"/>
                <a:cs typeface="Arial"/>
                <a:sym typeface="Arial"/>
              </a:defRPr>
            </a:lvl2pPr>
            <a:lvl3pPr marL="1823816" marR="0" lvl="2" indent="-430623" algn="l" rtl="0">
              <a:lnSpc>
                <a:spcPct val="90000"/>
              </a:lnSpc>
              <a:spcBef>
                <a:spcPts val="1596"/>
              </a:spcBef>
              <a:spcAft>
                <a:spcPts val="0"/>
              </a:spcAft>
              <a:buClr>
                <a:schemeClr val="dk1"/>
              </a:buClr>
              <a:buSzPts val="1500"/>
              <a:buFont typeface="Arial"/>
              <a:buChar char="•"/>
              <a:defRPr sz="1995" b="0" i="0" u="none" strike="noStrike" cap="none">
                <a:solidFill>
                  <a:schemeClr val="dk1"/>
                </a:solidFill>
                <a:latin typeface="Arial"/>
                <a:ea typeface="Arial"/>
                <a:cs typeface="Arial"/>
                <a:sym typeface="Arial"/>
              </a:defRPr>
            </a:lvl3pPr>
            <a:lvl4pPr marL="2431755" marR="0" lvl="3"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4pPr>
            <a:lvl5pPr marL="3039695" marR="0" lvl="4"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5pPr>
            <a:lvl6pPr marL="3647634" marR="0" lvl="5"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6pPr>
            <a:lvl7pPr marL="4255572" marR="0" lvl="6"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7pPr>
            <a:lvl8pPr marL="4863511" marR="0" lvl="7" indent="-422180" algn="l" rtl="0">
              <a:lnSpc>
                <a:spcPct val="90000"/>
              </a:lnSpc>
              <a:spcBef>
                <a:spcPts val="1596"/>
              </a:spcBef>
              <a:spcAft>
                <a:spcPts val="0"/>
              </a:spcAft>
              <a:buClr>
                <a:schemeClr val="dk1"/>
              </a:buClr>
              <a:buSzPts val="1400"/>
              <a:buFont typeface="Arial"/>
              <a:buChar char="•"/>
              <a:defRPr sz="1862" b="0" i="0" u="none" strike="noStrike" cap="none">
                <a:solidFill>
                  <a:schemeClr val="dk1"/>
                </a:solidFill>
                <a:latin typeface="Arial"/>
                <a:ea typeface="Arial"/>
                <a:cs typeface="Arial"/>
                <a:sym typeface="Arial"/>
              </a:defRPr>
            </a:lvl8pPr>
            <a:lvl9pPr marL="5471450" marR="0" lvl="8" indent="-422180" algn="l" rtl="0">
              <a:lnSpc>
                <a:spcPct val="90000"/>
              </a:lnSpc>
              <a:spcBef>
                <a:spcPts val="1596"/>
              </a:spcBef>
              <a:spcAft>
                <a:spcPts val="1596"/>
              </a:spcAft>
              <a:buClr>
                <a:schemeClr val="dk1"/>
              </a:buClr>
              <a:buSzPts val="1400"/>
              <a:buFont typeface="Arial"/>
              <a:buChar char="•"/>
              <a:defRPr sz="1862" b="0" i="0" u="none" strike="noStrike" cap="none">
                <a:solidFill>
                  <a:schemeClr val="dk1"/>
                </a:solidFill>
                <a:latin typeface="Arial"/>
                <a:ea typeface="Arial"/>
                <a:cs typeface="Arial"/>
                <a:sym typeface="Arial"/>
              </a:defRPr>
            </a:lvl9pPr>
          </a:lstStyle>
          <a:p>
            <a:endParaRPr/>
          </a:p>
        </p:txBody>
      </p:sp>
      <p:pic>
        <p:nvPicPr>
          <p:cNvPr id="61" name="Google Shape;61;p14"/>
          <p:cNvPicPr preferRelativeResize="0"/>
          <p:nvPr/>
        </p:nvPicPr>
        <p:blipFill rotWithShape="1">
          <a:blip r:embed="rId3">
            <a:alphaModFix/>
          </a:blip>
          <a:srcRect/>
          <a:stretch/>
        </p:blipFill>
        <p:spPr>
          <a:xfrm>
            <a:off x="962684" y="5276252"/>
            <a:ext cx="2833621" cy="630481"/>
          </a:xfrm>
          <a:prstGeom prst="rect">
            <a:avLst/>
          </a:prstGeom>
          <a:noFill/>
          <a:ln>
            <a:noFill/>
          </a:ln>
        </p:spPr>
      </p:pic>
      <p:sp>
        <p:nvSpPr>
          <p:cNvPr id="62" name="Google Shape;62;p14"/>
          <p:cNvSpPr txBox="1"/>
          <p:nvPr/>
        </p:nvSpPr>
        <p:spPr>
          <a:xfrm>
            <a:off x="885601" y="5981870"/>
            <a:ext cx="6299200" cy="522988"/>
          </a:xfrm>
          <a:prstGeom prst="rect">
            <a:avLst/>
          </a:prstGeom>
          <a:noFill/>
          <a:ln>
            <a:noFill/>
          </a:ln>
        </p:spPr>
        <p:txBody>
          <a:bodyPr spcFirstLastPara="1" wrap="square" lIns="91184" tIns="45575" rIns="91184" bIns="45575" anchor="t" anchorCtr="0">
            <a:spAutoFit/>
          </a:bodyPr>
          <a:lstStyle/>
          <a:p>
            <a:pPr marL="0" marR="0" lvl="0" indent="0" algn="l" rtl="0">
              <a:spcBef>
                <a:spcPts val="0"/>
              </a:spcBef>
              <a:spcAft>
                <a:spcPts val="0"/>
              </a:spcAft>
              <a:buNone/>
            </a:pPr>
            <a:r>
              <a:rPr lang="en" sz="930" b="0" i="0" u="none" strike="noStrike" cap="none">
                <a:solidFill>
                  <a:schemeClr val="lt1"/>
                </a:solidFill>
                <a:latin typeface="Montserrat"/>
                <a:ea typeface="Montserrat"/>
                <a:cs typeface="Montserrat"/>
                <a:sym typeface="Montserrat"/>
              </a:rPr>
              <a:t>Project funded by the European Union (GA 101131696). Views and opinions expressed are those of the author(s) only and do not necessarily reflect those of the European Union or the granting authority (REA). Neither the European Union nor the granting authority can be held responsible for them.</a:t>
            </a:r>
            <a:endParaRPr sz="930">
              <a:solidFill>
                <a:schemeClr val="lt1"/>
              </a:solidFill>
              <a:latin typeface="Montserrat"/>
              <a:ea typeface="Montserrat"/>
              <a:cs typeface="Montserrat"/>
              <a:sym typeface="Montserrat"/>
            </a:endParaRPr>
          </a:p>
        </p:txBody>
      </p:sp>
      <p:sp>
        <p:nvSpPr>
          <p:cNvPr id="63" name="Google Shape;63;p14"/>
          <p:cNvSpPr txBox="1"/>
          <p:nvPr/>
        </p:nvSpPr>
        <p:spPr>
          <a:xfrm>
            <a:off x="-939113" y="-642551"/>
            <a:ext cx="184800" cy="379615"/>
          </a:xfrm>
          <a:prstGeom prst="rect">
            <a:avLst/>
          </a:prstGeom>
          <a:noFill/>
          <a:ln>
            <a:noFill/>
          </a:ln>
        </p:spPr>
        <p:txBody>
          <a:bodyPr spcFirstLastPara="1" wrap="square" lIns="91184" tIns="45575" rIns="91184" bIns="45575" anchor="t" anchorCtr="0">
            <a:spAutoFit/>
          </a:bodyPr>
          <a:lstStyle/>
          <a:p>
            <a:pPr marL="0" marR="0" lvl="0" indent="0" algn="l" rtl="0">
              <a:spcBef>
                <a:spcPts val="0"/>
              </a:spcBef>
              <a:spcAft>
                <a:spcPts val="0"/>
              </a:spcAft>
              <a:buNone/>
            </a:pPr>
            <a:endParaRPr sz="1862">
              <a:solidFill>
                <a:schemeClr val="dk1"/>
              </a:solidFill>
              <a:latin typeface="Arial"/>
              <a:ea typeface="Arial"/>
              <a:cs typeface="Arial"/>
              <a:sym typeface="Arial"/>
            </a:endParaRPr>
          </a:p>
        </p:txBody>
      </p:sp>
    </p:spTree>
    <p:extLst>
      <p:ext uri="{BB962C8B-B14F-4D97-AF65-F5344CB8AC3E}">
        <p14:creationId xmlns:p14="http://schemas.microsoft.com/office/powerpoint/2010/main" val="175992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 blue">
    <p:bg>
      <p:bgPr>
        <a:solidFill>
          <a:schemeClr val="bg1"/>
        </a:solidFill>
        <a:effectLst/>
      </p:bgPr>
    </p:bg>
    <p:spTree>
      <p:nvGrpSpPr>
        <p:cNvPr id="1" name=""/>
        <p:cNvGrpSpPr/>
        <p:nvPr/>
      </p:nvGrpSpPr>
      <p:grpSpPr>
        <a:xfrm>
          <a:off x="0" y="0"/>
          <a:ext cx="0" cy="0"/>
          <a:chOff x="0" y="0"/>
          <a:chExt cx="0" cy="0"/>
        </a:xfrm>
      </p:grpSpPr>
      <p:pic>
        <p:nvPicPr>
          <p:cNvPr id="5" name="Picture 4" descr="A blue and purple background with circles and dots&#10;&#10;Description automatically generated">
            <a:extLst>
              <a:ext uri="{FF2B5EF4-FFF2-40B4-BE49-F238E27FC236}">
                <a16:creationId xmlns:a16="http://schemas.microsoft.com/office/drawing/2014/main" id="{35E133CC-9378-91FA-08A3-FC2F7982C2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62712" y="658179"/>
            <a:ext cx="9610344"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62712" y="3675065"/>
            <a:ext cx="9195816" cy="1500187"/>
          </a:xfrm>
        </p:spPr>
        <p:txBody>
          <a:bodyPr>
            <a:normAutofit/>
          </a:bodyPr>
          <a:lstStyle>
            <a:lvl1pPr marL="0" indent="0">
              <a:lnSpc>
                <a:spcPct val="110000"/>
              </a:lnSpc>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85FD36E0-C784-AE4E-B42C-F7764C6BD308}"/>
              </a:ext>
            </a:extLst>
          </p:cNvPr>
          <p:cNvSpPr>
            <a:spLocks noGrp="1"/>
          </p:cNvSpPr>
          <p:nvPr>
            <p:ph type="sldNum" sz="quarter" idx="4"/>
          </p:nvPr>
        </p:nvSpPr>
        <p:spPr>
          <a:xfrm>
            <a:off x="258748" y="6352806"/>
            <a:ext cx="2743200" cy="365125"/>
          </a:xfrm>
          <a:prstGeom prst="rect">
            <a:avLst/>
          </a:prstGeom>
        </p:spPr>
        <p:txBody>
          <a:bodyPr vert="horz" lIns="91440" tIns="45720" rIns="91440" bIns="45720" rtlCol="0" anchor="b" anchorCtr="0"/>
          <a:lstStyle>
            <a:lvl1pPr algn="l">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838B0777-827F-8D42-90B1-61394C340E65}" type="slidenum">
              <a:rPr lang="en-US" smtClean="0"/>
              <a:pPr/>
              <a:t>‹#›</a:t>
            </a:fld>
            <a:endParaRPr lang="en-US" dirty="0"/>
          </a:p>
        </p:txBody>
      </p:sp>
      <p:sp>
        <p:nvSpPr>
          <p:cNvPr id="8" name="Footer Placeholder 7">
            <a:extLst>
              <a:ext uri="{FF2B5EF4-FFF2-40B4-BE49-F238E27FC236}">
                <a16:creationId xmlns:a16="http://schemas.microsoft.com/office/drawing/2014/main" id="{74383D7C-0821-A040-BE0C-B5DB8952DD5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9" name="Date Placeholder 3">
            <a:extLst>
              <a:ext uri="{FF2B5EF4-FFF2-40B4-BE49-F238E27FC236}">
                <a16:creationId xmlns:a16="http://schemas.microsoft.com/office/drawing/2014/main" id="{AE69E957-E916-EA41-8D86-9462424C7666}"/>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11" name="Picture 10">
            <a:extLst>
              <a:ext uri="{FF2B5EF4-FFF2-40B4-BE49-F238E27FC236}">
                <a16:creationId xmlns:a16="http://schemas.microsoft.com/office/drawing/2014/main" id="{80732E99-48FB-AE24-3F85-33939BC44936}"/>
              </a:ext>
            </a:extLst>
          </p:cNvPr>
          <p:cNvPicPr>
            <a:picLocks noChangeAspect="1"/>
          </p:cNvPicPr>
          <p:nvPr userDrawn="1"/>
        </p:nvPicPr>
        <p:blipFill>
          <a:blip r:embed="rId3"/>
          <a:stretch>
            <a:fillRect/>
          </a:stretch>
        </p:blipFill>
        <p:spPr>
          <a:xfrm>
            <a:off x="11473704" y="161471"/>
            <a:ext cx="459381" cy="653342"/>
          </a:xfrm>
          <a:prstGeom prst="rect">
            <a:avLst/>
          </a:prstGeom>
        </p:spPr>
      </p:pic>
    </p:spTree>
    <p:extLst>
      <p:ext uri="{BB962C8B-B14F-4D97-AF65-F5344CB8AC3E}">
        <p14:creationId xmlns:p14="http://schemas.microsoft.com/office/powerpoint/2010/main" val="351523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_White logos">
    <p:spTree>
      <p:nvGrpSpPr>
        <p:cNvPr id="1" name=""/>
        <p:cNvGrpSpPr/>
        <p:nvPr/>
      </p:nvGrpSpPr>
      <p:grpSpPr>
        <a:xfrm>
          <a:off x="0" y="0"/>
          <a:ext cx="0" cy="0"/>
          <a:chOff x="0" y="0"/>
          <a:chExt cx="0" cy="0"/>
        </a:xfrm>
      </p:grpSpPr>
      <p:pic>
        <p:nvPicPr>
          <p:cNvPr id="4" name="Picture 3" descr="A blue and purple background with circles and dots&#10;&#10;Description automatically generated">
            <a:extLst>
              <a:ext uri="{FF2B5EF4-FFF2-40B4-BE49-F238E27FC236}">
                <a16:creationId xmlns:a16="http://schemas.microsoft.com/office/drawing/2014/main" id="{0CFAD488-B35B-46DF-170F-8B2CAB34E9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10EAC21-63AD-76C5-B458-42DF918D730F}"/>
              </a:ext>
            </a:extLst>
          </p:cNvPr>
          <p:cNvPicPr>
            <a:picLocks noChangeAspect="1"/>
          </p:cNvPicPr>
          <p:nvPr userDrawn="1"/>
        </p:nvPicPr>
        <p:blipFill>
          <a:blip r:embed="rId3"/>
          <a:stretch>
            <a:fillRect/>
          </a:stretch>
        </p:blipFill>
        <p:spPr>
          <a:xfrm>
            <a:off x="625313" y="531551"/>
            <a:ext cx="2662678" cy="743631"/>
          </a:xfrm>
          <a:prstGeom prst="rect">
            <a:avLst/>
          </a:prstGeom>
        </p:spPr>
      </p:pic>
      <p:sp>
        <p:nvSpPr>
          <p:cNvPr id="2" name="Title 1"/>
          <p:cNvSpPr>
            <a:spLocks noGrp="1"/>
          </p:cNvSpPr>
          <p:nvPr>
            <p:ph type="ctrTitle"/>
          </p:nvPr>
        </p:nvSpPr>
        <p:spPr>
          <a:xfrm>
            <a:off x="362712" y="2255548"/>
            <a:ext cx="9659112" cy="1254416"/>
          </a:xfrm>
          <a:prstGeom prst="rect">
            <a:avLst/>
          </a:prstGeo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62712" y="3712465"/>
            <a:ext cx="8196072" cy="1029657"/>
          </a:xfrm>
        </p:spPr>
        <p:txBody>
          <a:bodyPr>
            <a:normAutofit/>
          </a:bodyPr>
          <a:lstStyle>
            <a:lvl1pPr marL="0" indent="0" algn="l">
              <a:lnSpc>
                <a:spcPct val="110000"/>
              </a:lnSpc>
              <a:buNone/>
              <a:defRPr lang="en-US" sz="24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81B9E65A-E259-5EA1-D7B0-9CB9D020F6B1}"/>
              </a:ext>
            </a:extLst>
          </p:cNvPr>
          <p:cNvSpPr/>
          <p:nvPr userDrawn="1"/>
        </p:nvSpPr>
        <p:spPr>
          <a:xfrm>
            <a:off x="0" y="5971822"/>
            <a:ext cx="12192000" cy="886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ln>
                <a:noFill/>
              </a:ln>
            </a:endParaRPr>
          </a:p>
        </p:txBody>
      </p:sp>
    </p:spTree>
    <p:extLst>
      <p:ext uri="{BB962C8B-B14F-4D97-AF65-F5344CB8AC3E}">
        <p14:creationId xmlns:p14="http://schemas.microsoft.com/office/powerpoint/2010/main" val="32507388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 Top">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46396B-BD90-784C-8FFE-EBB3D077632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400"/>
            </a:lvl1pPr>
          </a:lstStyle>
          <a:p>
            <a:pPr lvl="0"/>
            <a:r>
              <a:rPr lang="en-US" dirty="0"/>
              <a:t>Enter text here</a:t>
            </a:r>
          </a:p>
        </p:txBody>
      </p:sp>
      <p:sp>
        <p:nvSpPr>
          <p:cNvPr id="10" name="Slide Number Placeholder 3">
            <a:extLst>
              <a:ext uri="{FF2B5EF4-FFF2-40B4-BE49-F238E27FC236}">
                <a16:creationId xmlns:a16="http://schemas.microsoft.com/office/drawing/2014/main" id="{132D8BEC-2F74-8547-9F2C-AEAE0B302DDC}"/>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1" name="Footer Placeholder 7">
            <a:extLst>
              <a:ext uri="{FF2B5EF4-FFF2-40B4-BE49-F238E27FC236}">
                <a16:creationId xmlns:a16="http://schemas.microsoft.com/office/drawing/2014/main" id="{B0283A15-47DF-8047-8B83-438FA552B6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3" name="Date Placeholder 3">
            <a:extLst>
              <a:ext uri="{FF2B5EF4-FFF2-40B4-BE49-F238E27FC236}">
                <a16:creationId xmlns:a16="http://schemas.microsoft.com/office/drawing/2014/main" id="{358E8B80-D0B3-954F-9A62-484C9A10FE4D}"/>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3156782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Top">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bg1"/>
                </a:solidFill>
              </a:defRPr>
            </a:lvl1pPr>
          </a:lstStyle>
          <a:p>
            <a:fld id="{838B0777-827F-8D42-90B1-61394C340E65}" type="slidenum">
              <a:rPr lang="en-US" smtClean="0"/>
              <a:pPr/>
              <a:t>‹#›</a:t>
            </a:fld>
            <a:endParaRPr lang="en-US" dirty="0"/>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1617604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 Top">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2" name="Content Placeholder 2">
            <a:extLst>
              <a:ext uri="{FF2B5EF4-FFF2-40B4-BE49-F238E27FC236}">
                <a16:creationId xmlns:a16="http://schemas.microsoft.com/office/drawing/2014/main" id="{CA1345C7-1E5A-5D47-B21E-CC22DE822A72}"/>
              </a:ext>
            </a:extLst>
          </p:cNvPr>
          <p:cNvSpPr>
            <a:spLocks noGrp="1"/>
          </p:cNvSpPr>
          <p:nvPr>
            <p:ph sz="half" idx="13" hasCustomPrompt="1"/>
          </p:nvPr>
        </p:nvSpPr>
        <p:spPr>
          <a:xfrm>
            <a:off x="4258056"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3" name="Content Placeholder 2">
            <a:extLst>
              <a:ext uri="{FF2B5EF4-FFF2-40B4-BE49-F238E27FC236}">
                <a16:creationId xmlns:a16="http://schemas.microsoft.com/office/drawing/2014/main" id="{1782DDE3-B15D-5C47-980A-E974C39F852B}"/>
              </a:ext>
            </a:extLst>
          </p:cNvPr>
          <p:cNvSpPr>
            <a:spLocks noGrp="1"/>
          </p:cNvSpPr>
          <p:nvPr>
            <p:ph sz="half" idx="14" hasCustomPrompt="1"/>
          </p:nvPr>
        </p:nvSpPr>
        <p:spPr>
          <a:xfrm>
            <a:off x="8153400" y="1784319"/>
            <a:ext cx="3675889" cy="4351338"/>
          </a:xfrm>
        </p:spPr>
        <p:txBody>
          <a:bodyPr>
            <a:normAutofit/>
          </a:bodyPr>
          <a:lstStyle>
            <a:lvl1pPr marL="0" indent="0">
              <a:lnSpc>
                <a:spcPct val="110000"/>
              </a:lnSpc>
              <a:buNone/>
              <a:defRPr sz="1600"/>
            </a:lvl1pPr>
          </a:lstStyle>
          <a:p>
            <a:pPr lvl="0"/>
            <a:r>
              <a:rPr lang="en-US" dirty="0"/>
              <a:t>Enter text here</a:t>
            </a:r>
          </a:p>
        </p:txBody>
      </p:sp>
      <p:sp>
        <p:nvSpPr>
          <p:cNvPr id="14" name="Slide Number Placeholder 3">
            <a:extLst>
              <a:ext uri="{FF2B5EF4-FFF2-40B4-BE49-F238E27FC236}">
                <a16:creationId xmlns:a16="http://schemas.microsoft.com/office/drawing/2014/main" id="{BE89C228-C4FD-7644-ABB7-614954C9451C}"/>
              </a:ext>
            </a:extLst>
          </p:cNvPr>
          <p:cNvSpPr>
            <a:spLocks noGrp="1"/>
          </p:cNvSpPr>
          <p:nvPr>
            <p:ph type="sldNum" sz="quarter" idx="16"/>
          </p:nvPr>
        </p:nvSpPr>
        <p:spPr>
          <a:xfrm>
            <a:off x="258748" y="6352806"/>
            <a:ext cx="2743200" cy="365125"/>
          </a:xfrm>
        </p:spPr>
        <p:txBody>
          <a:bodyPr/>
          <a:lstStyle>
            <a:lvl1pPr>
              <a:defRPr>
                <a:solidFill>
                  <a:schemeClr val="bg1"/>
                </a:solidFill>
              </a:defRPr>
            </a:lvl1pPr>
          </a:lstStyle>
          <a:p>
            <a:fld id="{838B0777-827F-8D42-90B1-61394C340E65}" type="slidenum">
              <a:rPr lang="en-US" smtClean="0"/>
              <a:pPr/>
              <a:t>‹#›</a:t>
            </a:fld>
            <a:endParaRPr lang="en-US" dirty="0"/>
          </a:p>
        </p:txBody>
      </p:sp>
      <p:sp>
        <p:nvSpPr>
          <p:cNvPr id="15" name="Title 1">
            <a:extLst>
              <a:ext uri="{FF2B5EF4-FFF2-40B4-BE49-F238E27FC236}">
                <a16:creationId xmlns:a16="http://schemas.microsoft.com/office/drawing/2014/main" id="{D60B89FE-026E-7249-A3EB-8B2B89BCD59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6" name="Footer Placeholder 7">
            <a:extLst>
              <a:ext uri="{FF2B5EF4-FFF2-40B4-BE49-F238E27FC236}">
                <a16:creationId xmlns:a16="http://schemas.microsoft.com/office/drawing/2014/main" id="{5E2E5CD6-A1EE-A841-BFBB-519F206ED505}"/>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8" name="Date Placeholder 3">
            <a:extLst>
              <a:ext uri="{FF2B5EF4-FFF2-40B4-BE49-F238E27FC236}">
                <a16:creationId xmlns:a16="http://schemas.microsoft.com/office/drawing/2014/main" id="{66C81B30-170B-8F41-A120-A0E8F4AD1AD0}"/>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1309908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 Top">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2712" y="1681163"/>
            <a:ext cx="5634864"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208776" y="1681163"/>
            <a:ext cx="5620512"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2">
            <a:extLst>
              <a:ext uri="{FF2B5EF4-FFF2-40B4-BE49-F238E27FC236}">
                <a16:creationId xmlns:a16="http://schemas.microsoft.com/office/drawing/2014/main" id="{A22BEFAE-1CA8-3D42-9FE8-259F2F4B7EB2}"/>
              </a:ext>
            </a:extLst>
          </p:cNvPr>
          <p:cNvSpPr>
            <a:spLocks noGrp="1"/>
          </p:cNvSpPr>
          <p:nvPr>
            <p:ph sz="half" idx="13" hasCustomPrompt="1"/>
          </p:nvPr>
        </p:nvSpPr>
        <p:spPr>
          <a:xfrm>
            <a:off x="362712"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11" name="Content Placeholder 2">
            <a:extLst>
              <a:ext uri="{FF2B5EF4-FFF2-40B4-BE49-F238E27FC236}">
                <a16:creationId xmlns:a16="http://schemas.microsoft.com/office/drawing/2014/main" id="{B833EADF-0DCB-FF42-8ACF-2E14F284BCDA}"/>
              </a:ext>
            </a:extLst>
          </p:cNvPr>
          <p:cNvSpPr>
            <a:spLocks noGrp="1"/>
          </p:cNvSpPr>
          <p:nvPr>
            <p:ph sz="half" idx="14" hasCustomPrompt="1"/>
          </p:nvPr>
        </p:nvSpPr>
        <p:spPr>
          <a:xfrm>
            <a:off x="6254496"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4" name="Slide Number Placeholder 3">
            <a:extLst>
              <a:ext uri="{FF2B5EF4-FFF2-40B4-BE49-F238E27FC236}">
                <a16:creationId xmlns:a16="http://schemas.microsoft.com/office/drawing/2014/main" id="{784BA7FE-773F-2D4C-A1FD-78D273094D08}"/>
              </a:ext>
            </a:extLst>
          </p:cNvPr>
          <p:cNvSpPr>
            <a:spLocks noGrp="1"/>
          </p:cNvSpPr>
          <p:nvPr>
            <p:ph type="sldNum" sz="quarter" idx="16"/>
          </p:nvPr>
        </p:nvSpPr>
        <p:spPr/>
        <p:txBody>
          <a:bodyPr/>
          <a:lstStyle>
            <a:lvl1pPr>
              <a:defRPr>
                <a:solidFill>
                  <a:schemeClr val="bg1"/>
                </a:solidFill>
              </a:defRPr>
            </a:lvl1pPr>
          </a:lstStyle>
          <a:p>
            <a:fld id="{838B0777-827F-8D42-90B1-61394C340E65}" type="slidenum">
              <a:rPr lang="en-US" smtClean="0"/>
              <a:pPr/>
              <a:t>‹#›</a:t>
            </a:fld>
            <a:endParaRPr lang="en-US" dirty="0"/>
          </a:p>
        </p:txBody>
      </p:sp>
      <p:sp>
        <p:nvSpPr>
          <p:cNvPr id="14" name="Title 1">
            <a:extLst>
              <a:ext uri="{FF2B5EF4-FFF2-40B4-BE49-F238E27FC236}">
                <a16:creationId xmlns:a16="http://schemas.microsoft.com/office/drawing/2014/main" id="{CBFC3704-1948-F84D-88BE-17DA7F4538A9}"/>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5" name="Footer Placeholder 7">
            <a:extLst>
              <a:ext uri="{FF2B5EF4-FFF2-40B4-BE49-F238E27FC236}">
                <a16:creationId xmlns:a16="http://schemas.microsoft.com/office/drawing/2014/main" id="{2DBAF8AC-F4B9-2C4F-BBF0-BD58FB50FE11}"/>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7" name="Date Placeholder 3">
            <a:extLst>
              <a:ext uri="{FF2B5EF4-FFF2-40B4-BE49-F238E27FC236}">
                <a16:creationId xmlns:a16="http://schemas.microsoft.com/office/drawing/2014/main" id="{97E7983D-B1A4-B148-B1D4-C4B621AD156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7712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 Bottom">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000"/>
            </a:lvl1pPr>
          </a:lstStyle>
          <a:p>
            <a:pPr lvl="0"/>
            <a:r>
              <a:rPr lang="en-US" dirty="0"/>
              <a:t>Enter text here</a:t>
            </a:r>
          </a:p>
        </p:txBody>
      </p:sp>
      <p:sp>
        <p:nvSpPr>
          <p:cNvPr id="3" name="Slide Number Placeholder 2">
            <a:extLst>
              <a:ext uri="{FF2B5EF4-FFF2-40B4-BE49-F238E27FC236}">
                <a16:creationId xmlns:a16="http://schemas.microsoft.com/office/drawing/2014/main" id="{474F5CED-483C-A348-8E33-D2AA0F23C538}"/>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10" name="Title 1">
            <a:extLst>
              <a:ext uri="{FF2B5EF4-FFF2-40B4-BE49-F238E27FC236}">
                <a16:creationId xmlns:a16="http://schemas.microsoft.com/office/drawing/2014/main" id="{0D53A157-7BBA-5749-8237-8C9901613C0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1" name="Footer Placeholder 7">
            <a:extLst>
              <a:ext uri="{FF2B5EF4-FFF2-40B4-BE49-F238E27FC236}">
                <a16:creationId xmlns:a16="http://schemas.microsoft.com/office/drawing/2014/main" id="{3953BB51-3F9C-E747-ACA8-03C6016EBBC8}"/>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3" name="Date Placeholder 3">
            <a:extLst>
              <a:ext uri="{FF2B5EF4-FFF2-40B4-BE49-F238E27FC236}">
                <a16:creationId xmlns:a16="http://schemas.microsoft.com/office/drawing/2014/main" id="{A9247E92-8FF0-A341-9976-E6095D27EFA0}"/>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3956073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s - Bottom">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34238B-024D-294E-AD4C-68C413D97E1A}"/>
              </a:ext>
            </a:extLst>
          </p:cNvPr>
          <p:cNvSpPr/>
          <p:nvPr userDrawn="1"/>
        </p:nvSpPr>
        <p:spPr>
          <a:xfrm>
            <a:off x="7404875" y="-1"/>
            <a:ext cx="4787125" cy="151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8" name="Slide Number Placeholder 7">
            <a:extLst>
              <a:ext uri="{FF2B5EF4-FFF2-40B4-BE49-F238E27FC236}">
                <a16:creationId xmlns:a16="http://schemas.microsoft.com/office/drawing/2014/main" id="{85572D3F-74B7-B64C-800D-13CA52163CD4}"/>
              </a:ext>
            </a:extLst>
          </p:cNvPr>
          <p:cNvSpPr>
            <a:spLocks noGrp="1"/>
          </p:cNvSpPr>
          <p:nvPr>
            <p:ph type="sldNum" sz="quarter" idx="15"/>
          </p:nvPr>
        </p:nvSpPr>
        <p:spPr/>
        <p:txBody>
          <a:bodyPr/>
          <a:lstStyle/>
          <a:p>
            <a:fld id="{838B0777-827F-8D42-90B1-61394C340E65}" type="slidenum">
              <a:rPr lang="en-US" smtClean="0"/>
              <a:pPr/>
              <a:t>‹#›</a:t>
            </a:fld>
            <a:endParaRPr lang="en-US" dirty="0"/>
          </a:p>
        </p:txBody>
      </p:sp>
      <p:sp>
        <p:nvSpPr>
          <p:cNvPr id="11" name="Title 1">
            <a:extLst>
              <a:ext uri="{FF2B5EF4-FFF2-40B4-BE49-F238E27FC236}">
                <a16:creationId xmlns:a16="http://schemas.microsoft.com/office/drawing/2014/main" id="{1D7F9956-5A00-5A40-8899-32D1F87962F9}"/>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chemeClr val="accent6"/>
                </a:solidFill>
              </a:defRPr>
            </a:lvl1pPr>
          </a:lstStyle>
          <a:p>
            <a:r>
              <a:rPr lang="en-US" dirty="0"/>
              <a:t>Click to edit Master title style</a:t>
            </a:r>
          </a:p>
        </p:txBody>
      </p:sp>
      <p:sp>
        <p:nvSpPr>
          <p:cNvPr id="12" name="Footer Placeholder 7">
            <a:extLst>
              <a:ext uri="{FF2B5EF4-FFF2-40B4-BE49-F238E27FC236}">
                <a16:creationId xmlns:a16="http://schemas.microsoft.com/office/drawing/2014/main" id="{0031E1D5-F0A3-EF45-84AA-C0225E109AEC}"/>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FOOTER - </a:t>
            </a:r>
            <a:r>
              <a:rPr lang="en-US" dirty="0" err="1"/>
              <a:t>Goto</a:t>
            </a:r>
            <a:r>
              <a:rPr lang="en-US" dirty="0"/>
              <a:t> 'Insert &gt; Header and footer &gt; Footer'</a:t>
            </a:r>
            <a:endParaRPr lang="en-GB" dirty="0"/>
          </a:p>
        </p:txBody>
      </p:sp>
      <p:sp>
        <p:nvSpPr>
          <p:cNvPr id="14" name="Date Placeholder 3">
            <a:extLst>
              <a:ext uri="{FF2B5EF4-FFF2-40B4-BE49-F238E27FC236}">
                <a16:creationId xmlns:a16="http://schemas.microsoft.com/office/drawing/2014/main" id="{0305433C-0038-FC49-AAE7-4AE15259F89F}"/>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820303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 Botto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92FE64-D177-274B-901F-D336A79314A8}"/>
              </a:ext>
            </a:extLst>
          </p:cNvPr>
          <p:cNvSpPr/>
          <p:nvPr userDrawn="1"/>
        </p:nvSpPr>
        <p:spPr>
          <a:xfrm>
            <a:off x="7404875" y="-1"/>
            <a:ext cx="4787125" cy="151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hasCustomPrompt="1"/>
          </p:nvPr>
        </p:nvSpPr>
        <p:spPr>
          <a:xfrm>
            <a:off x="362712"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2" name="Content Placeholder 2">
            <a:extLst>
              <a:ext uri="{FF2B5EF4-FFF2-40B4-BE49-F238E27FC236}">
                <a16:creationId xmlns:a16="http://schemas.microsoft.com/office/drawing/2014/main" id="{CA1345C7-1E5A-5D47-B21E-CC22DE822A72}"/>
              </a:ext>
            </a:extLst>
          </p:cNvPr>
          <p:cNvSpPr>
            <a:spLocks noGrp="1"/>
          </p:cNvSpPr>
          <p:nvPr>
            <p:ph sz="half" idx="13" hasCustomPrompt="1"/>
          </p:nvPr>
        </p:nvSpPr>
        <p:spPr>
          <a:xfrm>
            <a:off x="4258056"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3" name="Content Placeholder 2">
            <a:extLst>
              <a:ext uri="{FF2B5EF4-FFF2-40B4-BE49-F238E27FC236}">
                <a16:creationId xmlns:a16="http://schemas.microsoft.com/office/drawing/2014/main" id="{1782DDE3-B15D-5C47-980A-E974C39F852B}"/>
              </a:ext>
            </a:extLst>
          </p:cNvPr>
          <p:cNvSpPr>
            <a:spLocks noGrp="1"/>
          </p:cNvSpPr>
          <p:nvPr>
            <p:ph sz="half" idx="14" hasCustomPrompt="1"/>
          </p:nvPr>
        </p:nvSpPr>
        <p:spPr>
          <a:xfrm>
            <a:off x="8153400" y="1784319"/>
            <a:ext cx="3675889" cy="4351338"/>
          </a:xfrm>
        </p:spPr>
        <p:txBody>
          <a:bodyPr>
            <a:normAutofit/>
          </a:bodyPr>
          <a:lstStyle>
            <a:lvl1pPr marL="0" indent="0">
              <a:lnSpc>
                <a:spcPct val="110000"/>
              </a:lnSpc>
              <a:buNone/>
              <a:defRPr sz="1600"/>
            </a:lvl1pPr>
          </a:lstStyle>
          <a:p>
            <a:pPr lvl="0"/>
            <a:r>
              <a:rPr lang="en-US" dirty="0"/>
              <a:t>Enter text here</a:t>
            </a:r>
          </a:p>
        </p:txBody>
      </p:sp>
      <p:sp>
        <p:nvSpPr>
          <p:cNvPr id="8" name="Slide Number Placeholder 7">
            <a:extLst>
              <a:ext uri="{FF2B5EF4-FFF2-40B4-BE49-F238E27FC236}">
                <a16:creationId xmlns:a16="http://schemas.microsoft.com/office/drawing/2014/main" id="{9CB989F8-C842-5E4D-A070-A6209E35FC73}"/>
              </a:ext>
            </a:extLst>
          </p:cNvPr>
          <p:cNvSpPr>
            <a:spLocks noGrp="1"/>
          </p:cNvSpPr>
          <p:nvPr>
            <p:ph type="sldNum" sz="quarter" idx="16"/>
          </p:nvPr>
        </p:nvSpPr>
        <p:spPr/>
        <p:txBody>
          <a:bodyPr/>
          <a:lstStyle/>
          <a:p>
            <a:fld id="{838B0777-827F-8D42-90B1-61394C340E65}" type="slidenum">
              <a:rPr lang="en-US" smtClean="0"/>
              <a:pPr/>
              <a:t>‹#›</a:t>
            </a:fld>
            <a:endParaRPr lang="en-US" dirty="0"/>
          </a:p>
        </p:txBody>
      </p:sp>
      <p:sp>
        <p:nvSpPr>
          <p:cNvPr id="14" name="Title 1">
            <a:extLst>
              <a:ext uri="{FF2B5EF4-FFF2-40B4-BE49-F238E27FC236}">
                <a16:creationId xmlns:a16="http://schemas.microsoft.com/office/drawing/2014/main" id="{849E4815-2057-AE40-A83C-99001B97A08B}"/>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5" name="Footer Placeholder 7">
            <a:extLst>
              <a:ext uri="{FF2B5EF4-FFF2-40B4-BE49-F238E27FC236}">
                <a16:creationId xmlns:a16="http://schemas.microsoft.com/office/drawing/2014/main" id="{2E2EF048-87C8-2B43-AA12-7E550A2A45E3}"/>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7" name="Date Placeholder 3">
            <a:extLst>
              <a:ext uri="{FF2B5EF4-FFF2-40B4-BE49-F238E27FC236}">
                <a16:creationId xmlns:a16="http://schemas.microsoft.com/office/drawing/2014/main" id="{40068E4E-9680-554C-B740-1BBB27554682}"/>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1676120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 Botto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0DF604-D9D6-5045-B588-839447328165}"/>
              </a:ext>
            </a:extLst>
          </p:cNvPr>
          <p:cNvSpPr/>
          <p:nvPr userDrawn="1"/>
        </p:nvSpPr>
        <p:spPr>
          <a:xfrm>
            <a:off x="7404875" y="-1"/>
            <a:ext cx="4787125" cy="1518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C6C0CE20-2FA8-D441-A594-2E5923EEB93C}"/>
              </a:ext>
            </a:extLst>
          </p:cNvPr>
          <p:cNvSpPr>
            <a:spLocks noGrp="1"/>
          </p:cNvSpPr>
          <p:nvPr>
            <p:ph type="body" idx="1"/>
          </p:nvPr>
        </p:nvSpPr>
        <p:spPr>
          <a:xfrm>
            <a:off x="362712" y="1681163"/>
            <a:ext cx="5634864"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Text Placeholder 4">
            <a:extLst>
              <a:ext uri="{FF2B5EF4-FFF2-40B4-BE49-F238E27FC236}">
                <a16:creationId xmlns:a16="http://schemas.microsoft.com/office/drawing/2014/main" id="{19AD1BB0-F11D-AB4E-A5C2-D6877E27F067}"/>
              </a:ext>
            </a:extLst>
          </p:cNvPr>
          <p:cNvSpPr>
            <a:spLocks noGrp="1"/>
          </p:cNvSpPr>
          <p:nvPr>
            <p:ph type="body" sz="quarter" idx="3"/>
          </p:nvPr>
        </p:nvSpPr>
        <p:spPr>
          <a:xfrm>
            <a:off x="6208776" y="1681163"/>
            <a:ext cx="5620512"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82982180-1554-0149-9361-2E4524F2E5A5}"/>
              </a:ext>
            </a:extLst>
          </p:cNvPr>
          <p:cNvSpPr>
            <a:spLocks noGrp="1"/>
          </p:cNvSpPr>
          <p:nvPr>
            <p:ph sz="half" idx="13" hasCustomPrompt="1"/>
          </p:nvPr>
        </p:nvSpPr>
        <p:spPr>
          <a:xfrm>
            <a:off x="362712"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17" name="Content Placeholder 2">
            <a:extLst>
              <a:ext uri="{FF2B5EF4-FFF2-40B4-BE49-F238E27FC236}">
                <a16:creationId xmlns:a16="http://schemas.microsoft.com/office/drawing/2014/main" id="{D075AC00-972C-AE42-811E-B2A50B01A5A4}"/>
              </a:ext>
            </a:extLst>
          </p:cNvPr>
          <p:cNvSpPr>
            <a:spLocks noGrp="1"/>
          </p:cNvSpPr>
          <p:nvPr>
            <p:ph sz="half" idx="14" hasCustomPrompt="1"/>
          </p:nvPr>
        </p:nvSpPr>
        <p:spPr>
          <a:xfrm>
            <a:off x="6254496"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4" name="Slide Number Placeholder 3">
            <a:extLst>
              <a:ext uri="{FF2B5EF4-FFF2-40B4-BE49-F238E27FC236}">
                <a16:creationId xmlns:a16="http://schemas.microsoft.com/office/drawing/2014/main" id="{083EDE99-ADAF-CC49-8A11-DA767186ACD5}"/>
              </a:ext>
            </a:extLst>
          </p:cNvPr>
          <p:cNvSpPr>
            <a:spLocks noGrp="1"/>
          </p:cNvSpPr>
          <p:nvPr>
            <p:ph type="sldNum" sz="quarter" idx="16"/>
          </p:nvPr>
        </p:nvSpPr>
        <p:spPr/>
        <p:txBody>
          <a:bodyPr/>
          <a:lstStyle/>
          <a:p>
            <a:fld id="{838B0777-827F-8D42-90B1-61394C340E65}" type="slidenum">
              <a:rPr lang="en-US" smtClean="0"/>
              <a:pPr/>
              <a:t>‹#›</a:t>
            </a:fld>
            <a:endParaRPr lang="en-US" dirty="0"/>
          </a:p>
        </p:txBody>
      </p:sp>
      <p:sp>
        <p:nvSpPr>
          <p:cNvPr id="19" name="Title 1">
            <a:extLst>
              <a:ext uri="{FF2B5EF4-FFF2-40B4-BE49-F238E27FC236}">
                <a16:creationId xmlns:a16="http://schemas.microsoft.com/office/drawing/2014/main" id="{BFAC88BB-6435-5741-AECC-C64CD1B8AC1C}"/>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20" name="Footer Placeholder 7">
            <a:extLst>
              <a:ext uri="{FF2B5EF4-FFF2-40B4-BE49-F238E27FC236}">
                <a16:creationId xmlns:a16="http://schemas.microsoft.com/office/drawing/2014/main" id="{470C4FCD-395E-D94C-AECA-9EC451BFD0A8}"/>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22" name="Date Placeholder 3">
            <a:extLst>
              <a:ext uri="{FF2B5EF4-FFF2-40B4-BE49-F238E27FC236}">
                <a16:creationId xmlns:a16="http://schemas.microsoft.com/office/drawing/2014/main" id="{46DBF9A0-D8B4-7745-ACB6-B5E35D853703}"/>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3713340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column - Blank">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46396B-BD90-784C-8FFE-EBB3D077632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397AD2AC-979A-0344-8551-A78B382E67A6}"/>
              </a:ext>
            </a:extLst>
          </p:cNvPr>
          <p:cNvSpPr>
            <a:spLocks noGrp="1"/>
          </p:cNvSpPr>
          <p:nvPr>
            <p:ph sz="half" idx="1" hasCustomPrompt="1"/>
          </p:nvPr>
        </p:nvSpPr>
        <p:spPr>
          <a:xfrm>
            <a:off x="362712" y="1761617"/>
            <a:ext cx="9580541" cy="4351338"/>
          </a:xfrm>
        </p:spPr>
        <p:txBody>
          <a:bodyPr>
            <a:normAutofit/>
          </a:bodyPr>
          <a:lstStyle>
            <a:lvl1pPr marL="0" indent="0">
              <a:lnSpc>
                <a:spcPct val="110000"/>
              </a:lnSpc>
              <a:buNone/>
              <a:defRPr sz="2400"/>
            </a:lvl1pPr>
          </a:lstStyle>
          <a:p>
            <a:pPr lvl="0"/>
            <a:r>
              <a:rPr lang="en-US" dirty="0"/>
              <a:t>Enter text here</a:t>
            </a:r>
          </a:p>
        </p:txBody>
      </p:sp>
      <p:sp>
        <p:nvSpPr>
          <p:cNvPr id="10" name="Slide Number Placeholder 3">
            <a:extLst>
              <a:ext uri="{FF2B5EF4-FFF2-40B4-BE49-F238E27FC236}">
                <a16:creationId xmlns:a16="http://schemas.microsoft.com/office/drawing/2014/main" id="{132D8BEC-2F74-8547-9F2C-AEAE0B302DDC}"/>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1" name="Footer Placeholder 7">
            <a:extLst>
              <a:ext uri="{FF2B5EF4-FFF2-40B4-BE49-F238E27FC236}">
                <a16:creationId xmlns:a16="http://schemas.microsoft.com/office/drawing/2014/main" id="{B0283A15-47DF-8047-8B83-438FA552B6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3" name="Date Placeholder 3">
            <a:extLst>
              <a:ext uri="{FF2B5EF4-FFF2-40B4-BE49-F238E27FC236}">
                <a16:creationId xmlns:a16="http://schemas.microsoft.com/office/drawing/2014/main" id="{358E8B80-D0B3-954F-9A62-484C9A10FE4D}"/>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4" name="Picture 3">
            <a:extLst>
              <a:ext uri="{FF2B5EF4-FFF2-40B4-BE49-F238E27FC236}">
                <a16:creationId xmlns:a16="http://schemas.microsoft.com/office/drawing/2014/main" id="{E38E42FE-DE83-0941-9540-20EEB49185B5}"/>
              </a:ext>
            </a:extLst>
          </p:cNvPr>
          <p:cNvPicPr>
            <a:picLocks noChangeAspect="1"/>
          </p:cNvPicPr>
          <p:nvPr userDrawn="1"/>
        </p:nvPicPr>
        <p:blipFill>
          <a:blip r:embed="rId2"/>
          <a:stretch>
            <a:fillRect/>
          </a:stretch>
        </p:blipFill>
        <p:spPr>
          <a:xfrm>
            <a:off x="11478889" y="165865"/>
            <a:ext cx="451323" cy="650744"/>
          </a:xfrm>
          <a:prstGeom prst="rect">
            <a:avLst/>
          </a:prstGeom>
        </p:spPr>
      </p:pic>
    </p:spTree>
    <p:extLst>
      <p:ext uri="{BB962C8B-B14F-4D97-AF65-F5344CB8AC3E}">
        <p14:creationId xmlns:p14="http://schemas.microsoft.com/office/powerpoint/2010/main" val="426964397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 columns - Blank">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761617"/>
            <a:ext cx="5574792" cy="4351338"/>
          </a:xfrm>
        </p:spPr>
        <p:txBody>
          <a:bodyPr>
            <a:normAutofit/>
          </a:bodyPr>
          <a:lstStyle>
            <a:lvl1pPr marL="0" indent="0">
              <a:lnSpc>
                <a:spcPct val="110000"/>
              </a:lnSpc>
              <a:buNone/>
              <a:defRPr sz="2000"/>
            </a:lvl1pPr>
          </a:lstStyle>
          <a:p>
            <a:pPr lvl="0"/>
            <a:r>
              <a:rPr lang="en-US" dirty="0"/>
              <a:t>Enter text here</a:t>
            </a:r>
          </a:p>
        </p:txBody>
      </p:sp>
      <p:sp>
        <p:nvSpPr>
          <p:cNvPr id="11" name="Slide Number Placeholder 3">
            <a:extLst>
              <a:ext uri="{FF2B5EF4-FFF2-40B4-BE49-F238E27FC236}">
                <a16:creationId xmlns:a16="http://schemas.microsoft.com/office/drawing/2014/main" id="{C56797FB-FF82-0F4F-A928-D7AF36F5441A}"/>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2" name="Title 1">
            <a:extLst>
              <a:ext uri="{FF2B5EF4-FFF2-40B4-BE49-F238E27FC236}">
                <a16:creationId xmlns:a16="http://schemas.microsoft.com/office/drawing/2014/main" id="{4C27DB8A-983A-204A-A0E1-0B2509737A15}"/>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3" name="Footer Placeholder 7">
            <a:extLst>
              <a:ext uri="{FF2B5EF4-FFF2-40B4-BE49-F238E27FC236}">
                <a16:creationId xmlns:a16="http://schemas.microsoft.com/office/drawing/2014/main" id="{C3EFC6A2-0789-BB4B-9701-8038DFBF83E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5" name="Date Placeholder 3">
            <a:extLst>
              <a:ext uri="{FF2B5EF4-FFF2-40B4-BE49-F238E27FC236}">
                <a16:creationId xmlns:a16="http://schemas.microsoft.com/office/drawing/2014/main" id="{4876024C-E78F-814A-ADD4-B2037FCE17DA}"/>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9" name="Picture 8">
            <a:extLst>
              <a:ext uri="{FF2B5EF4-FFF2-40B4-BE49-F238E27FC236}">
                <a16:creationId xmlns:a16="http://schemas.microsoft.com/office/drawing/2014/main" id="{0E63F04A-47D7-6D44-AF92-CB4F029D3D82}"/>
              </a:ext>
            </a:extLst>
          </p:cNvPr>
          <p:cNvPicPr>
            <a:picLocks noChangeAspect="1"/>
          </p:cNvPicPr>
          <p:nvPr userDrawn="1"/>
        </p:nvPicPr>
        <p:blipFill>
          <a:blip r:embed="rId2"/>
          <a:stretch>
            <a:fillRect/>
          </a:stretch>
        </p:blipFill>
        <p:spPr>
          <a:xfrm>
            <a:off x="11478889" y="165865"/>
            <a:ext cx="451323" cy="650744"/>
          </a:xfrm>
          <a:prstGeom prst="rect">
            <a:avLst/>
          </a:prstGeom>
        </p:spPr>
      </p:pic>
    </p:spTree>
    <p:extLst>
      <p:ext uri="{BB962C8B-B14F-4D97-AF65-F5344CB8AC3E}">
        <p14:creationId xmlns:p14="http://schemas.microsoft.com/office/powerpoint/2010/main" val="165630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2712" y="2919986"/>
            <a:ext cx="9610344" cy="590931"/>
          </a:xfrm>
          <a:prstGeom prst="rect">
            <a:avLst/>
          </a:prstGeom>
        </p:spPr>
        <p:txBody>
          <a:bodyPr anchor="b">
            <a:sp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362712" y="3675065"/>
            <a:ext cx="9195816" cy="1500187"/>
          </a:xfrm>
        </p:spPr>
        <p:txBody>
          <a:bodyPr>
            <a:normAutofit/>
          </a:bodyPr>
          <a:lstStyle>
            <a:lvl1pPr marL="0" indent="0">
              <a:lnSpc>
                <a:spcPct val="11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E054AF39-23DB-0740-938A-1A583332BFB0}"/>
              </a:ext>
            </a:extLst>
          </p:cNvPr>
          <p:cNvSpPr>
            <a:spLocks noGrp="1"/>
          </p:cNvSpPr>
          <p:nvPr>
            <p:ph type="sldNum" sz="quarter" idx="11"/>
          </p:nvPr>
        </p:nvSpPr>
        <p:spPr>
          <a:xfrm>
            <a:off x="258748" y="6352806"/>
            <a:ext cx="2743200" cy="365125"/>
          </a:xfrm>
        </p:spPr>
        <p:txBody>
          <a:bodyPr/>
          <a:lstStyle/>
          <a:p>
            <a:fld id="{838B0777-827F-8D42-90B1-61394C340E65}" type="slidenum">
              <a:rPr lang="en-US" smtClean="0"/>
              <a:pPr/>
              <a:t>‹#›</a:t>
            </a:fld>
            <a:endParaRPr lang="en-US" dirty="0"/>
          </a:p>
        </p:txBody>
      </p:sp>
      <p:sp>
        <p:nvSpPr>
          <p:cNvPr id="11" name="Footer Placeholder 7">
            <a:extLst>
              <a:ext uri="{FF2B5EF4-FFF2-40B4-BE49-F238E27FC236}">
                <a16:creationId xmlns:a16="http://schemas.microsoft.com/office/drawing/2014/main" id="{7748E00D-B3B4-FE4D-A3E5-E8C8A25CA2E0}"/>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2" name="Date Placeholder 3">
            <a:extLst>
              <a:ext uri="{FF2B5EF4-FFF2-40B4-BE49-F238E27FC236}">
                <a16:creationId xmlns:a16="http://schemas.microsoft.com/office/drawing/2014/main" id="{614E4032-E757-2144-A88B-ABFF9C43B77C}"/>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4" name="Picture 3">
            <a:extLst>
              <a:ext uri="{FF2B5EF4-FFF2-40B4-BE49-F238E27FC236}">
                <a16:creationId xmlns:a16="http://schemas.microsoft.com/office/drawing/2014/main" id="{DE697EA0-D0C6-A253-A18D-7919EFBFD709}"/>
              </a:ext>
            </a:extLst>
          </p:cNvPr>
          <p:cNvPicPr>
            <a:picLocks noChangeAspect="1"/>
          </p:cNvPicPr>
          <p:nvPr userDrawn="1"/>
        </p:nvPicPr>
        <p:blipFill>
          <a:blip r:embed="rId2"/>
          <a:stretch>
            <a:fillRect/>
          </a:stretch>
        </p:blipFill>
        <p:spPr>
          <a:xfrm>
            <a:off x="625313" y="531551"/>
            <a:ext cx="2662678" cy="743631"/>
          </a:xfrm>
          <a:prstGeom prst="rect">
            <a:avLst/>
          </a:prstGeom>
        </p:spPr>
      </p:pic>
    </p:spTree>
    <p:extLst>
      <p:ext uri="{BB962C8B-B14F-4D97-AF65-F5344CB8AC3E}">
        <p14:creationId xmlns:p14="http://schemas.microsoft.com/office/powerpoint/2010/main" val="1593718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 columns - Blank">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2" name="Content Placeholder 2">
            <a:extLst>
              <a:ext uri="{FF2B5EF4-FFF2-40B4-BE49-F238E27FC236}">
                <a16:creationId xmlns:a16="http://schemas.microsoft.com/office/drawing/2014/main" id="{CA1345C7-1E5A-5D47-B21E-CC22DE822A72}"/>
              </a:ext>
            </a:extLst>
          </p:cNvPr>
          <p:cNvSpPr>
            <a:spLocks noGrp="1"/>
          </p:cNvSpPr>
          <p:nvPr>
            <p:ph sz="half" idx="13" hasCustomPrompt="1"/>
          </p:nvPr>
        </p:nvSpPr>
        <p:spPr>
          <a:xfrm>
            <a:off x="4258056" y="1761617"/>
            <a:ext cx="3675889" cy="4351338"/>
          </a:xfrm>
        </p:spPr>
        <p:txBody>
          <a:bodyPr>
            <a:normAutofit/>
          </a:bodyPr>
          <a:lstStyle>
            <a:lvl1pPr marL="0" indent="0">
              <a:lnSpc>
                <a:spcPct val="110000"/>
              </a:lnSpc>
              <a:buNone/>
              <a:defRPr sz="1600"/>
            </a:lvl1pPr>
          </a:lstStyle>
          <a:p>
            <a:pPr lvl="0"/>
            <a:r>
              <a:rPr lang="en-US" dirty="0"/>
              <a:t>Enter text here</a:t>
            </a:r>
          </a:p>
        </p:txBody>
      </p:sp>
      <p:sp>
        <p:nvSpPr>
          <p:cNvPr id="13" name="Content Placeholder 2">
            <a:extLst>
              <a:ext uri="{FF2B5EF4-FFF2-40B4-BE49-F238E27FC236}">
                <a16:creationId xmlns:a16="http://schemas.microsoft.com/office/drawing/2014/main" id="{1782DDE3-B15D-5C47-980A-E974C39F852B}"/>
              </a:ext>
            </a:extLst>
          </p:cNvPr>
          <p:cNvSpPr>
            <a:spLocks noGrp="1"/>
          </p:cNvSpPr>
          <p:nvPr>
            <p:ph sz="half" idx="14" hasCustomPrompt="1"/>
          </p:nvPr>
        </p:nvSpPr>
        <p:spPr>
          <a:xfrm>
            <a:off x="8153400" y="1784319"/>
            <a:ext cx="3675889" cy="4351338"/>
          </a:xfrm>
        </p:spPr>
        <p:txBody>
          <a:bodyPr>
            <a:normAutofit/>
          </a:bodyPr>
          <a:lstStyle>
            <a:lvl1pPr marL="0" indent="0">
              <a:lnSpc>
                <a:spcPct val="110000"/>
              </a:lnSpc>
              <a:buNone/>
              <a:defRPr sz="1600"/>
            </a:lvl1pPr>
          </a:lstStyle>
          <a:p>
            <a:pPr lvl="0"/>
            <a:r>
              <a:rPr lang="en-US" dirty="0"/>
              <a:t>Enter text here</a:t>
            </a:r>
          </a:p>
        </p:txBody>
      </p:sp>
      <p:sp>
        <p:nvSpPr>
          <p:cNvPr id="14" name="Slide Number Placeholder 3">
            <a:extLst>
              <a:ext uri="{FF2B5EF4-FFF2-40B4-BE49-F238E27FC236}">
                <a16:creationId xmlns:a16="http://schemas.microsoft.com/office/drawing/2014/main" id="{BE89C228-C4FD-7644-ABB7-614954C9451C}"/>
              </a:ext>
            </a:extLst>
          </p:cNvPr>
          <p:cNvSpPr>
            <a:spLocks noGrp="1"/>
          </p:cNvSpPr>
          <p:nvPr>
            <p:ph type="sldNum" sz="quarter" idx="16"/>
          </p:nvPr>
        </p:nvSpPr>
        <p:spPr>
          <a:xfrm>
            <a:off x="258748" y="6352806"/>
            <a:ext cx="2743200" cy="365125"/>
          </a:xfrm>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5" name="Title 1">
            <a:extLst>
              <a:ext uri="{FF2B5EF4-FFF2-40B4-BE49-F238E27FC236}">
                <a16:creationId xmlns:a16="http://schemas.microsoft.com/office/drawing/2014/main" id="{D60B89FE-026E-7249-A3EB-8B2B89BCD596}"/>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rgbClr val="7030A0"/>
                </a:solidFill>
              </a:defRPr>
            </a:lvl1pPr>
          </a:lstStyle>
          <a:p>
            <a:r>
              <a:rPr lang="en-US" dirty="0"/>
              <a:t>Click to edit Master title style</a:t>
            </a:r>
          </a:p>
        </p:txBody>
      </p:sp>
      <p:sp>
        <p:nvSpPr>
          <p:cNvPr id="16" name="Footer Placeholder 7">
            <a:extLst>
              <a:ext uri="{FF2B5EF4-FFF2-40B4-BE49-F238E27FC236}">
                <a16:creationId xmlns:a16="http://schemas.microsoft.com/office/drawing/2014/main" id="{5E2E5CD6-A1EE-A841-BFBB-519F206ED505}"/>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8" name="Date Placeholder 3">
            <a:extLst>
              <a:ext uri="{FF2B5EF4-FFF2-40B4-BE49-F238E27FC236}">
                <a16:creationId xmlns:a16="http://schemas.microsoft.com/office/drawing/2014/main" id="{66C81B30-170B-8F41-A120-A0E8F4AD1AD0}"/>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10" name="Picture 9">
            <a:extLst>
              <a:ext uri="{FF2B5EF4-FFF2-40B4-BE49-F238E27FC236}">
                <a16:creationId xmlns:a16="http://schemas.microsoft.com/office/drawing/2014/main" id="{3320A26F-514F-5A42-ACE3-70A01C872962}"/>
              </a:ext>
            </a:extLst>
          </p:cNvPr>
          <p:cNvPicPr>
            <a:picLocks noChangeAspect="1"/>
          </p:cNvPicPr>
          <p:nvPr userDrawn="1"/>
        </p:nvPicPr>
        <p:blipFill>
          <a:blip r:embed="rId2"/>
          <a:stretch>
            <a:fillRect/>
          </a:stretch>
        </p:blipFill>
        <p:spPr>
          <a:xfrm>
            <a:off x="11478889" y="165865"/>
            <a:ext cx="451323" cy="650744"/>
          </a:xfrm>
          <a:prstGeom prst="rect">
            <a:avLst/>
          </a:prstGeom>
        </p:spPr>
      </p:pic>
    </p:spTree>
    <p:extLst>
      <p:ext uri="{BB962C8B-B14F-4D97-AF65-F5344CB8AC3E}">
        <p14:creationId xmlns:p14="http://schemas.microsoft.com/office/powerpoint/2010/main" val="3149247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mparison - Blank">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2712" y="1681163"/>
            <a:ext cx="5634864"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208776" y="1681163"/>
            <a:ext cx="5620512" cy="82391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2">
            <a:extLst>
              <a:ext uri="{FF2B5EF4-FFF2-40B4-BE49-F238E27FC236}">
                <a16:creationId xmlns:a16="http://schemas.microsoft.com/office/drawing/2014/main" id="{A22BEFAE-1CA8-3D42-9FE8-259F2F4B7EB2}"/>
              </a:ext>
            </a:extLst>
          </p:cNvPr>
          <p:cNvSpPr>
            <a:spLocks noGrp="1"/>
          </p:cNvSpPr>
          <p:nvPr>
            <p:ph sz="half" idx="13" hasCustomPrompt="1"/>
          </p:nvPr>
        </p:nvSpPr>
        <p:spPr>
          <a:xfrm>
            <a:off x="362712"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11" name="Content Placeholder 2">
            <a:extLst>
              <a:ext uri="{FF2B5EF4-FFF2-40B4-BE49-F238E27FC236}">
                <a16:creationId xmlns:a16="http://schemas.microsoft.com/office/drawing/2014/main" id="{B833EADF-0DCB-FF42-8ACF-2E14F284BCDA}"/>
              </a:ext>
            </a:extLst>
          </p:cNvPr>
          <p:cNvSpPr>
            <a:spLocks noGrp="1"/>
          </p:cNvSpPr>
          <p:nvPr>
            <p:ph sz="half" idx="14" hasCustomPrompt="1"/>
          </p:nvPr>
        </p:nvSpPr>
        <p:spPr>
          <a:xfrm>
            <a:off x="6254496" y="2660904"/>
            <a:ext cx="5574792" cy="3452051"/>
          </a:xfrm>
        </p:spPr>
        <p:txBody>
          <a:bodyPr>
            <a:normAutofit/>
          </a:bodyPr>
          <a:lstStyle>
            <a:lvl1pPr marL="0" indent="0">
              <a:lnSpc>
                <a:spcPct val="110000"/>
              </a:lnSpc>
              <a:buNone/>
              <a:defRPr sz="1800"/>
            </a:lvl1pPr>
          </a:lstStyle>
          <a:p>
            <a:pPr lvl="0"/>
            <a:r>
              <a:rPr lang="en-US" dirty="0"/>
              <a:t>Enter text here</a:t>
            </a:r>
          </a:p>
        </p:txBody>
      </p:sp>
      <p:sp>
        <p:nvSpPr>
          <p:cNvPr id="4" name="Slide Number Placeholder 3">
            <a:extLst>
              <a:ext uri="{FF2B5EF4-FFF2-40B4-BE49-F238E27FC236}">
                <a16:creationId xmlns:a16="http://schemas.microsoft.com/office/drawing/2014/main" id="{784BA7FE-773F-2D4C-A1FD-78D273094D08}"/>
              </a:ext>
            </a:extLst>
          </p:cNvPr>
          <p:cNvSpPr>
            <a:spLocks noGrp="1"/>
          </p:cNvSpPr>
          <p:nvPr>
            <p:ph type="sldNum" sz="quarter" idx="16"/>
          </p:nvPr>
        </p:nvSpPr>
        <p:spPr/>
        <p:txBody>
          <a:bodyPr/>
          <a:lstStyle>
            <a:lvl1pPr>
              <a:defRPr>
                <a:solidFill>
                  <a:schemeClr val="tx1">
                    <a:lumMod val="50000"/>
                    <a:lumOff val="50000"/>
                  </a:schemeClr>
                </a:solidFill>
              </a:defRPr>
            </a:lvl1pPr>
          </a:lstStyle>
          <a:p>
            <a:fld id="{838B0777-827F-8D42-90B1-61394C340E65}" type="slidenum">
              <a:rPr lang="en-US" smtClean="0"/>
              <a:pPr/>
              <a:t>‹#›</a:t>
            </a:fld>
            <a:endParaRPr lang="en-US" dirty="0"/>
          </a:p>
        </p:txBody>
      </p:sp>
      <p:sp>
        <p:nvSpPr>
          <p:cNvPr id="14" name="Title 1">
            <a:extLst>
              <a:ext uri="{FF2B5EF4-FFF2-40B4-BE49-F238E27FC236}">
                <a16:creationId xmlns:a16="http://schemas.microsoft.com/office/drawing/2014/main" id="{CBFC3704-1948-F84D-88BE-17DA7F4538A9}"/>
              </a:ext>
            </a:extLst>
          </p:cNvPr>
          <p:cNvSpPr>
            <a:spLocks noGrp="1"/>
          </p:cNvSpPr>
          <p:nvPr>
            <p:ph type="title"/>
          </p:nvPr>
        </p:nvSpPr>
        <p:spPr>
          <a:xfrm>
            <a:off x="362712" y="365127"/>
            <a:ext cx="10991088" cy="1198498"/>
          </a:xfrm>
          <a:prstGeom prst="rect">
            <a:avLst/>
          </a:prstGeom>
        </p:spPr>
        <p:txBody>
          <a:bodyPr anchor="ctr" anchorCtr="0">
            <a:normAutofit/>
          </a:bodyPr>
          <a:lstStyle>
            <a:lvl1pPr>
              <a:defRPr sz="3200">
                <a:solidFill>
                  <a:schemeClr val="accent6"/>
                </a:solidFill>
              </a:defRPr>
            </a:lvl1pPr>
          </a:lstStyle>
          <a:p>
            <a:r>
              <a:rPr lang="en-US" dirty="0"/>
              <a:t>Click to edit Master title style</a:t>
            </a:r>
          </a:p>
        </p:txBody>
      </p:sp>
      <p:sp>
        <p:nvSpPr>
          <p:cNvPr id="15" name="Footer Placeholder 7">
            <a:extLst>
              <a:ext uri="{FF2B5EF4-FFF2-40B4-BE49-F238E27FC236}">
                <a16:creationId xmlns:a16="http://schemas.microsoft.com/office/drawing/2014/main" id="{2DBAF8AC-F4B9-2C4F-BBF0-BD58FB50FE11}"/>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7" name="Date Placeholder 3">
            <a:extLst>
              <a:ext uri="{FF2B5EF4-FFF2-40B4-BE49-F238E27FC236}">
                <a16:creationId xmlns:a16="http://schemas.microsoft.com/office/drawing/2014/main" id="{97E7983D-B1A4-B148-B1D4-C4B621AD156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tx1">
                    <a:lumMod val="50000"/>
                    <a:lumOff val="50000"/>
                  </a:schemeClr>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12" name="Picture 11">
            <a:extLst>
              <a:ext uri="{FF2B5EF4-FFF2-40B4-BE49-F238E27FC236}">
                <a16:creationId xmlns:a16="http://schemas.microsoft.com/office/drawing/2014/main" id="{F06BA4D8-F3B1-6640-9CB5-BB9AE0CA8677}"/>
              </a:ext>
            </a:extLst>
          </p:cNvPr>
          <p:cNvPicPr>
            <a:picLocks noChangeAspect="1"/>
          </p:cNvPicPr>
          <p:nvPr userDrawn="1"/>
        </p:nvPicPr>
        <p:blipFill>
          <a:blip r:embed="rId2"/>
          <a:stretch>
            <a:fillRect/>
          </a:stretch>
        </p:blipFill>
        <p:spPr>
          <a:xfrm>
            <a:off x="11478889" y="165865"/>
            <a:ext cx="451323" cy="650744"/>
          </a:xfrm>
          <a:prstGeom prst="rect">
            <a:avLst/>
          </a:prstGeom>
        </p:spPr>
      </p:pic>
    </p:spTree>
    <p:extLst>
      <p:ext uri="{BB962C8B-B14F-4D97-AF65-F5344CB8AC3E}">
        <p14:creationId xmlns:p14="http://schemas.microsoft.com/office/powerpoint/2010/main" val="428797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5BA2C8-6FAC-B54C-9845-66F221B9BB0A}"/>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9" name="Content Placeholder 2">
            <a:extLst>
              <a:ext uri="{FF2B5EF4-FFF2-40B4-BE49-F238E27FC236}">
                <a16:creationId xmlns:a16="http://schemas.microsoft.com/office/drawing/2014/main" id="{8EFA112B-E57E-7B4A-8833-D3D8FEC4EC14}"/>
              </a:ext>
            </a:extLst>
          </p:cNvPr>
          <p:cNvSpPr>
            <a:spLocks noGrp="1"/>
          </p:cNvSpPr>
          <p:nvPr>
            <p:ph sz="half" idx="1" hasCustomPrompt="1"/>
          </p:nvPr>
        </p:nvSpPr>
        <p:spPr>
          <a:xfrm>
            <a:off x="362712" y="1594884"/>
            <a:ext cx="10591185" cy="4518071"/>
          </a:xfrm>
        </p:spPr>
        <p:txBody>
          <a:bodyPr>
            <a:normAutofit/>
          </a:bodyPr>
          <a:lstStyle>
            <a:lvl1pPr marL="0" indent="0">
              <a:lnSpc>
                <a:spcPct val="110000"/>
              </a:lnSpc>
              <a:buNone/>
              <a:defRPr sz="2000"/>
            </a:lvl1pPr>
          </a:lstStyle>
          <a:p>
            <a:pPr lvl="0"/>
            <a:r>
              <a:rPr lang="en-US" dirty="0"/>
              <a:t>Enter text here</a:t>
            </a:r>
          </a:p>
        </p:txBody>
      </p:sp>
      <p:sp>
        <p:nvSpPr>
          <p:cNvPr id="10" name="Title 1">
            <a:extLst>
              <a:ext uri="{FF2B5EF4-FFF2-40B4-BE49-F238E27FC236}">
                <a16:creationId xmlns:a16="http://schemas.microsoft.com/office/drawing/2014/main" id="{FA8C8EE7-3B3F-3F41-B5AD-67185982E33B}"/>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endParaRPr lang="en-US" dirty="0"/>
          </a:p>
        </p:txBody>
      </p:sp>
      <p:sp>
        <p:nvSpPr>
          <p:cNvPr id="13" name="Footer Placeholder 7">
            <a:extLst>
              <a:ext uri="{FF2B5EF4-FFF2-40B4-BE49-F238E27FC236}">
                <a16:creationId xmlns:a16="http://schemas.microsoft.com/office/drawing/2014/main" id="{44BCAD86-58E8-C64B-B919-51804E097B6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dirty="0"/>
              <a:t>FOOTER - </a:t>
            </a:r>
            <a:r>
              <a:rPr lang="en-US" dirty="0" err="1"/>
              <a:t>Goto</a:t>
            </a:r>
            <a:r>
              <a:rPr lang="en-US" dirty="0"/>
              <a:t> 'Insert &gt; Header and </a:t>
            </a:r>
            <a:r>
              <a:rPr lang="en-US" dirty="0">
                <a:solidFill>
                  <a:schemeClr val="bg1"/>
                </a:solidFill>
              </a:rPr>
              <a:t>footer</a:t>
            </a:r>
            <a:r>
              <a:rPr lang="en-US" dirty="0"/>
              <a:t> &gt; Footer'</a:t>
            </a:r>
            <a:endParaRPr lang="en-GB" dirty="0"/>
          </a:p>
        </p:txBody>
      </p:sp>
      <p:sp>
        <p:nvSpPr>
          <p:cNvPr id="15" name="Date Placeholder 3">
            <a:extLst>
              <a:ext uri="{FF2B5EF4-FFF2-40B4-BE49-F238E27FC236}">
                <a16:creationId xmlns:a16="http://schemas.microsoft.com/office/drawing/2014/main" id="{F4675424-66C5-6140-A915-8C73CF29DE4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57419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594884"/>
            <a:ext cx="5574792" cy="4518071"/>
          </a:xfrm>
        </p:spPr>
        <p:txBody>
          <a:bodyPr>
            <a:normAutofit/>
          </a:bodyPr>
          <a:lstStyle>
            <a:lvl1pPr marL="0" indent="0">
              <a:lnSpc>
                <a:spcPct val="110000"/>
              </a:lnSpc>
              <a:buNone/>
              <a:defRPr sz="2000"/>
            </a:lvl1pPr>
          </a:lstStyle>
          <a:p>
            <a:pPr lvl="0"/>
            <a:r>
              <a:rPr lang="en-US" dirty="0"/>
              <a:t>Enter text here</a:t>
            </a:r>
          </a:p>
        </p:txBody>
      </p:sp>
      <p:sp>
        <p:nvSpPr>
          <p:cNvPr id="10" name="Content Placeholder 2">
            <a:extLst>
              <a:ext uri="{FF2B5EF4-FFF2-40B4-BE49-F238E27FC236}">
                <a16:creationId xmlns:a16="http://schemas.microsoft.com/office/drawing/2014/main" id="{F6C397A8-4C6E-3540-A9FF-B8B3F768B7BB}"/>
              </a:ext>
            </a:extLst>
          </p:cNvPr>
          <p:cNvSpPr>
            <a:spLocks noGrp="1"/>
          </p:cNvSpPr>
          <p:nvPr>
            <p:ph sz="half" idx="13" hasCustomPrompt="1"/>
          </p:nvPr>
        </p:nvSpPr>
        <p:spPr>
          <a:xfrm>
            <a:off x="6254496" y="1594884"/>
            <a:ext cx="5574792" cy="4518071"/>
          </a:xfrm>
        </p:spPr>
        <p:txBody>
          <a:bodyPr>
            <a:normAutofit/>
          </a:bodyPr>
          <a:lstStyle>
            <a:lvl1pPr marL="0" indent="0">
              <a:lnSpc>
                <a:spcPct val="110000"/>
              </a:lnSpc>
              <a:buNone/>
              <a:defRPr sz="2000"/>
            </a:lvl1pPr>
          </a:lstStyle>
          <a:p>
            <a:pPr lvl="0"/>
            <a:r>
              <a:rPr lang="en-US" dirty="0"/>
              <a:t>Enter text here</a:t>
            </a:r>
          </a:p>
        </p:txBody>
      </p:sp>
      <p:sp>
        <p:nvSpPr>
          <p:cNvPr id="8" name="Slide Number Placeholder 7">
            <a:extLst>
              <a:ext uri="{FF2B5EF4-FFF2-40B4-BE49-F238E27FC236}">
                <a16:creationId xmlns:a16="http://schemas.microsoft.com/office/drawing/2014/main" id="{7D4E4AF7-5B90-4A4A-9190-EF7AF1E8A750}"/>
              </a:ext>
            </a:extLst>
          </p:cNvPr>
          <p:cNvSpPr>
            <a:spLocks noGrp="1"/>
          </p:cNvSpPr>
          <p:nvPr>
            <p:ph type="sldNum" sz="quarter" idx="15"/>
          </p:nvPr>
        </p:nvSpPr>
        <p:spPr/>
        <p:txBody>
          <a:bodyPr/>
          <a:lstStyle/>
          <a:p>
            <a:fld id="{838B0777-827F-8D42-90B1-61394C340E65}" type="slidenum">
              <a:rPr lang="en-US" smtClean="0"/>
              <a:pPr/>
              <a:t>‹#›</a:t>
            </a:fld>
            <a:endParaRPr lang="en-US" dirty="0"/>
          </a:p>
        </p:txBody>
      </p:sp>
      <p:sp>
        <p:nvSpPr>
          <p:cNvPr id="11" name="Title 1">
            <a:extLst>
              <a:ext uri="{FF2B5EF4-FFF2-40B4-BE49-F238E27FC236}">
                <a16:creationId xmlns:a16="http://schemas.microsoft.com/office/drawing/2014/main" id="{0B1DBDDF-7B8D-E049-BE5A-2AC650B235B2}"/>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endParaRPr lang="en-US" dirty="0"/>
          </a:p>
        </p:txBody>
      </p:sp>
      <p:sp>
        <p:nvSpPr>
          <p:cNvPr id="12" name="Footer Placeholder 7">
            <a:extLst>
              <a:ext uri="{FF2B5EF4-FFF2-40B4-BE49-F238E27FC236}">
                <a16:creationId xmlns:a16="http://schemas.microsoft.com/office/drawing/2014/main" id="{27FBAFA6-39D8-1045-BD48-582B3322516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4" name="Date Placeholder 3">
            <a:extLst>
              <a:ext uri="{FF2B5EF4-FFF2-40B4-BE49-F238E27FC236}">
                <a16:creationId xmlns:a16="http://schemas.microsoft.com/office/drawing/2014/main" id="{27990A56-77DE-384E-846A-6EC50569154F}"/>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325027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2712" y="1573619"/>
            <a:ext cx="3675889" cy="4539336"/>
          </a:xfrm>
        </p:spPr>
        <p:txBody>
          <a:bodyPr>
            <a:normAutofit/>
          </a:bodyPr>
          <a:lstStyle>
            <a:lvl1pPr marL="0" indent="0">
              <a:lnSpc>
                <a:spcPct val="110000"/>
              </a:lnSpc>
              <a:buNone/>
              <a:defRPr sz="1600"/>
            </a:lvl1pPr>
          </a:lstStyle>
          <a:p>
            <a:pPr lvl="0"/>
            <a:r>
              <a:rPr lang="en-US" dirty="0"/>
              <a:t>Enter text here</a:t>
            </a:r>
          </a:p>
        </p:txBody>
      </p:sp>
      <p:sp>
        <p:nvSpPr>
          <p:cNvPr id="12" name="Content Placeholder 2">
            <a:extLst>
              <a:ext uri="{FF2B5EF4-FFF2-40B4-BE49-F238E27FC236}">
                <a16:creationId xmlns:a16="http://schemas.microsoft.com/office/drawing/2014/main" id="{CA1345C7-1E5A-5D47-B21E-CC22DE822A72}"/>
              </a:ext>
            </a:extLst>
          </p:cNvPr>
          <p:cNvSpPr>
            <a:spLocks noGrp="1"/>
          </p:cNvSpPr>
          <p:nvPr>
            <p:ph sz="half" idx="13" hasCustomPrompt="1"/>
          </p:nvPr>
        </p:nvSpPr>
        <p:spPr>
          <a:xfrm>
            <a:off x="4258056" y="1573619"/>
            <a:ext cx="3675889" cy="4539336"/>
          </a:xfrm>
        </p:spPr>
        <p:txBody>
          <a:bodyPr>
            <a:normAutofit/>
          </a:bodyPr>
          <a:lstStyle>
            <a:lvl1pPr marL="0" indent="0">
              <a:lnSpc>
                <a:spcPct val="110000"/>
              </a:lnSpc>
              <a:buNone/>
              <a:defRPr sz="1600"/>
            </a:lvl1pPr>
          </a:lstStyle>
          <a:p>
            <a:pPr lvl="0"/>
            <a:r>
              <a:rPr lang="en-US" dirty="0"/>
              <a:t>Enter text here</a:t>
            </a:r>
          </a:p>
        </p:txBody>
      </p:sp>
      <p:sp>
        <p:nvSpPr>
          <p:cNvPr id="13" name="Content Placeholder 2">
            <a:extLst>
              <a:ext uri="{FF2B5EF4-FFF2-40B4-BE49-F238E27FC236}">
                <a16:creationId xmlns:a16="http://schemas.microsoft.com/office/drawing/2014/main" id="{1782DDE3-B15D-5C47-980A-E974C39F852B}"/>
              </a:ext>
            </a:extLst>
          </p:cNvPr>
          <p:cNvSpPr>
            <a:spLocks noGrp="1"/>
          </p:cNvSpPr>
          <p:nvPr>
            <p:ph sz="half" idx="14" hasCustomPrompt="1"/>
          </p:nvPr>
        </p:nvSpPr>
        <p:spPr>
          <a:xfrm>
            <a:off x="8153400" y="1596321"/>
            <a:ext cx="3675889" cy="4539336"/>
          </a:xfrm>
        </p:spPr>
        <p:txBody>
          <a:bodyPr>
            <a:normAutofit/>
          </a:bodyPr>
          <a:lstStyle>
            <a:lvl1pPr marL="0" indent="0">
              <a:lnSpc>
                <a:spcPct val="110000"/>
              </a:lnSpc>
              <a:buNone/>
              <a:defRPr sz="1600"/>
            </a:lvl1pPr>
          </a:lstStyle>
          <a:p>
            <a:pPr lvl="0"/>
            <a:r>
              <a:rPr lang="en-US" dirty="0"/>
              <a:t>Enter text here</a:t>
            </a:r>
          </a:p>
        </p:txBody>
      </p:sp>
      <p:sp>
        <p:nvSpPr>
          <p:cNvPr id="8" name="Slide Number Placeholder 7">
            <a:extLst>
              <a:ext uri="{FF2B5EF4-FFF2-40B4-BE49-F238E27FC236}">
                <a16:creationId xmlns:a16="http://schemas.microsoft.com/office/drawing/2014/main" id="{48FC52E0-46F2-2443-B309-D4A67BCEE768}"/>
              </a:ext>
            </a:extLst>
          </p:cNvPr>
          <p:cNvSpPr>
            <a:spLocks noGrp="1"/>
          </p:cNvSpPr>
          <p:nvPr>
            <p:ph type="sldNum" sz="quarter" idx="16"/>
          </p:nvPr>
        </p:nvSpPr>
        <p:spPr/>
        <p:txBody>
          <a:bodyPr/>
          <a:lstStyle/>
          <a:p>
            <a:fld id="{838B0777-827F-8D42-90B1-61394C340E65}" type="slidenum">
              <a:rPr lang="en-US" smtClean="0"/>
              <a:pPr/>
              <a:t>‹#›</a:t>
            </a:fld>
            <a:endParaRPr lang="en-US" dirty="0"/>
          </a:p>
        </p:txBody>
      </p:sp>
      <p:sp>
        <p:nvSpPr>
          <p:cNvPr id="11" name="Title 1">
            <a:extLst>
              <a:ext uri="{FF2B5EF4-FFF2-40B4-BE49-F238E27FC236}">
                <a16:creationId xmlns:a16="http://schemas.microsoft.com/office/drawing/2014/main" id="{22B7B320-CA87-A342-9115-47E9E4F9B68B}"/>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endParaRPr lang="en-US" dirty="0"/>
          </a:p>
        </p:txBody>
      </p:sp>
      <p:sp>
        <p:nvSpPr>
          <p:cNvPr id="14" name="Footer Placeholder 7">
            <a:extLst>
              <a:ext uri="{FF2B5EF4-FFF2-40B4-BE49-F238E27FC236}">
                <a16:creationId xmlns:a16="http://schemas.microsoft.com/office/drawing/2014/main" id="{58D14D24-78FD-A045-8D62-111F0EEE42FF}"/>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6" name="Date Placeholder 3">
            <a:extLst>
              <a:ext uri="{FF2B5EF4-FFF2-40B4-BE49-F238E27FC236}">
                <a16:creationId xmlns:a16="http://schemas.microsoft.com/office/drawing/2014/main" id="{FB93BEA1-60BB-9942-B17D-B28C034417FF}"/>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42225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2712" y="1482692"/>
            <a:ext cx="5634864"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776" y="1482692"/>
            <a:ext cx="5620512" cy="823912"/>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A22BEFAE-1CA8-3D42-9FE8-259F2F4B7EB2}"/>
              </a:ext>
            </a:extLst>
          </p:cNvPr>
          <p:cNvSpPr>
            <a:spLocks noGrp="1"/>
          </p:cNvSpPr>
          <p:nvPr>
            <p:ph sz="half" idx="13" hasCustomPrompt="1"/>
          </p:nvPr>
        </p:nvSpPr>
        <p:spPr>
          <a:xfrm>
            <a:off x="362712" y="2462432"/>
            <a:ext cx="5574792" cy="3626480"/>
          </a:xfrm>
        </p:spPr>
        <p:txBody>
          <a:bodyPr>
            <a:normAutofit/>
          </a:bodyPr>
          <a:lstStyle>
            <a:lvl1pPr marL="0" indent="0">
              <a:lnSpc>
                <a:spcPct val="110000"/>
              </a:lnSpc>
              <a:buNone/>
              <a:defRPr sz="2000"/>
            </a:lvl1pPr>
          </a:lstStyle>
          <a:p>
            <a:pPr lvl="0"/>
            <a:r>
              <a:rPr lang="en-US" dirty="0"/>
              <a:t>Enter text here</a:t>
            </a:r>
          </a:p>
        </p:txBody>
      </p:sp>
      <p:sp>
        <p:nvSpPr>
          <p:cNvPr id="11" name="Content Placeholder 2">
            <a:extLst>
              <a:ext uri="{FF2B5EF4-FFF2-40B4-BE49-F238E27FC236}">
                <a16:creationId xmlns:a16="http://schemas.microsoft.com/office/drawing/2014/main" id="{B833EADF-0DCB-FF42-8ACF-2E14F284BCDA}"/>
              </a:ext>
            </a:extLst>
          </p:cNvPr>
          <p:cNvSpPr>
            <a:spLocks noGrp="1"/>
          </p:cNvSpPr>
          <p:nvPr>
            <p:ph sz="half" idx="14" hasCustomPrompt="1"/>
          </p:nvPr>
        </p:nvSpPr>
        <p:spPr>
          <a:xfrm>
            <a:off x="6254496" y="2462432"/>
            <a:ext cx="5574792" cy="3626480"/>
          </a:xfrm>
        </p:spPr>
        <p:txBody>
          <a:bodyPr>
            <a:normAutofit/>
          </a:bodyPr>
          <a:lstStyle>
            <a:lvl1pPr marL="0" indent="0">
              <a:lnSpc>
                <a:spcPct val="110000"/>
              </a:lnSpc>
              <a:buNone/>
              <a:defRPr sz="2000"/>
            </a:lvl1pPr>
          </a:lstStyle>
          <a:p>
            <a:pPr lvl="0"/>
            <a:r>
              <a:rPr lang="en-US" dirty="0"/>
              <a:t>Enter text here</a:t>
            </a:r>
          </a:p>
        </p:txBody>
      </p:sp>
      <p:sp>
        <p:nvSpPr>
          <p:cNvPr id="12" name="Title 1">
            <a:extLst>
              <a:ext uri="{FF2B5EF4-FFF2-40B4-BE49-F238E27FC236}">
                <a16:creationId xmlns:a16="http://schemas.microsoft.com/office/drawing/2014/main" id="{1A223357-BF2B-1446-9B75-489DB9B4E90F}"/>
              </a:ext>
            </a:extLst>
          </p:cNvPr>
          <p:cNvSpPr>
            <a:spLocks noGrp="1"/>
          </p:cNvSpPr>
          <p:nvPr>
            <p:ph type="title"/>
          </p:nvPr>
        </p:nvSpPr>
        <p:spPr>
          <a:xfrm>
            <a:off x="362712" y="262270"/>
            <a:ext cx="10991088" cy="1102884"/>
          </a:xfrm>
          <a:prstGeom prst="rect">
            <a:avLst/>
          </a:prstGeom>
        </p:spPr>
        <p:txBody>
          <a:bodyPr anchor="ctr" anchorCtr="0">
            <a:normAutofit/>
          </a:bodyPr>
          <a:lstStyle>
            <a:lvl1pPr>
              <a:defRPr sz="3200"/>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2E390E8D-9016-4C42-8F5F-E450B003ABB8}"/>
              </a:ext>
            </a:extLst>
          </p:cNvPr>
          <p:cNvSpPr>
            <a:spLocks noGrp="1"/>
          </p:cNvSpPr>
          <p:nvPr>
            <p:ph type="sldNum" sz="quarter" idx="16"/>
          </p:nvPr>
        </p:nvSpPr>
        <p:spPr/>
        <p:txBody>
          <a:bodyPr/>
          <a:lstStyle/>
          <a:p>
            <a:fld id="{838B0777-827F-8D42-90B1-61394C340E65}" type="slidenum">
              <a:rPr lang="en-US" smtClean="0"/>
              <a:pPr/>
              <a:t>‹#›</a:t>
            </a:fld>
            <a:endParaRPr lang="en-US" dirty="0"/>
          </a:p>
        </p:txBody>
      </p:sp>
      <p:sp>
        <p:nvSpPr>
          <p:cNvPr id="13" name="Footer Placeholder 7">
            <a:extLst>
              <a:ext uri="{FF2B5EF4-FFF2-40B4-BE49-F238E27FC236}">
                <a16:creationId xmlns:a16="http://schemas.microsoft.com/office/drawing/2014/main" id="{9CBCAFA1-511A-EE41-B15A-62ABD068967E}"/>
              </a:ext>
            </a:extLst>
          </p:cNvPr>
          <p:cNvSpPr>
            <a:spLocks noGrp="1"/>
          </p:cNvSpPr>
          <p:nvPr>
            <p:ph type="ftr" sz="quarter" idx="17"/>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5" name="Date Placeholder 3">
            <a:extLst>
              <a:ext uri="{FF2B5EF4-FFF2-40B4-BE49-F238E27FC236}">
                <a16:creationId xmlns:a16="http://schemas.microsoft.com/office/drawing/2014/main" id="{CABEB7C4-26A5-2A49-A685-3101218971E3}"/>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126311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2712" y="2532255"/>
            <a:ext cx="10515600" cy="1325563"/>
          </a:xfrm>
          <a:prstGeom prst="rect">
            <a:avLst/>
          </a:prstGeom>
        </p:spPr>
        <p:txBody>
          <a:bodyPr/>
          <a:lstStyle>
            <a:lvl1pPr>
              <a:defRPr>
                <a:solidFill>
                  <a:srgbClr val="00579C"/>
                </a:solidFill>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BEB4071B-8956-1F45-8413-D77E45140982}"/>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8" name="Footer Placeholder 7">
            <a:extLst>
              <a:ext uri="{FF2B5EF4-FFF2-40B4-BE49-F238E27FC236}">
                <a16:creationId xmlns:a16="http://schemas.microsoft.com/office/drawing/2014/main" id="{A237A5CF-4029-5441-9751-E360C7BA0059}"/>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0" name="Date Placeholder 3">
            <a:extLst>
              <a:ext uri="{FF2B5EF4-FFF2-40B4-BE49-F238E27FC236}">
                <a16:creationId xmlns:a16="http://schemas.microsoft.com/office/drawing/2014/main" id="{FCA39AD3-F023-5741-9EB7-A0EBA453024C}"/>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90326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205F8A-53F2-9A4F-89B7-679F5D96ABD6}"/>
              </a:ext>
            </a:extLst>
          </p:cNvPr>
          <p:cNvSpPr>
            <a:spLocks noGrp="1"/>
          </p:cNvSpPr>
          <p:nvPr>
            <p:ph type="sldNum" sz="quarter" idx="11"/>
          </p:nvPr>
        </p:nvSpPr>
        <p:spPr/>
        <p:txBody>
          <a:bodyPr/>
          <a:lstStyle/>
          <a:p>
            <a:fld id="{838B0777-827F-8D42-90B1-61394C340E65}" type="slidenum">
              <a:rPr lang="en-US" smtClean="0"/>
              <a:pPr/>
              <a:t>‹#›</a:t>
            </a:fld>
            <a:endParaRPr lang="en-US" dirty="0"/>
          </a:p>
        </p:txBody>
      </p:sp>
      <p:sp>
        <p:nvSpPr>
          <p:cNvPr id="7" name="Footer Placeholder 7">
            <a:extLst>
              <a:ext uri="{FF2B5EF4-FFF2-40B4-BE49-F238E27FC236}">
                <a16:creationId xmlns:a16="http://schemas.microsoft.com/office/drawing/2014/main" id="{89F830C8-3B22-4D44-AD5B-EAC20E22F956}"/>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9" name="Date Placeholder 3">
            <a:extLst>
              <a:ext uri="{FF2B5EF4-FFF2-40B4-BE49-F238E27FC236}">
                <a16:creationId xmlns:a16="http://schemas.microsoft.com/office/drawing/2014/main" id="{C81969A2-10C2-C546-977D-603DF985EB04}"/>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spTree>
    <p:extLst>
      <p:ext uri="{BB962C8B-B14F-4D97-AF65-F5344CB8AC3E}">
        <p14:creationId xmlns:p14="http://schemas.microsoft.com/office/powerpoint/2010/main" val="260736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3.emf"/><Relationship Id="rId2" Type="http://schemas.openxmlformats.org/officeDocument/2006/relationships/slideLayout" Target="../slideLayouts/slideLayout20.xml"/><Relationship Id="rId16"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black and purple background&#10;&#10;Description automatically generated">
            <a:extLst>
              <a:ext uri="{FF2B5EF4-FFF2-40B4-BE49-F238E27FC236}">
                <a16:creationId xmlns:a16="http://schemas.microsoft.com/office/drawing/2014/main" id="{C1A1048A-9311-ED75-C86E-1B54CDA5554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365760" y="1825625"/>
            <a:ext cx="1065580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A2480010-F678-B344-A032-37DB46F8167F}"/>
              </a:ext>
            </a:extLst>
          </p:cNvPr>
          <p:cNvSpPr>
            <a:spLocks noGrp="1"/>
          </p:cNvSpPr>
          <p:nvPr>
            <p:ph type="title"/>
          </p:nvPr>
        </p:nvSpPr>
        <p:spPr>
          <a:xfrm>
            <a:off x="362712" y="677042"/>
            <a:ext cx="10658856" cy="7017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1EA1752F-D51E-0D41-BBC4-900B799480C7}"/>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6" name="Slide Number Placeholder 5"/>
          <p:cNvSpPr>
            <a:spLocks noGrp="1"/>
          </p:cNvSpPr>
          <p:nvPr>
            <p:ph type="sldNum" sz="quarter" idx="4"/>
          </p:nvPr>
        </p:nvSpPr>
        <p:spPr>
          <a:xfrm>
            <a:off x="258748" y="6352806"/>
            <a:ext cx="2743200" cy="365125"/>
          </a:xfrm>
          <a:prstGeom prst="rect">
            <a:avLst/>
          </a:prstGeom>
        </p:spPr>
        <p:txBody>
          <a:bodyPr vert="horz" lIns="91440" tIns="45720" rIns="91440" bIns="45720" rtlCol="0" anchor="b" anchorCtr="0"/>
          <a:lstStyle>
            <a:lvl1pPr algn="l">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838B0777-827F-8D42-90B1-61394C340E65}" type="slidenum">
              <a:rPr lang="en-US" smtClean="0"/>
              <a:pPr/>
              <a:t>‹#›</a:t>
            </a:fld>
            <a:endParaRPr lang="en-US" dirty="0"/>
          </a:p>
        </p:txBody>
      </p:sp>
      <p:sp>
        <p:nvSpPr>
          <p:cNvPr id="13" name="Date Placeholder 3">
            <a:extLst>
              <a:ext uri="{FF2B5EF4-FFF2-40B4-BE49-F238E27FC236}">
                <a16:creationId xmlns:a16="http://schemas.microsoft.com/office/drawing/2014/main" id="{A14BBBCD-90CB-2F47-9BDE-CEED80DD9B4B}"/>
              </a:ext>
            </a:extLst>
          </p:cNvPr>
          <p:cNvSpPr>
            <a:spLocks noGrp="1"/>
          </p:cNvSpPr>
          <p:nvPr>
            <p:ph type="dt" sz="half" idx="2"/>
          </p:nvPr>
        </p:nvSpPr>
        <p:spPr>
          <a:xfrm>
            <a:off x="2850338" y="6294169"/>
            <a:ext cx="9084295" cy="230400"/>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17" name="Picture 16" descr="A black and purple background&#10;&#10;Description automatically generated">
            <a:extLst>
              <a:ext uri="{FF2B5EF4-FFF2-40B4-BE49-F238E27FC236}">
                <a16:creationId xmlns:a16="http://schemas.microsoft.com/office/drawing/2014/main" id="{9D636B88-D25D-95BD-544B-9D3EA807C383}"/>
              </a:ext>
            </a:extLst>
          </p:cNvPr>
          <p:cNvPicPr>
            <a:picLocks noChangeAspect="1"/>
          </p:cNvPicPr>
          <p:nvPr userDrawn="1"/>
        </p:nvPicPr>
        <p:blipFill>
          <a:blip r:embed="rId21"/>
          <a:stretch>
            <a:fillRect/>
          </a:stretch>
        </p:blipFill>
        <p:spPr>
          <a:xfrm flipH="1">
            <a:off x="7083946" y="0"/>
            <a:ext cx="5108054" cy="1853174"/>
          </a:xfrm>
          <a:prstGeom prst="rect">
            <a:avLst/>
          </a:prstGeom>
        </p:spPr>
      </p:pic>
      <p:pic>
        <p:nvPicPr>
          <p:cNvPr id="18" name="Picture 17">
            <a:extLst>
              <a:ext uri="{FF2B5EF4-FFF2-40B4-BE49-F238E27FC236}">
                <a16:creationId xmlns:a16="http://schemas.microsoft.com/office/drawing/2014/main" id="{2B45DA93-FBAA-4E83-F1C8-02178FFFE909}"/>
              </a:ext>
            </a:extLst>
          </p:cNvPr>
          <p:cNvPicPr>
            <a:picLocks noChangeAspect="1"/>
          </p:cNvPicPr>
          <p:nvPr userDrawn="1"/>
        </p:nvPicPr>
        <p:blipFill>
          <a:blip r:embed="rId22"/>
          <a:stretch>
            <a:fillRect/>
          </a:stretch>
        </p:blipFill>
        <p:spPr>
          <a:xfrm>
            <a:off x="11473704" y="161471"/>
            <a:ext cx="459381" cy="653342"/>
          </a:xfrm>
          <a:prstGeom prst="rect">
            <a:avLst/>
          </a:prstGeom>
        </p:spPr>
      </p:pic>
    </p:spTree>
    <p:extLst>
      <p:ext uri="{BB962C8B-B14F-4D97-AF65-F5344CB8AC3E}">
        <p14:creationId xmlns:p14="http://schemas.microsoft.com/office/powerpoint/2010/main" val="687543376"/>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63" r:id="rId3"/>
    <p:sldLayoutId id="2147483662" r:id="rId4"/>
    <p:sldLayoutId id="2147483664" r:id="rId5"/>
    <p:sldLayoutId id="2147483672" r:id="rId6"/>
    <p:sldLayoutId id="2147483665" r:id="rId7"/>
    <p:sldLayoutId id="2147483666" r:id="rId8"/>
    <p:sldLayoutId id="2147483667" r:id="rId9"/>
    <p:sldLayoutId id="2147483668" r:id="rId10"/>
    <p:sldLayoutId id="2147483669" r:id="rId11"/>
    <p:sldLayoutId id="2147483670" r:id="rId12"/>
    <p:sldLayoutId id="2147483671" r:id="rId13"/>
    <p:sldLayoutId id="2147483684" r:id="rId14"/>
    <p:sldLayoutId id="2147483685" r:id="rId15"/>
    <p:sldLayoutId id="2147483691" r:id="rId16"/>
    <p:sldLayoutId id="2147483692" r:id="rId17"/>
    <p:sldLayoutId id="2147483693" r:id="rId18"/>
  </p:sldLayoutIdLst>
  <p:hf hdr="0"/>
  <p:txStyles>
    <p:titleStyle>
      <a:lvl1pPr algn="l" defTabSz="914400" rtl="0" eaLnBrk="1" latinLnBrk="0" hangingPunct="1">
        <a:lnSpc>
          <a:spcPct val="90000"/>
        </a:lnSpc>
        <a:spcBef>
          <a:spcPct val="0"/>
        </a:spcBef>
        <a:buNone/>
        <a:defRPr sz="3600" kern="1200">
          <a:solidFill>
            <a:srgbClr val="7030A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black and purple background&#10;&#10;Description automatically generated">
            <a:extLst>
              <a:ext uri="{FF2B5EF4-FFF2-40B4-BE49-F238E27FC236}">
                <a16:creationId xmlns:a16="http://schemas.microsoft.com/office/drawing/2014/main" id="{99750996-252E-B996-EBD3-9C14687A197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365760" y="1825625"/>
            <a:ext cx="1065580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A2480010-F678-B344-A032-37DB46F8167F}"/>
              </a:ext>
            </a:extLst>
          </p:cNvPr>
          <p:cNvSpPr>
            <a:spLocks noGrp="1"/>
          </p:cNvSpPr>
          <p:nvPr>
            <p:ph type="title"/>
          </p:nvPr>
        </p:nvSpPr>
        <p:spPr>
          <a:xfrm>
            <a:off x="362712" y="365126"/>
            <a:ext cx="10658856"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Slide Number Placeholder 5">
            <a:extLst>
              <a:ext uri="{FF2B5EF4-FFF2-40B4-BE49-F238E27FC236}">
                <a16:creationId xmlns:a16="http://schemas.microsoft.com/office/drawing/2014/main" id="{AD8510D3-7480-FA40-B714-28425739DA25}"/>
              </a:ext>
            </a:extLst>
          </p:cNvPr>
          <p:cNvSpPr>
            <a:spLocks noGrp="1"/>
          </p:cNvSpPr>
          <p:nvPr>
            <p:ph type="sldNum" sz="quarter" idx="4"/>
          </p:nvPr>
        </p:nvSpPr>
        <p:spPr>
          <a:xfrm>
            <a:off x="258748" y="6352806"/>
            <a:ext cx="2743200" cy="365125"/>
          </a:xfrm>
          <a:prstGeom prst="rect">
            <a:avLst/>
          </a:prstGeom>
        </p:spPr>
        <p:txBody>
          <a:bodyPr vert="horz" lIns="91440" tIns="45720" rIns="91440" bIns="45720" rtlCol="0" anchor="b" anchorCtr="0"/>
          <a:lstStyle>
            <a:lvl1pPr algn="l">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838B0777-827F-8D42-90B1-61394C340E65}" type="slidenum">
              <a:rPr lang="en-US" smtClean="0"/>
              <a:pPr/>
              <a:t>‹#›</a:t>
            </a:fld>
            <a:endParaRPr lang="en-US" dirty="0"/>
          </a:p>
        </p:txBody>
      </p:sp>
      <p:sp>
        <p:nvSpPr>
          <p:cNvPr id="17" name="Footer Placeholder 7">
            <a:extLst>
              <a:ext uri="{FF2B5EF4-FFF2-40B4-BE49-F238E27FC236}">
                <a16:creationId xmlns:a16="http://schemas.microsoft.com/office/drawing/2014/main" id="{8C025A19-EC4F-5D46-BAED-915B844A750D}"/>
              </a:ext>
            </a:extLst>
          </p:cNvPr>
          <p:cNvSpPr>
            <a:spLocks noGrp="1"/>
          </p:cNvSpPr>
          <p:nvPr>
            <p:ph type="ftr" sz="quarter" idx="3"/>
          </p:nvPr>
        </p:nvSpPr>
        <p:spPr>
          <a:xfrm>
            <a:off x="2712485" y="6514242"/>
            <a:ext cx="9296375" cy="246221"/>
          </a:xfrm>
          <a:prstGeom prst="rect">
            <a:avLst/>
          </a:prstGeom>
        </p:spPr>
        <p:txBody>
          <a:bodyPr vert="horz" lIns="91440" tIns="45720" rIns="91440" bIns="45720" rtlCol="0" anchor="b" anchorCtr="0">
            <a:normAutofit/>
          </a:bodyPr>
          <a:lstStyle>
            <a:lvl1pPr algn="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FOOTER - Goto 'Insert &gt; Header and footer &gt; Footer'</a:t>
            </a:r>
            <a:endParaRPr lang="en-GB" dirty="0"/>
          </a:p>
        </p:txBody>
      </p:sp>
      <p:sp>
        <p:nvSpPr>
          <p:cNvPr id="19" name="Date Placeholder 3">
            <a:extLst>
              <a:ext uri="{FF2B5EF4-FFF2-40B4-BE49-F238E27FC236}">
                <a16:creationId xmlns:a16="http://schemas.microsoft.com/office/drawing/2014/main" id="{D01290F5-EF9B-6848-BD94-0DC63C61473B}"/>
              </a:ext>
            </a:extLst>
          </p:cNvPr>
          <p:cNvSpPr>
            <a:spLocks noGrp="1"/>
          </p:cNvSpPr>
          <p:nvPr>
            <p:ph type="dt" sz="half" idx="2"/>
          </p:nvPr>
        </p:nvSpPr>
        <p:spPr>
          <a:xfrm>
            <a:off x="2850338" y="6373280"/>
            <a:ext cx="9084295" cy="143061"/>
          </a:xfrm>
          <a:prstGeom prst="rect">
            <a:avLst/>
          </a:prstGeom>
        </p:spPr>
        <p:txBody>
          <a:bodyPr vert="horz" lIns="36000" tIns="36000" rIns="36000" bIns="36000" rtlCol="0" anchor="ctr"/>
          <a:lstStyle>
            <a:lvl1pPr algn="r">
              <a:defRPr sz="800" b="0" i="0">
                <a:solidFill>
                  <a:schemeClr val="bg1"/>
                </a:solidFill>
                <a:effectLst/>
                <a:latin typeface="Tahoma" panose="020B0604030504040204" pitchFamily="34" charset="0"/>
                <a:ea typeface="Tahoma" panose="020B0604030504040204" pitchFamily="34" charset="0"/>
                <a:cs typeface="Tahoma" panose="020B0604030504040204" pitchFamily="34" charset="0"/>
              </a:defRPr>
            </a:lvl1pPr>
          </a:lstStyle>
          <a:p>
            <a:r>
              <a:rPr lang="en-US"/>
              <a:t>DATE - 'Insert &gt; Header and footer &gt; Fixed'</a:t>
            </a:r>
            <a:endParaRPr lang="en-GB" dirty="0"/>
          </a:p>
        </p:txBody>
      </p:sp>
      <p:pic>
        <p:nvPicPr>
          <p:cNvPr id="6" name="Picture 5" descr="A black and purple background&#10;&#10;Description automatically generated">
            <a:extLst>
              <a:ext uri="{FF2B5EF4-FFF2-40B4-BE49-F238E27FC236}">
                <a16:creationId xmlns:a16="http://schemas.microsoft.com/office/drawing/2014/main" id="{FBAF44C1-399E-99FB-672D-AD6FA19E5F60}"/>
              </a:ext>
            </a:extLst>
          </p:cNvPr>
          <p:cNvPicPr>
            <a:picLocks noChangeAspect="1"/>
          </p:cNvPicPr>
          <p:nvPr userDrawn="1"/>
        </p:nvPicPr>
        <p:blipFill>
          <a:blip r:embed="rId16"/>
          <a:stretch>
            <a:fillRect/>
          </a:stretch>
        </p:blipFill>
        <p:spPr>
          <a:xfrm flipH="1">
            <a:off x="7083946" y="0"/>
            <a:ext cx="5108054" cy="1853174"/>
          </a:xfrm>
          <a:prstGeom prst="rect">
            <a:avLst/>
          </a:prstGeom>
        </p:spPr>
      </p:pic>
      <p:pic>
        <p:nvPicPr>
          <p:cNvPr id="20" name="Picture 19">
            <a:extLst>
              <a:ext uri="{FF2B5EF4-FFF2-40B4-BE49-F238E27FC236}">
                <a16:creationId xmlns:a16="http://schemas.microsoft.com/office/drawing/2014/main" id="{4A73F24A-72E1-514B-A669-66B08B94475A}"/>
              </a:ext>
            </a:extLst>
          </p:cNvPr>
          <p:cNvPicPr>
            <a:picLocks noChangeAspect="1"/>
          </p:cNvPicPr>
          <p:nvPr userDrawn="1"/>
        </p:nvPicPr>
        <p:blipFill>
          <a:blip r:embed="rId17"/>
          <a:stretch>
            <a:fillRect/>
          </a:stretch>
        </p:blipFill>
        <p:spPr>
          <a:xfrm>
            <a:off x="11473704" y="161471"/>
            <a:ext cx="459381" cy="653342"/>
          </a:xfrm>
          <a:prstGeom prst="rect">
            <a:avLst/>
          </a:prstGeom>
        </p:spPr>
      </p:pic>
    </p:spTree>
    <p:extLst>
      <p:ext uri="{BB962C8B-B14F-4D97-AF65-F5344CB8AC3E}">
        <p14:creationId xmlns:p14="http://schemas.microsoft.com/office/powerpoint/2010/main" val="29895376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6" r:id="rId10"/>
    <p:sldLayoutId id="2147483687" r:id="rId11"/>
    <p:sldLayoutId id="2147483688" r:id="rId12"/>
    <p:sldLayoutId id="2147483689" r:id="rId13"/>
  </p:sldLayoutIdLst>
  <p:hf hdr="0"/>
  <p:txStyles>
    <p:titleStyle>
      <a:lvl1pPr algn="l" defTabSz="914400" rtl="0" eaLnBrk="1" latinLnBrk="0" hangingPunct="1">
        <a:lnSpc>
          <a:spcPct val="90000"/>
        </a:lnSpc>
        <a:spcBef>
          <a:spcPct val="0"/>
        </a:spcBef>
        <a:buNone/>
        <a:defRPr sz="3200" kern="1200">
          <a:solidFill>
            <a:srgbClr val="7030A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iasa.ac.at/" TargetMode="External"/><Relationship Id="rId2" Type="http://schemas.openxmlformats.org/officeDocument/2006/relationships/hyperlink" Target="mailto:fraisl@iiasa.ac.a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www.iiasa.ac.at/" TargetMode="External"/><Relationship Id="rId2" Type="http://schemas.openxmlformats.org/officeDocument/2006/relationships/hyperlink" Target="mailto:fraisl@iiasa.ac.a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tif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4.svg"/><Relationship Id="rId11" Type="http://schemas.openxmlformats.org/officeDocument/2006/relationships/image" Target="../media/image29.tiff"/><Relationship Id="rId5" Type="http://schemas.openxmlformats.org/officeDocument/2006/relationships/image" Target="../media/image23.png"/><Relationship Id="rId10" Type="http://schemas.openxmlformats.org/officeDocument/2006/relationships/image" Target="../media/image28.svg"/><Relationship Id="rId4" Type="http://schemas.microsoft.com/office/2007/relationships/hdphoto" Target="../media/hdphoto1.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doi.org/10.1016/j.envsci.2021.10.034" TargetMode="External"/><Relationship Id="rId2" Type="http://schemas.openxmlformats.org/officeDocument/2006/relationships/image" Target="../media/image32.jpe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B184C5-BA83-4541-BEA4-A4DB4AFC4E0B}"/>
              </a:ext>
            </a:extLst>
          </p:cNvPr>
          <p:cNvSpPr>
            <a:spLocks noGrp="1"/>
          </p:cNvSpPr>
          <p:nvPr>
            <p:ph type="ctrTitle"/>
          </p:nvPr>
        </p:nvSpPr>
        <p:spPr>
          <a:xfrm>
            <a:off x="362712" y="1643865"/>
            <a:ext cx="9659112" cy="1654139"/>
          </a:xfrm>
        </p:spPr>
        <p:txBody>
          <a:bodyPr>
            <a:normAutofit fontScale="90000"/>
          </a:bodyPr>
          <a:lstStyle/>
          <a:p>
            <a:r>
              <a:rPr lang="en-US" sz="4400" dirty="0">
                <a:latin typeface="Open Sans" panose="020B0606030504020204" pitchFamily="34" charset="0"/>
              </a:rPr>
              <a:t>Citizen science and Earth Observation Data for “Rescuing” the SDGs</a:t>
            </a:r>
          </a:p>
        </p:txBody>
      </p:sp>
      <p:sp>
        <p:nvSpPr>
          <p:cNvPr id="9" name="Subtitle 8">
            <a:extLst>
              <a:ext uri="{FF2B5EF4-FFF2-40B4-BE49-F238E27FC236}">
                <a16:creationId xmlns:a16="http://schemas.microsoft.com/office/drawing/2014/main" id="{B3A771C5-F9C0-EA48-9322-8BAE62E232A5}"/>
              </a:ext>
            </a:extLst>
          </p:cNvPr>
          <p:cNvSpPr>
            <a:spLocks noGrp="1"/>
          </p:cNvSpPr>
          <p:nvPr>
            <p:ph type="subTitle" idx="1"/>
          </p:nvPr>
        </p:nvSpPr>
        <p:spPr>
          <a:xfrm>
            <a:off x="444905" y="3472468"/>
            <a:ext cx="9659112" cy="416451"/>
          </a:xfrm>
        </p:spPr>
        <p:txBody>
          <a:bodyPr>
            <a:normAutofit/>
          </a:bodyPr>
          <a:lstStyle/>
          <a:p>
            <a:pPr algn="just"/>
            <a:r>
              <a:rPr lang="en-US" sz="1800" dirty="0"/>
              <a:t>Dilek Fraisl, </a:t>
            </a:r>
            <a:r>
              <a:rPr lang="en-US" sz="1800" b="0" i="0" dirty="0">
                <a:effectLst/>
                <a:latin typeface="Open Sans" panose="020B0606030504020204" pitchFamily="34" charset="0"/>
              </a:rPr>
              <a:t>Linda See, Steffen Fritz, Ian McCallum</a:t>
            </a:r>
            <a:endParaRPr lang="en-US" sz="1800" dirty="0"/>
          </a:p>
        </p:txBody>
      </p:sp>
      <p:sp>
        <p:nvSpPr>
          <p:cNvPr id="4" name="Subtitle 2">
            <a:extLst>
              <a:ext uri="{FF2B5EF4-FFF2-40B4-BE49-F238E27FC236}">
                <a16:creationId xmlns:a16="http://schemas.microsoft.com/office/drawing/2014/main" id="{87A47107-F1EE-C449-94A9-924A67658D52}"/>
              </a:ext>
            </a:extLst>
          </p:cNvPr>
          <p:cNvSpPr txBox="1">
            <a:spLocks/>
          </p:cNvSpPr>
          <p:nvPr/>
        </p:nvSpPr>
        <p:spPr>
          <a:xfrm>
            <a:off x="10582382" y="6332266"/>
            <a:ext cx="1442042" cy="335544"/>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lang="en-US" sz="24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Font typeface="Courier New" panose="02070309020205020404" pitchFamily="49"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200" noProof="0" dirty="0">
                <a:solidFill>
                  <a:schemeClr val="tx1">
                    <a:lumMod val="50000"/>
                    <a:lumOff val="50000"/>
                  </a:schemeClr>
                </a:solidFill>
              </a:rPr>
              <a:t>EGU25, Vienna</a:t>
            </a:r>
          </a:p>
        </p:txBody>
      </p:sp>
      <p:sp>
        <p:nvSpPr>
          <p:cNvPr id="7" name="Subtitle 8">
            <a:extLst>
              <a:ext uri="{FF2B5EF4-FFF2-40B4-BE49-F238E27FC236}">
                <a16:creationId xmlns:a16="http://schemas.microsoft.com/office/drawing/2014/main" id="{06E111D1-989C-7718-DFE8-518EDDE40499}"/>
              </a:ext>
            </a:extLst>
          </p:cNvPr>
          <p:cNvSpPr txBox="1">
            <a:spLocks/>
          </p:cNvSpPr>
          <p:nvPr/>
        </p:nvSpPr>
        <p:spPr>
          <a:xfrm>
            <a:off x="444905" y="4215740"/>
            <a:ext cx="9659112" cy="99839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lang="en-US" sz="24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Font typeface="Courier New" panose="02070309020205020404" pitchFamily="49"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dirty="0"/>
              <a:t>Dr. Dilek Fraisl </a:t>
            </a:r>
          </a:p>
          <a:p>
            <a:pPr>
              <a:lnSpc>
                <a:spcPct val="100000"/>
              </a:lnSpc>
              <a:spcBef>
                <a:spcPts val="0"/>
              </a:spcBef>
            </a:pPr>
            <a:r>
              <a:rPr lang="en-US" sz="1600" dirty="0"/>
              <a:t>Senior Research Scholar l </a:t>
            </a:r>
            <a:r>
              <a:rPr lang="en-AT" sz="1600" dirty="0">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1600" dirty="0"/>
              <a:t>Managing Director l Citizen Science Global Partnership (CSGP)</a:t>
            </a:r>
            <a:endParaRPr lang="en-US" dirty="0">
              <a:solidFill>
                <a:schemeClr val="dk2"/>
              </a:solidFill>
            </a:endParaRPr>
          </a:p>
          <a:p>
            <a:pPr marL="0" indent="0" algn="ctr">
              <a:lnSpc>
                <a:spcPct val="100000"/>
              </a:lnSpc>
              <a:spcBef>
                <a:spcPts val="0"/>
              </a:spcBef>
              <a:buNone/>
            </a:pPr>
            <a:endParaRPr lang="en-US" dirty="0"/>
          </a:p>
          <a:p>
            <a:pPr algn="just"/>
            <a:endParaRPr lang="en-US" dirty="0"/>
          </a:p>
        </p:txBody>
      </p:sp>
      <p:sp>
        <p:nvSpPr>
          <p:cNvPr id="10" name="TextBox 9">
            <a:extLst>
              <a:ext uri="{FF2B5EF4-FFF2-40B4-BE49-F238E27FC236}">
                <a16:creationId xmlns:a16="http://schemas.microsoft.com/office/drawing/2014/main" id="{9F5B65E4-2259-6931-AB93-55ECA79F65DB}"/>
              </a:ext>
            </a:extLst>
          </p:cNvPr>
          <p:cNvSpPr txBox="1"/>
          <p:nvPr/>
        </p:nvSpPr>
        <p:spPr>
          <a:xfrm>
            <a:off x="444905" y="5404208"/>
            <a:ext cx="2666430" cy="954107"/>
          </a:xfrm>
          <a:prstGeom prst="rect">
            <a:avLst/>
          </a:prstGeom>
          <a:noFill/>
        </p:spPr>
        <p:txBody>
          <a:bodyPr wrap="square">
            <a:spAutoFit/>
          </a:bodyPr>
          <a:lstStyle/>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Email: </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hlinkClick r:id="rId2">
                  <a:extLst>
                    <a:ext uri="{A12FA001-AC4F-418D-AE19-62706E023703}">
                      <ahyp:hlinkClr xmlns:ahyp="http://schemas.microsoft.com/office/drawing/2018/hyperlinkcolor" val="tx"/>
                    </a:ext>
                  </a:extLst>
                </a:hlinkClick>
              </a:rPr>
              <a:t>fraisl@iiasa.ac.at</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 </a:t>
            </a: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BlueSky: </a:t>
            </a:r>
            <a:r>
              <a:rPr lang="en-GB" sz="1400" dirty="0" err="1">
                <a:solidFill>
                  <a:schemeClr val="bg1"/>
                </a:solidFill>
                <a:latin typeface="Tahoma" panose="020B0604030504040204" pitchFamily="34" charset="0"/>
                <a:ea typeface="Tahoma" panose="020B0604030504040204" pitchFamily="34" charset="0"/>
                <a:cs typeface="Tahoma" panose="020B0604030504040204" pitchFamily="34" charset="0"/>
                <a:sym typeface="Tahoma"/>
              </a:rPr>
              <a:t>dilekfraisl.bsky.social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endParaRP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LinkedIn: dilekfraisl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Web: </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hlinkClick r:id="rId3">
                  <a:extLst>
                    <a:ext uri="{A12FA001-AC4F-418D-AE19-62706E023703}">
                      <ahyp:hlinkClr xmlns:ahyp="http://schemas.microsoft.com/office/drawing/2018/hyperlinkcolor" val="tx"/>
                    </a:ext>
                  </a:extLst>
                </a:hlinkClick>
              </a:rPr>
              <a:t>www.iiasa.ac.at</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 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8670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pic>
        <p:nvPicPr>
          <p:cNvPr id="313" name="Google Shape;313;p15" descr="Logo, company name&#10;&#10;Description automatically generated"/>
          <p:cNvPicPr preferRelativeResize="0"/>
          <p:nvPr/>
        </p:nvPicPr>
        <p:blipFill rotWithShape="1">
          <a:blip r:embed="rId3">
            <a:alphaModFix/>
          </a:blip>
          <a:srcRect/>
          <a:stretch/>
        </p:blipFill>
        <p:spPr>
          <a:xfrm>
            <a:off x="2481918" y="1316056"/>
            <a:ext cx="7228164" cy="4838355"/>
          </a:xfrm>
          <a:prstGeom prst="rect">
            <a:avLst/>
          </a:prstGeom>
        </p:spPr>
      </p:pic>
      <p:sp>
        <p:nvSpPr>
          <p:cNvPr id="314" name="Google Shape;314;p15"/>
          <p:cNvSpPr txBox="1">
            <a:spLocks noGrp="1"/>
          </p:cNvSpPr>
          <p:nvPr>
            <p:ph type="title"/>
          </p:nvPr>
        </p:nvSpPr>
        <p:spPr>
          <a:xfrm>
            <a:off x="838200" y="361933"/>
            <a:ext cx="10515600" cy="651237"/>
          </a:xfrm>
          <a:prstGeom prst="rect">
            <a:avLst/>
          </a:prstGeom>
        </p:spPr>
        <p:txBody>
          <a:bodyPr spcFirstLastPara="1" lIns="91425" tIns="45700" rIns="91425" bIns="45700" anchorCtr="0">
            <a:normAutofit fontScale="90000"/>
          </a:bodyPr>
          <a:lstStyle/>
          <a:p>
            <a:pPr marL="0" lvl="0" indent="0" rtl="0">
              <a:spcBef>
                <a:spcPts val="0"/>
              </a:spcBef>
              <a:spcAft>
                <a:spcPts val="0"/>
              </a:spcAft>
              <a:buClr>
                <a:schemeClr val="dk1"/>
              </a:buClr>
              <a:buSzPts val="2400"/>
              <a:buFont typeface="Calibri"/>
              <a:buNone/>
            </a:pPr>
            <a:r>
              <a:rPr lang="en-GB" sz="3100" dirty="0">
                <a:latin typeface="Tahoma" panose="020B0604030504040204" pitchFamily="34" charset="0"/>
                <a:ea typeface="Tahoma" panose="020B0604030504040204" pitchFamily="34" charset="0"/>
                <a:cs typeface="Tahoma" panose="020B0604030504040204" pitchFamily="34" charset="0"/>
              </a:rPr>
              <a:t>The process of integrating citizen science data on marine litter for SDG indicator 14.1.1b reporting in Ghana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813949-C04C-6D1B-FF60-B0FFF8BD1BF6}"/>
              </a:ext>
            </a:extLst>
          </p:cNvPr>
          <p:cNvSpPr>
            <a:spLocks noGrp="1"/>
          </p:cNvSpPr>
          <p:nvPr>
            <p:ph type="sldNum" sz="quarter" idx="16"/>
          </p:nvPr>
        </p:nvSpPr>
        <p:spPr/>
        <p:txBody>
          <a:bodyPr/>
          <a:lstStyle/>
          <a:p>
            <a:fld id="{838B0777-827F-8D42-90B1-61394C340E65}" type="slidenum">
              <a:rPr lang="en-US" smtClean="0"/>
              <a:pPr/>
              <a:t>11</a:t>
            </a:fld>
            <a:endParaRPr lang="en-US" dirty="0"/>
          </a:p>
        </p:txBody>
      </p:sp>
      <p:pic>
        <p:nvPicPr>
          <p:cNvPr id="9" name="Picture 8" descr="A group of people in a crowd&#10;&#10;AI-generated content may be incorrect.">
            <a:extLst>
              <a:ext uri="{FF2B5EF4-FFF2-40B4-BE49-F238E27FC236}">
                <a16:creationId xmlns:a16="http://schemas.microsoft.com/office/drawing/2014/main" id="{284AB494-70A7-8FA8-E3A6-CE95F37064A8}"/>
              </a:ext>
            </a:extLst>
          </p:cNvPr>
          <p:cNvPicPr>
            <a:picLocks noChangeAspect="1"/>
          </p:cNvPicPr>
          <p:nvPr/>
        </p:nvPicPr>
        <p:blipFill>
          <a:blip r:embed="rId2"/>
          <a:stretch>
            <a:fillRect/>
          </a:stretch>
        </p:blipFill>
        <p:spPr>
          <a:xfrm>
            <a:off x="358480" y="1244487"/>
            <a:ext cx="11475040" cy="4369025"/>
          </a:xfrm>
          <a:prstGeom prst="rect">
            <a:avLst/>
          </a:prstGeom>
        </p:spPr>
      </p:pic>
    </p:spTree>
    <p:extLst>
      <p:ext uri="{BB962C8B-B14F-4D97-AF65-F5344CB8AC3E}">
        <p14:creationId xmlns:p14="http://schemas.microsoft.com/office/powerpoint/2010/main" val="72464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body" idx="1"/>
          </p:nvPr>
        </p:nvSpPr>
        <p:spPr>
          <a:xfrm>
            <a:off x="888951" y="3463365"/>
            <a:ext cx="7136087" cy="1017073"/>
          </a:xfrm>
          <a:prstGeom prst="rect">
            <a:avLst/>
          </a:prstGeom>
          <a:noFill/>
          <a:ln>
            <a:noFill/>
          </a:ln>
        </p:spPr>
        <p:txBody>
          <a:bodyPr spcFirstLastPara="1" vert="horz" wrap="square" lIns="91184" tIns="45575" rIns="91184" bIns="45575" numCol="1" rtlCol="0" anchor="t" anchorCtr="0" compatLnSpc="1">
            <a:prstTxWarp prst="textNoShape">
              <a:avLst/>
            </a:prstTxWarp>
            <a:spAutoFit/>
          </a:bodyPr>
          <a:lstStyle/>
          <a:p>
            <a:pPr marL="0" indent="0">
              <a:spcBef>
                <a:spcPts val="0"/>
              </a:spcBef>
            </a:pPr>
            <a:r>
              <a:rPr lang="en"/>
              <a:t>Curating, Replicating, Orchestrating and Propagating </a:t>
            </a:r>
            <a:endParaRPr/>
          </a:p>
          <a:p>
            <a:pPr marL="0" indent="0">
              <a:spcBef>
                <a:spcPts val="1596"/>
              </a:spcBef>
              <a:spcAft>
                <a:spcPts val="1596"/>
              </a:spcAft>
            </a:pPr>
            <a:r>
              <a:rPr lang="en"/>
              <a:t>Citizen Science across Europe</a:t>
            </a:r>
            <a:endParaRPr/>
          </a:p>
        </p:txBody>
      </p:sp>
      <p:sp>
        <p:nvSpPr>
          <p:cNvPr id="99" name="Google Shape;99;p20"/>
          <p:cNvSpPr txBox="1">
            <a:spLocks noGrp="1"/>
          </p:cNvSpPr>
          <p:nvPr>
            <p:ph type="body" idx="2"/>
          </p:nvPr>
        </p:nvSpPr>
        <p:spPr>
          <a:xfrm>
            <a:off x="888951" y="1834506"/>
            <a:ext cx="7136087" cy="910540"/>
          </a:xfrm>
          <a:prstGeom prst="rect">
            <a:avLst/>
          </a:prstGeom>
          <a:noFill/>
          <a:ln>
            <a:noFill/>
          </a:ln>
        </p:spPr>
        <p:txBody>
          <a:bodyPr spcFirstLastPara="1" vert="horz" wrap="square" lIns="91184" tIns="45575" rIns="91184" bIns="45575" numCol="1" rtlCol="0" anchor="t" anchorCtr="0" compatLnSpc="1">
            <a:prstTxWarp prst="textNoShape">
              <a:avLst/>
            </a:prstTxWarp>
            <a:spAutoFit/>
          </a:bodyPr>
          <a:lstStyle/>
          <a:p>
            <a:pPr marL="0" indent="0">
              <a:spcBef>
                <a:spcPts val="0"/>
              </a:spcBef>
              <a:spcAft>
                <a:spcPts val="1596"/>
              </a:spcAft>
            </a:pPr>
            <a:r>
              <a:rPr lang="en"/>
              <a:t>CROPS</a:t>
            </a:r>
            <a:endParaRPr/>
          </a:p>
        </p:txBody>
      </p:sp>
      <p:sp>
        <p:nvSpPr>
          <p:cNvPr id="100" name="Google Shape;100;p20"/>
          <p:cNvSpPr txBox="1">
            <a:spLocks noGrp="1"/>
          </p:cNvSpPr>
          <p:nvPr>
            <p:ph type="body" idx="3"/>
          </p:nvPr>
        </p:nvSpPr>
        <p:spPr>
          <a:xfrm>
            <a:off x="888951" y="4249360"/>
            <a:ext cx="5107235" cy="242537"/>
          </a:xfrm>
          <a:prstGeom prst="rect">
            <a:avLst/>
          </a:prstGeom>
          <a:noFill/>
          <a:ln>
            <a:noFill/>
          </a:ln>
        </p:spPr>
        <p:txBody>
          <a:bodyPr spcFirstLastPara="1" vert="horz" wrap="square" lIns="91184" tIns="45575" rIns="91184" bIns="45575" numCol="1" rtlCol="0" anchor="t" anchorCtr="0" compatLnSpc="1">
            <a:prstTxWarp prst="textNoShape">
              <a:avLst/>
            </a:prstTxWarp>
            <a:normAutofit fontScale="25000" lnSpcReduction="20000"/>
          </a:bodyPr>
          <a:lstStyle/>
          <a:p>
            <a:pPr marL="0" indent="0">
              <a:spcBef>
                <a:spcPts val="0"/>
              </a:spcBef>
              <a:spcAft>
                <a:spcPts val="1596"/>
              </a:spcAft>
              <a:buSzPct val="100000"/>
            </a:pPr>
            <a:r>
              <a:rPr lang="en"/>
              <a:t>January 2024 – December 2026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15A7-DE0F-1608-2045-7869DBFCF00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899AE20-2F3B-640C-1BF7-BA31B319724C}"/>
              </a:ext>
            </a:extLst>
          </p:cNvPr>
          <p:cNvSpPr>
            <a:spLocks noGrp="1"/>
          </p:cNvSpPr>
          <p:nvPr>
            <p:ph type="ctrTitle"/>
          </p:nvPr>
        </p:nvSpPr>
        <p:spPr>
          <a:xfrm>
            <a:off x="362712" y="1643865"/>
            <a:ext cx="9659112" cy="1654139"/>
          </a:xfrm>
        </p:spPr>
        <p:txBody>
          <a:bodyPr>
            <a:normAutofit/>
          </a:bodyPr>
          <a:lstStyle/>
          <a:p>
            <a:r>
              <a:rPr lang="en-US" sz="4400" dirty="0">
                <a:latin typeface="Open Sans" panose="020B0606030504020204" pitchFamily="34" charset="0"/>
              </a:rPr>
              <a:t>Thank you!</a:t>
            </a:r>
          </a:p>
        </p:txBody>
      </p:sp>
      <p:sp>
        <p:nvSpPr>
          <p:cNvPr id="9" name="Subtitle 8">
            <a:extLst>
              <a:ext uri="{FF2B5EF4-FFF2-40B4-BE49-F238E27FC236}">
                <a16:creationId xmlns:a16="http://schemas.microsoft.com/office/drawing/2014/main" id="{D414592A-1B30-2E77-B700-082FD58C571C}"/>
              </a:ext>
            </a:extLst>
          </p:cNvPr>
          <p:cNvSpPr>
            <a:spLocks noGrp="1"/>
          </p:cNvSpPr>
          <p:nvPr>
            <p:ph type="subTitle" idx="1"/>
          </p:nvPr>
        </p:nvSpPr>
        <p:spPr>
          <a:xfrm>
            <a:off x="444905" y="3472468"/>
            <a:ext cx="9659112" cy="416451"/>
          </a:xfrm>
        </p:spPr>
        <p:txBody>
          <a:bodyPr>
            <a:normAutofit/>
          </a:bodyPr>
          <a:lstStyle/>
          <a:p>
            <a:pPr algn="just"/>
            <a:r>
              <a:rPr lang="en-US" sz="1800" dirty="0"/>
              <a:t>Dilek Fraisl, </a:t>
            </a:r>
            <a:r>
              <a:rPr lang="en-US" sz="1800" b="0" i="0" dirty="0">
                <a:effectLst/>
                <a:latin typeface="Open Sans" panose="020B0606030504020204" pitchFamily="34" charset="0"/>
              </a:rPr>
              <a:t>Linda See, Steffen Fritz, Ian McCallum</a:t>
            </a:r>
            <a:endParaRPr lang="en-US" sz="1800" dirty="0"/>
          </a:p>
        </p:txBody>
      </p:sp>
      <p:sp>
        <p:nvSpPr>
          <p:cNvPr id="4" name="Subtitle 2">
            <a:extLst>
              <a:ext uri="{FF2B5EF4-FFF2-40B4-BE49-F238E27FC236}">
                <a16:creationId xmlns:a16="http://schemas.microsoft.com/office/drawing/2014/main" id="{E10489D2-2609-9EC0-6687-1476ED0EF8A4}"/>
              </a:ext>
            </a:extLst>
          </p:cNvPr>
          <p:cNvSpPr txBox="1">
            <a:spLocks/>
          </p:cNvSpPr>
          <p:nvPr/>
        </p:nvSpPr>
        <p:spPr>
          <a:xfrm>
            <a:off x="10582382" y="6332266"/>
            <a:ext cx="1442042" cy="335544"/>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lang="en-US" sz="24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Font typeface="Courier New" panose="02070309020205020404" pitchFamily="49"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1200" noProof="0" dirty="0">
                <a:solidFill>
                  <a:schemeClr val="tx1">
                    <a:lumMod val="50000"/>
                    <a:lumOff val="50000"/>
                  </a:schemeClr>
                </a:solidFill>
              </a:rPr>
              <a:t>EGU25, Vienna</a:t>
            </a:r>
          </a:p>
        </p:txBody>
      </p:sp>
      <p:sp>
        <p:nvSpPr>
          <p:cNvPr id="7" name="Subtitle 8">
            <a:extLst>
              <a:ext uri="{FF2B5EF4-FFF2-40B4-BE49-F238E27FC236}">
                <a16:creationId xmlns:a16="http://schemas.microsoft.com/office/drawing/2014/main" id="{1B5AD573-2DC2-5548-ED91-A6BA6B0137EA}"/>
              </a:ext>
            </a:extLst>
          </p:cNvPr>
          <p:cNvSpPr txBox="1">
            <a:spLocks/>
          </p:cNvSpPr>
          <p:nvPr/>
        </p:nvSpPr>
        <p:spPr>
          <a:xfrm>
            <a:off x="444905" y="4215740"/>
            <a:ext cx="9659112" cy="99839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lang="en-US" sz="24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Courier New" panose="02070309020205020404" pitchFamily="49" charset="0"/>
              <a:buNone/>
              <a:defRPr sz="2000" b="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Font typeface="Courier New" panose="02070309020205020404" pitchFamily="49"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dirty="0"/>
              <a:t>Dr. Dilek Fraisl </a:t>
            </a:r>
          </a:p>
          <a:p>
            <a:pPr>
              <a:lnSpc>
                <a:spcPct val="100000"/>
              </a:lnSpc>
              <a:spcBef>
                <a:spcPts val="0"/>
              </a:spcBef>
            </a:pPr>
            <a:r>
              <a:rPr lang="en-US" sz="1600" dirty="0"/>
              <a:t>Senior Research Scholar l </a:t>
            </a:r>
            <a:r>
              <a:rPr lang="en-AT" sz="1600" dirty="0">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pPr>
            <a:r>
              <a:rPr lang="en-US" sz="1600" dirty="0"/>
              <a:t>Managing Director l Citizen Science Global Partnership (CSGP)</a:t>
            </a:r>
            <a:endParaRPr lang="en-US" dirty="0">
              <a:solidFill>
                <a:schemeClr val="dk2"/>
              </a:solidFill>
            </a:endParaRPr>
          </a:p>
          <a:p>
            <a:pPr marL="0" indent="0" algn="ctr">
              <a:lnSpc>
                <a:spcPct val="100000"/>
              </a:lnSpc>
              <a:spcBef>
                <a:spcPts val="0"/>
              </a:spcBef>
              <a:buNone/>
            </a:pPr>
            <a:endParaRPr lang="en-US" dirty="0"/>
          </a:p>
          <a:p>
            <a:pPr algn="just"/>
            <a:endParaRPr lang="en-US" dirty="0"/>
          </a:p>
        </p:txBody>
      </p:sp>
      <p:sp>
        <p:nvSpPr>
          <p:cNvPr id="10" name="TextBox 9">
            <a:extLst>
              <a:ext uri="{FF2B5EF4-FFF2-40B4-BE49-F238E27FC236}">
                <a16:creationId xmlns:a16="http://schemas.microsoft.com/office/drawing/2014/main" id="{AD8FE173-2278-51F8-0475-1351A3A5C777}"/>
              </a:ext>
            </a:extLst>
          </p:cNvPr>
          <p:cNvSpPr txBox="1"/>
          <p:nvPr/>
        </p:nvSpPr>
        <p:spPr>
          <a:xfrm>
            <a:off x="444905" y="5404208"/>
            <a:ext cx="2666430" cy="954107"/>
          </a:xfrm>
          <a:prstGeom prst="rect">
            <a:avLst/>
          </a:prstGeom>
          <a:noFill/>
        </p:spPr>
        <p:txBody>
          <a:bodyPr wrap="square">
            <a:spAutoFit/>
          </a:bodyPr>
          <a:lstStyle/>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Email: </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hlinkClick r:id="rId2">
                  <a:extLst>
                    <a:ext uri="{A12FA001-AC4F-418D-AE19-62706E023703}">
                      <ahyp:hlinkClr xmlns:ahyp="http://schemas.microsoft.com/office/drawing/2018/hyperlinkcolor" val="tx"/>
                    </a:ext>
                  </a:extLst>
                </a:hlinkClick>
              </a:rPr>
              <a:t>fraisl@iiasa.ac.at</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 </a:t>
            </a: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BlueSky: </a:t>
            </a:r>
            <a:r>
              <a:rPr lang="en-GB" sz="1400" dirty="0" err="1">
                <a:solidFill>
                  <a:schemeClr val="bg1"/>
                </a:solidFill>
                <a:latin typeface="Tahoma" panose="020B0604030504040204" pitchFamily="34" charset="0"/>
                <a:ea typeface="Tahoma" panose="020B0604030504040204" pitchFamily="34" charset="0"/>
                <a:cs typeface="Tahoma" panose="020B0604030504040204" pitchFamily="34" charset="0"/>
                <a:sym typeface="Tahoma"/>
              </a:rPr>
              <a:t>dilekfraisl.bsky.social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endParaRP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LinkedIn: dilekfraisl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Web: </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hlinkClick r:id="rId3">
                  <a:extLst>
                    <a:ext uri="{A12FA001-AC4F-418D-AE19-62706E023703}">
                      <ahyp:hlinkClr xmlns:ahyp="http://schemas.microsoft.com/office/drawing/2018/hyperlinkcolor" val="tx"/>
                    </a:ext>
                  </a:extLst>
                </a:hlinkClick>
              </a:rPr>
              <a:t>www.iiasa.ac.at</a:t>
            </a:r>
            <a:r>
              <a:rPr lang="en-GB" sz="140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 l</a:t>
            </a:r>
            <a:endParaRPr lang="en-GB"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oogle Shape;245;p10" descr="A group of colorful squares with symbols&#10;&#10;Description automatically generated">
            <a:extLst>
              <a:ext uri="{FF2B5EF4-FFF2-40B4-BE49-F238E27FC236}">
                <a16:creationId xmlns:a16="http://schemas.microsoft.com/office/drawing/2014/main" id="{F7CFF166-DE7D-3C5C-6D4F-1C67FAE9E498}"/>
              </a:ext>
            </a:extLst>
          </p:cNvPr>
          <p:cNvPicPr preferRelativeResize="0"/>
          <p:nvPr/>
        </p:nvPicPr>
        <p:blipFill>
          <a:blip r:embed="rId3"/>
          <a:stretch>
            <a:fillRect/>
          </a:stretch>
        </p:blipFill>
        <p:spPr>
          <a:xfrm>
            <a:off x="1189101" y="1062659"/>
            <a:ext cx="9472835" cy="4732681"/>
          </a:xfrm>
          <a:prstGeom prst="rect">
            <a:avLst/>
          </a:prstGeom>
          <a:noFill/>
        </p:spPr>
      </p:pic>
    </p:spTree>
    <p:extLst>
      <p:ext uri="{BB962C8B-B14F-4D97-AF65-F5344CB8AC3E}">
        <p14:creationId xmlns:p14="http://schemas.microsoft.com/office/powerpoint/2010/main" val="236607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CFAF5-5DB0-94BA-3F43-32CBF71A65E5}"/>
              </a:ext>
            </a:extLst>
          </p:cNvPr>
          <p:cNvSpPr>
            <a:spLocks noGrp="1"/>
          </p:cNvSpPr>
          <p:nvPr>
            <p:ph type="sldNum" sz="quarter" idx="11"/>
          </p:nvPr>
        </p:nvSpPr>
        <p:spPr/>
        <p:txBody>
          <a:bodyPr/>
          <a:lstStyle/>
          <a:p>
            <a:fld id="{838B0777-827F-8D42-90B1-61394C340E65}" type="slidenum">
              <a:rPr lang="en-US" smtClean="0"/>
              <a:pPr/>
              <a:t>3</a:t>
            </a:fld>
            <a:endParaRPr lang="en-US" dirty="0"/>
          </a:p>
        </p:txBody>
      </p:sp>
      <p:sp>
        <p:nvSpPr>
          <p:cNvPr id="3" name="Footer Placeholder 2">
            <a:extLst>
              <a:ext uri="{FF2B5EF4-FFF2-40B4-BE49-F238E27FC236}">
                <a16:creationId xmlns:a16="http://schemas.microsoft.com/office/drawing/2014/main" id="{DAD1C715-968C-5360-A940-A3F90B40BCD7}"/>
              </a:ext>
            </a:extLst>
          </p:cNvPr>
          <p:cNvSpPr>
            <a:spLocks noGrp="1"/>
          </p:cNvSpPr>
          <p:nvPr>
            <p:ph type="ftr" sz="quarter" idx="3"/>
          </p:nvPr>
        </p:nvSpPr>
        <p:spPr/>
        <p:txBody>
          <a:bodyPr/>
          <a:lstStyle/>
          <a:p>
            <a:r>
              <a:rPr lang="en-US"/>
              <a:t>FOOTER - Goto 'Insert &gt; Header and footer &gt; Footer'</a:t>
            </a:r>
            <a:endParaRPr lang="en-GB" dirty="0"/>
          </a:p>
        </p:txBody>
      </p:sp>
      <p:sp>
        <p:nvSpPr>
          <p:cNvPr id="4" name="Date Placeholder 3">
            <a:extLst>
              <a:ext uri="{FF2B5EF4-FFF2-40B4-BE49-F238E27FC236}">
                <a16:creationId xmlns:a16="http://schemas.microsoft.com/office/drawing/2014/main" id="{33B1C49E-35F4-88BD-6AE0-96315F0957C9}"/>
              </a:ext>
            </a:extLst>
          </p:cNvPr>
          <p:cNvSpPr>
            <a:spLocks noGrp="1"/>
          </p:cNvSpPr>
          <p:nvPr>
            <p:ph type="dt" sz="half" idx="2"/>
          </p:nvPr>
        </p:nvSpPr>
        <p:spPr/>
        <p:txBody>
          <a:bodyPr/>
          <a:lstStyle/>
          <a:p>
            <a:r>
              <a:rPr lang="en-US"/>
              <a:t>DATE - 'Insert &gt; Header and footer &gt; Fixed'</a:t>
            </a:r>
            <a:endParaRPr lang="en-GB" dirty="0"/>
          </a:p>
        </p:txBody>
      </p:sp>
      <p:pic>
        <p:nvPicPr>
          <p:cNvPr id="5" name="Picture 4" descr="A graph of a bar chart&#10;&#10;Description automatically generated with medium confidence">
            <a:extLst>
              <a:ext uri="{FF2B5EF4-FFF2-40B4-BE49-F238E27FC236}">
                <a16:creationId xmlns:a16="http://schemas.microsoft.com/office/drawing/2014/main" id="{2AA2E02F-B3E3-49FB-5E11-D7303E3CBCD2}"/>
              </a:ext>
            </a:extLst>
          </p:cNvPr>
          <p:cNvPicPr>
            <a:picLocks noChangeAspect="1"/>
          </p:cNvPicPr>
          <p:nvPr/>
        </p:nvPicPr>
        <p:blipFill>
          <a:blip r:embed="rId3"/>
          <a:stretch>
            <a:fillRect/>
          </a:stretch>
        </p:blipFill>
        <p:spPr>
          <a:xfrm>
            <a:off x="409155" y="1436165"/>
            <a:ext cx="5686844" cy="4165611"/>
          </a:xfrm>
          <a:prstGeom prst="rect">
            <a:avLst/>
          </a:prstGeom>
        </p:spPr>
      </p:pic>
      <p:pic>
        <p:nvPicPr>
          <p:cNvPr id="6" name="Picture 5" descr="A graph of different colored bars&#10;&#10;Description automatically generated">
            <a:extLst>
              <a:ext uri="{FF2B5EF4-FFF2-40B4-BE49-F238E27FC236}">
                <a16:creationId xmlns:a16="http://schemas.microsoft.com/office/drawing/2014/main" id="{C63F831B-6F1B-BC80-A4CF-F060904E5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96" y="1436165"/>
            <a:ext cx="5542900" cy="4166352"/>
          </a:xfrm>
          <a:prstGeom prst="rect">
            <a:avLst/>
          </a:prstGeom>
        </p:spPr>
      </p:pic>
      <p:sp>
        <p:nvSpPr>
          <p:cNvPr id="7" name="Google Shape;67;p9">
            <a:extLst>
              <a:ext uri="{FF2B5EF4-FFF2-40B4-BE49-F238E27FC236}">
                <a16:creationId xmlns:a16="http://schemas.microsoft.com/office/drawing/2014/main" id="{9A06A1AD-1252-7B49-1EBB-8124F2EE1E34}"/>
              </a:ext>
            </a:extLst>
          </p:cNvPr>
          <p:cNvSpPr txBox="1">
            <a:spLocks/>
          </p:cNvSpPr>
          <p:nvPr/>
        </p:nvSpPr>
        <p:spPr>
          <a:xfrm>
            <a:off x="2227046" y="5843414"/>
            <a:ext cx="7999165" cy="343976"/>
          </a:xfrm>
          <a:prstGeom prst="rect">
            <a:avLst/>
          </a:prstGeom>
        </p:spPr>
        <p:txBody>
          <a:bodyPr spcFirstLastPara="1" wrap="square" lIns="91425" tIns="45700" rIns="91425" bIns="45700" anchor="ctr" anchorCtr="0">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i="1" dirty="0">
                <a:solidFill>
                  <a:schemeClr val="accent1"/>
                </a:solidFill>
                <a:latin typeface="Tahoma" panose="020B0604030504040204" pitchFamily="34" charset="0"/>
                <a:ea typeface="Tahoma" panose="020B0604030504040204" pitchFamily="34" charset="0"/>
                <a:cs typeface="Tahoma" panose="020B0604030504040204" pitchFamily="34" charset="0"/>
              </a:rPr>
              <a:t>Almost half of the 92 environmental SDG indicators lack data</a:t>
            </a:r>
          </a:p>
        </p:txBody>
      </p:sp>
      <p:sp>
        <p:nvSpPr>
          <p:cNvPr id="8" name="Title 1">
            <a:extLst>
              <a:ext uri="{FF2B5EF4-FFF2-40B4-BE49-F238E27FC236}">
                <a16:creationId xmlns:a16="http://schemas.microsoft.com/office/drawing/2014/main" id="{2F194788-2885-DA1F-EC18-8A24C5FAF799}"/>
              </a:ext>
            </a:extLst>
          </p:cNvPr>
          <p:cNvSpPr txBox="1">
            <a:spLocks/>
          </p:cNvSpPr>
          <p:nvPr/>
        </p:nvSpPr>
        <p:spPr>
          <a:xfrm>
            <a:off x="579255" y="578128"/>
            <a:ext cx="10108800" cy="565200"/>
          </a:xfrm>
          <a:prstGeom prst="rect">
            <a:avLst/>
          </a:prstGeom>
        </p:spPr>
        <p:txBody>
          <a:bodyPr/>
          <a:lstStyle>
            <a:lvl1pPr algn="l" defTabSz="914400" rtl="0" eaLnBrk="1" latinLnBrk="0" hangingPunct="1">
              <a:lnSpc>
                <a:spcPct val="90000"/>
              </a:lnSpc>
              <a:spcBef>
                <a:spcPct val="0"/>
              </a:spcBef>
              <a:buNone/>
              <a:defRPr sz="3600" kern="1200">
                <a:solidFill>
                  <a:srgbClr val="7030A0"/>
                </a:solidFill>
                <a:latin typeface="Tahoma" panose="020B0604030504040204" pitchFamily="34" charset="0"/>
                <a:ea typeface="Tahoma" panose="020B0604030504040204" pitchFamily="34" charset="0"/>
                <a:cs typeface="Tahoma" panose="020B0604030504040204" pitchFamily="34" charset="0"/>
              </a:defRPr>
            </a:lvl1pPr>
          </a:lstStyle>
          <a:p>
            <a:r>
              <a:rPr lang="en-US" sz="3200" dirty="0"/>
              <a:t>DATA GAPS</a:t>
            </a:r>
          </a:p>
        </p:txBody>
      </p:sp>
    </p:spTree>
    <p:extLst>
      <p:ext uri="{BB962C8B-B14F-4D97-AF65-F5344CB8AC3E}">
        <p14:creationId xmlns:p14="http://schemas.microsoft.com/office/powerpoint/2010/main" val="2374581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E43312-BF8D-BA82-6585-4BDBAB6C9BB5}"/>
              </a:ext>
            </a:extLst>
          </p:cNvPr>
          <p:cNvSpPr>
            <a:spLocks noGrp="1"/>
          </p:cNvSpPr>
          <p:nvPr>
            <p:ph type="sldNum" sz="quarter" idx="11"/>
          </p:nvPr>
        </p:nvSpPr>
        <p:spPr/>
        <p:txBody>
          <a:bodyPr/>
          <a:lstStyle/>
          <a:p>
            <a:fld id="{838B0777-827F-8D42-90B1-61394C340E65}" type="slidenum">
              <a:rPr lang="en-US" smtClean="0"/>
              <a:pPr/>
              <a:t>4</a:t>
            </a:fld>
            <a:endParaRPr lang="en-US" dirty="0"/>
          </a:p>
        </p:txBody>
      </p:sp>
      <p:sp>
        <p:nvSpPr>
          <p:cNvPr id="4" name="Date Placeholder 3">
            <a:extLst>
              <a:ext uri="{FF2B5EF4-FFF2-40B4-BE49-F238E27FC236}">
                <a16:creationId xmlns:a16="http://schemas.microsoft.com/office/drawing/2014/main" id="{54A278C6-85FA-8CD1-DE48-4E56B3513321}"/>
              </a:ext>
            </a:extLst>
          </p:cNvPr>
          <p:cNvSpPr>
            <a:spLocks noGrp="1"/>
          </p:cNvSpPr>
          <p:nvPr>
            <p:ph type="dt" sz="half" idx="2"/>
          </p:nvPr>
        </p:nvSpPr>
        <p:spPr/>
        <p:txBody>
          <a:bodyPr/>
          <a:lstStyle/>
          <a:p>
            <a:r>
              <a:rPr lang="en-US"/>
              <a:t>DATE - 'Insert &gt; Header and footer &gt; Fixed'</a:t>
            </a:r>
            <a:endParaRPr lang="en-GB" dirty="0"/>
          </a:p>
        </p:txBody>
      </p:sp>
      <p:sp>
        <p:nvSpPr>
          <p:cNvPr id="6" name="TextBox 5">
            <a:extLst>
              <a:ext uri="{FF2B5EF4-FFF2-40B4-BE49-F238E27FC236}">
                <a16:creationId xmlns:a16="http://schemas.microsoft.com/office/drawing/2014/main" id="{86F4DF61-5B80-1FA8-2312-C8F338D4D524}"/>
              </a:ext>
            </a:extLst>
          </p:cNvPr>
          <p:cNvSpPr txBox="1"/>
          <p:nvPr/>
        </p:nvSpPr>
        <p:spPr>
          <a:xfrm>
            <a:off x="1007389" y="1724714"/>
            <a:ext cx="10135891" cy="3416320"/>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rPr>
              <a:t>The GBF Framework is </a:t>
            </a:r>
            <a:r>
              <a:rPr lang="en-US" sz="2400" dirty="0">
                <a:solidFill>
                  <a:srgbClr val="0E0E0E"/>
                </a:solidFill>
                <a:effectLst/>
                <a:latin typeface="Times New Roman" panose="02020603050405020304" pitchFamily="18" charset="0"/>
                <a:ea typeface="Calibri" panose="020F0502020204030204" pitchFamily="34" charset="0"/>
              </a:rPr>
              <a:t>“…</a:t>
            </a:r>
            <a:r>
              <a:rPr lang="en-US" sz="2400" i="1" dirty="0">
                <a:solidFill>
                  <a:srgbClr val="0E0E0E"/>
                </a:solidFill>
                <a:effectLst/>
                <a:latin typeface="Times New Roman" panose="02020603050405020304" pitchFamily="18" charset="0"/>
                <a:ea typeface="Calibri" panose="020F0502020204030204" pitchFamily="34" charset="0"/>
              </a:rPr>
              <a:t>a framework for all - for the </a:t>
            </a:r>
            <a:r>
              <a:rPr lang="en-US" sz="2400" b="1" i="1" dirty="0">
                <a:solidFill>
                  <a:srgbClr val="0E0E0E"/>
                </a:solidFill>
                <a:effectLst/>
                <a:latin typeface="Times New Roman" panose="02020603050405020304" pitchFamily="18" charset="0"/>
                <a:ea typeface="Calibri" panose="020F0502020204030204" pitchFamily="34" charset="0"/>
              </a:rPr>
              <a:t>whole of government and the whole of society.</a:t>
            </a:r>
            <a:r>
              <a:rPr lang="en-US" sz="2400" i="1" dirty="0">
                <a:solidFill>
                  <a:srgbClr val="0E0E0E"/>
                </a:solidFill>
                <a:effectLst/>
                <a:latin typeface="Times New Roman" panose="02020603050405020304" pitchFamily="18" charset="0"/>
                <a:ea typeface="Calibri" panose="020F0502020204030204" pitchFamily="34" charset="0"/>
              </a:rPr>
              <a:t> Its success requires political will and recognition at the highest level of government and relies on action and cooperation by all levels of government and by all actors of society</a:t>
            </a:r>
            <a:r>
              <a:rPr lang="en-US" sz="2400" dirty="0">
                <a:solidFill>
                  <a:srgbClr val="0E0E0E"/>
                </a:solidFill>
                <a:effectLst/>
                <a:latin typeface="Times New Roman" panose="02020603050405020304" pitchFamily="18" charset="0"/>
                <a:ea typeface="Calibri" panose="020F0502020204030204" pitchFamily="34" charset="0"/>
              </a:rPr>
              <a:t>”</a:t>
            </a:r>
          </a:p>
          <a:p>
            <a:pPr algn="just"/>
            <a:endParaRPr lang="en-US" sz="2400" dirty="0">
              <a:solidFill>
                <a:srgbClr val="0E0E0E"/>
              </a:solidFill>
              <a:latin typeface="Times New Roman" panose="02020603050405020304" pitchFamily="18" charset="0"/>
            </a:endParaRPr>
          </a:p>
          <a:p>
            <a:pPr algn="just"/>
            <a:r>
              <a:rPr lang="en-US" sz="2400" dirty="0">
                <a:solidFill>
                  <a:srgbClr val="000000"/>
                </a:solidFill>
                <a:effectLst/>
                <a:latin typeface="Times New Roman" panose="02020603050405020304" pitchFamily="18" charset="0"/>
                <a:ea typeface="Times New Roman" panose="02020603050405020304" pitchFamily="18" charset="0"/>
              </a:rPr>
              <a:t>The GBF Monitoring Framework </a:t>
            </a:r>
            <a:r>
              <a:rPr lang="en-US" sz="2400" i="1" dirty="0">
                <a:solidFill>
                  <a:srgbClr val="000000"/>
                </a:solidFill>
                <a:effectLst/>
                <a:latin typeface="Times New Roman" panose="02020603050405020304" pitchFamily="18" charset="0"/>
                <a:ea typeface="Times New Roman" panose="02020603050405020304" pitchFamily="18" charset="0"/>
              </a:rPr>
              <a:t>“…invites Parties and relevant organizations to support </a:t>
            </a:r>
            <a:r>
              <a:rPr lang="en-US" sz="2400" b="1" i="1" dirty="0">
                <a:solidFill>
                  <a:srgbClr val="000000"/>
                </a:solidFill>
                <a:effectLst/>
                <a:latin typeface="Times New Roman" panose="02020603050405020304" pitchFamily="18" charset="0"/>
                <a:ea typeface="Times New Roman" panose="02020603050405020304" pitchFamily="18" charset="0"/>
              </a:rPr>
              <a:t>community-based monitoring and information systems and </a:t>
            </a:r>
            <a:r>
              <a:rPr lang="en-US" sz="2400" b="1" i="1" dirty="0">
                <a:solidFill>
                  <a:srgbClr val="000000"/>
                </a:solidFill>
                <a:latin typeface="Times New Roman" panose="02020603050405020304" pitchFamily="18" charset="0"/>
              </a:rPr>
              <a:t>citizen science and their contributions </a:t>
            </a:r>
            <a:r>
              <a:rPr lang="en-US" sz="2400" i="1" dirty="0">
                <a:solidFill>
                  <a:srgbClr val="000000"/>
                </a:solidFill>
                <a:latin typeface="Times New Roman" panose="02020603050405020304" pitchFamily="18" charset="0"/>
              </a:rPr>
              <a:t>to the implementation of the monitoring framework for the Kunming-Montreal Global Biodiversity Framework”</a:t>
            </a:r>
            <a:endParaRPr lang="en-AT" sz="2400" i="1" dirty="0">
              <a:solidFill>
                <a:srgbClr val="000000"/>
              </a:solidFill>
              <a:latin typeface="Times New Roman" panose="02020603050405020304" pitchFamily="18" charset="0"/>
            </a:endParaRPr>
          </a:p>
        </p:txBody>
      </p:sp>
      <p:sp>
        <p:nvSpPr>
          <p:cNvPr id="7" name="TextBox 6">
            <a:extLst>
              <a:ext uri="{FF2B5EF4-FFF2-40B4-BE49-F238E27FC236}">
                <a16:creationId xmlns:a16="http://schemas.microsoft.com/office/drawing/2014/main" id="{0C038F6A-8686-F10F-44A7-6E63D3E85947}"/>
              </a:ext>
            </a:extLst>
          </p:cNvPr>
          <p:cNvSpPr txBox="1"/>
          <p:nvPr/>
        </p:nvSpPr>
        <p:spPr>
          <a:xfrm>
            <a:off x="1007389" y="730968"/>
            <a:ext cx="10399058" cy="584775"/>
          </a:xfrm>
          <a:prstGeom prst="rect">
            <a:avLst/>
          </a:prstGeom>
          <a:noFill/>
        </p:spPr>
        <p:txBody>
          <a:bodyPr wrap="square" rtlCol="0">
            <a:spAutoFit/>
          </a:bodyPr>
          <a:lstStyle/>
          <a:p>
            <a:r>
              <a:rPr lang="en-AT" sz="3200" dirty="0">
                <a:latin typeface="Times New Roman" panose="02020603050405020304" pitchFamily="18" charset="0"/>
                <a:cs typeface="Times New Roman" panose="02020603050405020304" pitchFamily="18" charset="0"/>
              </a:rPr>
              <a:t>Role of citizen science and participatory approaches in GBF</a:t>
            </a:r>
          </a:p>
        </p:txBody>
      </p:sp>
      <p:sp>
        <p:nvSpPr>
          <p:cNvPr id="8" name="TextBox 7">
            <a:extLst>
              <a:ext uri="{FF2B5EF4-FFF2-40B4-BE49-F238E27FC236}">
                <a16:creationId xmlns:a16="http://schemas.microsoft.com/office/drawing/2014/main" id="{94D4584A-893C-8E30-A21E-26A413515CBF}"/>
              </a:ext>
            </a:extLst>
          </p:cNvPr>
          <p:cNvSpPr txBox="1"/>
          <p:nvPr/>
        </p:nvSpPr>
        <p:spPr>
          <a:xfrm>
            <a:off x="9733391" y="5480083"/>
            <a:ext cx="1909497" cy="769441"/>
          </a:xfrm>
          <a:prstGeom prst="rect">
            <a:avLst/>
          </a:prstGeom>
          <a:noFill/>
        </p:spPr>
        <p:txBody>
          <a:bodyPr wrap="none" rtlCol="0">
            <a:spAutoFit/>
          </a:bodyPr>
          <a:lstStyle/>
          <a:p>
            <a:r>
              <a:rPr lang="en-AT" sz="4400" b="1" dirty="0">
                <a:latin typeface="Times New Roman" panose="02020603050405020304" pitchFamily="18" charset="0"/>
                <a:cs typeface="Times New Roman" panose="02020603050405020304" pitchFamily="18" charset="0"/>
              </a:rPr>
              <a:t>HOW?</a:t>
            </a:r>
          </a:p>
        </p:txBody>
      </p:sp>
    </p:spTree>
    <p:extLst>
      <p:ext uri="{BB962C8B-B14F-4D97-AF65-F5344CB8AC3E}">
        <p14:creationId xmlns:p14="http://schemas.microsoft.com/office/powerpoint/2010/main" val="97413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6B230-6E65-547F-80A0-12C54DB62D44}"/>
              </a:ext>
            </a:extLst>
          </p:cNvPr>
          <p:cNvSpPr>
            <a:spLocks noGrp="1"/>
          </p:cNvSpPr>
          <p:nvPr>
            <p:ph type="sldNum" sz="quarter" idx="11"/>
          </p:nvPr>
        </p:nvSpPr>
        <p:spPr/>
        <p:txBody>
          <a:bodyPr/>
          <a:lstStyle/>
          <a:p>
            <a:fld id="{838B0777-827F-8D42-90B1-61394C340E65}" type="slidenum">
              <a:rPr lang="en-US" smtClean="0"/>
              <a:pPr/>
              <a:t>5</a:t>
            </a:fld>
            <a:endParaRPr lang="en-US" dirty="0"/>
          </a:p>
        </p:txBody>
      </p:sp>
      <p:sp>
        <p:nvSpPr>
          <p:cNvPr id="3" name="Footer Placeholder 2">
            <a:extLst>
              <a:ext uri="{FF2B5EF4-FFF2-40B4-BE49-F238E27FC236}">
                <a16:creationId xmlns:a16="http://schemas.microsoft.com/office/drawing/2014/main" id="{700D4FD3-D5AB-961C-21D2-F364B8C6E10A}"/>
              </a:ext>
            </a:extLst>
          </p:cNvPr>
          <p:cNvSpPr>
            <a:spLocks noGrp="1"/>
          </p:cNvSpPr>
          <p:nvPr>
            <p:ph type="ftr" sz="quarter" idx="3"/>
          </p:nvPr>
        </p:nvSpPr>
        <p:spPr/>
        <p:txBody>
          <a:bodyPr/>
          <a:lstStyle/>
          <a:p>
            <a:r>
              <a:rPr lang="en-US"/>
              <a:t>FOOTER - Goto 'Insert &gt; Header and footer &gt; Footer'</a:t>
            </a:r>
            <a:endParaRPr lang="en-GB" dirty="0"/>
          </a:p>
        </p:txBody>
      </p:sp>
      <p:sp>
        <p:nvSpPr>
          <p:cNvPr id="4" name="Date Placeholder 3">
            <a:extLst>
              <a:ext uri="{FF2B5EF4-FFF2-40B4-BE49-F238E27FC236}">
                <a16:creationId xmlns:a16="http://schemas.microsoft.com/office/drawing/2014/main" id="{EE987481-FA73-9625-79BB-66292BF65568}"/>
              </a:ext>
            </a:extLst>
          </p:cNvPr>
          <p:cNvSpPr>
            <a:spLocks noGrp="1"/>
          </p:cNvSpPr>
          <p:nvPr>
            <p:ph type="dt" sz="half" idx="2"/>
          </p:nvPr>
        </p:nvSpPr>
        <p:spPr/>
        <p:txBody>
          <a:bodyPr/>
          <a:lstStyle/>
          <a:p>
            <a:r>
              <a:rPr lang="en-US"/>
              <a:t>DATE - 'Insert &gt; Header and footer &gt; Fixed'</a:t>
            </a:r>
            <a:endParaRPr lang="en-GB" dirty="0"/>
          </a:p>
        </p:txBody>
      </p:sp>
      <p:pic>
        <p:nvPicPr>
          <p:cNvPr id="5" name="Picture 4">
            <a:extLst>
              <a:ext uri="{FF2B5EF4-FFF2-40B4-BE49-F238E27FC236}">
                <a16:creationId xmlns:a16="http://schemas.microsoft.com/office/drawing/2014/main" id="{D730F3D7-7610-FD23-520C-C321B8152E4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8362" y="936489"/>
            <a:ext cx="8260065" cy="5209316"/>
          </a:xfrm>
          <a:prstGeom prst="rect">
            <a:avLst/>
          </a:prstGeom>
        </p:spPr>
      </p:pic>
      <p:sp>
        <p:nvSpPr>
          <p:cNvPr id="6" name="Content Placeholder 2">
            <a:extLst>
              <a:ext uri="{FF2B5EF4-FFF2-40B4-BE49-F238E27FC236}">
                <a16:creationId xmlns:a16="http://schemas.microsoft.com/office/drawing/2014/main" id="{8C9F11FE-64BB-1C4F-AD9D-6ADC33F5D2B3}"/>
              </a:ext>
            </a:extLst>
          </p:cNvPr>
          <p:cNvSpPr txBox="1">
            <a:spLocks/>
          </p:cNvSpPr>
          <p:nvPr/>
        </p:nvSpPr>
        <p:spPr>
          <a:xfrm>
            <a:off x="258748" y="221272"/>
            <a:ext cx="11676313" cy="738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The SDG indicators where citizen science </a:t>
            </a:r>
            <a:r>
              <a:rPr lang="en-US" sz="1800" b="1" i="1" dirty="0">
                <a:latin typeface="Tahoma" panose="020B0604030504040204" pitchFamily="34" charset="0"/>
                <a:ea typeface="Tahoma" panose="020B0604030504040204" pitchFamily="34" charset="0"/>
                <a:cs typeface="Tahoma" panose="020B0604030504040204" pitchFamily="34" charset="0"/>
              </a:rPr>
              <a:t>projects</a:t>
            </a:r>
            <a:r>
              <a:rPr lang="en-US" sz="1800" b="1" dirty="0">
                <a:latin typeface="Tahoma" panose="020B0604030504040204" pitchFamily="34" charset="0"/>
                <a:ea typeface="Tahoma" panose="020B0604030504040204" pitchFamily="34" charset="0"/>
                <a:cs typeface="Tahoma" panose="020B0604030504040204" pitchFamily="34" charset="0"/>
              </a:rPr>
              <a:t> are ‘already contributing’, ‘could contribute’ or where there is ‘no alignment' </a:t>
            </a:r>
          </a:p>
        </p:txBody>
      </p:sp>
      <p:sp>
        <p:nvSpPr>
          <p:cNvPr id="7" name="TextBox 6">
            <a:extLst>
              <a:ext uri="{FF2B5EF4-FFF2-40B4-BE49-F238E27FC236}">
                <a16:creationId xmlns:a16="http://schemas.microsoft.com/office/drawing/2014/main" id="{ADA1F859-3BB0-5371-46AC-7D3590818D6B}"/>
              </a:ext>
            </a:extLst>
          </p:cNvPr>
          <p:cNvSpPr txBox="1"/>
          <p:nvPr/>
        </p:nvSpPr>
        <p:spPr>
          <a:xfrm>
            <a:off x="450724" y="6188337"/>
            <a:ext cx="11558136" cy="584775"/>
          </a:xfrm>
          <a:prstGeom prst="rect">
            <a:avLst/>
          </a:prstGeom>
          <a:noFill/>
        </p:spPr>
        <p:txBody>
          <a:bodyPr wrap="square">
            <a:spAutoFit/>
          </a:bodyPr>
          <a:lstStyle/>
          <a:p>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Campbell, J., See, L. </a:t>
            </a:r>
            <a:r>
              <a:rPr lang="en-US" sz="16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al.</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Mapping citizen science contributions to the UN sustainable development goals. </a:t>
            </a:r>
            <a:r>
              <a:rPr lang="en-US" sz="16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Sustain Sci</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sz="1600" b="1"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15</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1735–1751 (2020). https://doi.org/10.1007/s11625-020-00833-7</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A qr code on a white background&#10;&#10;AI-generated content may be incorrect.">
            <a:extLst>
              <a:ext uri="{FF2B5EF4-FFF2-40B4-BE49-F238E27FC236}">
                <a16:creationId xmlns:a16="http://schemas.microsoft.com/office/drawing/2014/main" id="{93527928-1D7C-1774-3767-B64A02D2EA0A}"/>
              </a:ext>
            </a:extLst>
          </p:cNvPr>
          <p:cNvPicPr>
            <a:picLocks noChangeAspect="1"/>
          </p:cNvPicPr>
          <p:nvPr/>
        </p:nvPicPr>
        <p:blipFill>
          <a:blip r:embed="rId4"/>
          <a:stretch>
            <a:fillRect/>
          </a:stretch>
        </p:blipFill>
        <p:spPr>
          <a:xfrm>
            <a:off x="8897609" y="3409836"/>
            <a:ext cx="2686029" cy="2686029"/>
          </a:xfrm>
          <a:prstGeom prst="rect">
            <a:avLst/>
          </a:prstGeom>
          <a:ln>
            <a:solidFill>
              <a:schemeClr val="accent1"/>
            </a:solidFill>
          </a:ln>
        </p:spPr>
      </p:pic>
    </p:spTree>
    <p:extLst>
      <p:ext uri="{BB962C8B-B14F-4D97-AF65-F5344CB8AC3E}">
        <p14:creationId xmlns:p14="http://schemas.microsoft.com/office/powerpoint/2010/main" val="412903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A group of children taking a selfie&#10;&#10;Description automatically generated with medium confidence">
            <a:extLst>
              <a:ext uri="{FF2B5EF4-FFF2-40B4-BE49-F238E27FC236}">
                <a16:creationId xmlns:a16="http://schemas.microsoft.com/office/drawing/2014/main" id="{B2A29338-C579-0C48-AF9E-7063B045CBE9}"/>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b="5858"/>
          <a:stretch/>
        </p:blipFill>
        <p:spPr bwMode="auto">
          <a:xfrm>
            <a:off x="459614" y="248097"/>
            <a:ext cx="4110947" cy="2312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Graphic 11" descr="Group with solid fill">
            <a:extLst>
              <a:ext uri="{FF2B5EF4-FFF2-40B4-BE49-F238E27FC236}">
                <a16:creationId xmlns:a16="http://schemas.microsoft.com/office/drawing/2014/main" id="{BC5A40E3-4483-5647-B246-0415495F7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0781" y="5029238"/>
            <a:ext cx="1181190" cy="1181190"/>
          </a:xfrm>
          <a:prstGeom prst="rect">
            <a:avLst/>
          </a:prstGeom>
        </p:spPr>
      </p:pic>
      <p:pic>
        <p:nvPicPr>
          <p:cNvPr id="14" name="Graphic 13" descr="Thought bubble with solid fill">
            <a:extLst>
              <a:ext uri="{FF2B5EF4-FFF2-40B4-BE49-F238E27FC236}">
                <a16:creationId xmlns:a16="http://schemas.microsoft.com/office/drawing/2014/main" id="{657E1ED5-B03A-31F5-79E1-A999F7C0C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8989" y="5145936"/>
            <a:ext cx="914400" cy="914400"/>
          </a:xfrm>
          <a:prstGeom prst="rect">
            <a:avLst/>
          </a:prstGeom>
        </p:spPr>
      </p:pic>
      <p:pic>
        <p:nvPicPr>
          <p:cNvPr id="16" name="Graphic 15" descr="Cheers with solid fill">
            <a:extLst>
              <a:ext uri="{FF2B5EF4-FFF2-40B4-BE49-F238E27FC236}">
                <a16:creationId xmlns:a16="http://schemas.microsoft.com/office/drawing/2014/main" id="{16051FC1-47E8-593C-16F7-9998495304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60407" y="5244659"/>
            <a:ext cx="914400" cy="914400"/>
          </a:xfrm>
          <a:prstGeom prst="rect">
            <a:avLst/>
          </a:prstGeom>
        </p:spPr>
      </p:pic>
      <p:sp>
        <p:nvSpPr>
          <p:cNvPr id="17" name="TextBox 16">
            <a:extLst>
              <a:ext uri="{FF2B5EF4-FFF2-40B4-BE49-F238E27FC236}">
                <a16:creationId xmlns:a16="http://schemas.microsoft.com/office/drawing/2014/main" id="{2B067D1E-3BE5-1FF3-50D8-530A91172898}"/>
              </a:ext>
            </a:extLst>
          </p:cNvPr>
          <p:cNvSpPr txBox="1"/>
          <p:nvPr/>
        </p:nvSpPr>
        <p:spPr>
          <a:xfrm>
            <a:off x="1728005" y="6187976"/>
            <a:ext cx="2146742" cy="369332"/>
          </a:xfrm>
          <a:prstGeom prst="rect">
            <a:avLst/>
          </a:prstGeom>
          <a:noFill/>
        </p:spPr>
        <p:txBody>
          <a:bodyPr wrap="none" rtlCol="0">
            <a:spAutoFit/>
          </a:bodyPr>
          <a:lstStyle/>
          <a:p>
            <a:r>
              <a:rPr lang="en-AT" dirty="0">
                <a:latin typeface="Tahoma" panose="020B0604030504040204" pitchFamily="34" charset="0"/>
                <a:ea typeface="Tahoma" panose="020B0604030504040204" pitchFamily="34" charset="0"/>
                <a:cs typeface="Tahoma" panose="020B0604030504040204" pitchFamily="34" charset="0"/>
              </a:rPr>
              <a:t>Public Participation</a:t>
            </a:r>
          </a:p>
        </p:txBody>
      </p:sp>
      <p:sp>
        <p:nvSpPr>
          <p:cNvPr id="18" name="TextBox 17">
            <a:extLst>
              <a:ext uri="{FF2B5EF4-FFF2-40B4-BE49-F238E27FC236}">
                <a16:creationId xmlns:a16="http://schemas.microsoft.com/office/drawing/2014/main" id="{CADA24AB-5D64-A0B4-3609-44573065F8C9}"/>
              </a:ext>
            </a:extLst>
          </p:cNvPr>
          <p:cNvSpPr txBox="1"/>
          <p:nvPr/>
        </p:nvSpPr>
        <p:spPr>
          <a:xfrm>
            <a:off x="4661830" y="6187976"/>
            <a:ext cx="2467342" cy="369332"/>
          </a:xfrm>
          <a:prstGeom prst="rect">
            <a:avLst/>
          </a:prstGeom>
          <a:noFill/>
        </p:spPr>
        <p:txBody>
          <a:bodyPr wrap="none" rtlCol="0">
            <a:spAutoFit/>
          </a:bodyPr>
          <a:lstStyle/>
          <a:p>
            <a:r>
              <a:rPr lang="en-AT" dirty="0">
                <a:latin typeface="Tahoma" panose="020B0604030504040204" pitchFamily="34" charset="0"/>
                <a:ea typeface="Tahoma" panose="020B0604030504040204" pitchFamily="34" charset="0"/>
                <a:cs typeface="Tahoma" panose="020B0604030504040204" pitchFamily="34" charset="0"/>
              </a:rPr>
              <a:t>Knowledge production</a:t>
            </a:r>
          </a:p>
        </p:txBody>
      </p:sp>
      <p:sp>
        <p:nvSpPr>
          <p:cNvPr id="19" name="TextBox 18">
            <a:extLst>
              <a:ext uri="{FF2B5EF4-FFF2-40B4-BE49-F238E27FC236}">
                <a16:creationId xmlns:a16="http://schemas.microsoft.com/office/drawing/2014/main" id="{CDAFBD8C-61B7-6A5B-B329-2FFC227B2774}"/>
              </a:ext>
            </a:extLst>
          </p:cNvPr>
          <p:cNvSpPr txBox="1"/>
          <p:nvPr/>
        </p:nvSpPr>
        <p:spPr>
          <a:xfrm>
            <a:off x="7916255" y="6169971"/>
            <a:ext cx="2518703" cy="369332"/>
          </a:xfrm>
          <a:prstGeom prst="rect">
            <a:avLst/>
          </a:prstGeom>
          <a:noFill/>
        </p:spPr>
        <p:txBody>
          <a:bodyPr wrap="none" rtlCol="0">
            <a:spAutoFit/>
          </a:bodyPr>
          <a:lstStyle/>
          <a:p>
            <a:r>
              <a:rPr lang="en-AT" dirty="0">
                <a:latin typeface="Tahoma" panose="020B0604030504040204" pitchFamily="34" charset="0"/>
                <a:ea typeface="Tahoma" panose="020B0604030504040204" pitchFamily="34" charset="0"/>
                <a:cs typeface="Tahoma" panose="020B0604030504040204" pitchFamily="34" charset="0"/>
              </a:rPr>
              <a:t>Voluntary contributions</a:t>
            </a:r>
          </a:p>
        </p:txBody>
      </p:sp>
      <p:pic>
        <p:nvPicPr>
          <p:cNvPr id="3" name="Picture 2" descr="A group of people playing in the snow&#10;&#10;Description automatically generated with low confidence">
            <a:extLst>
              <a:ext uri="{FF2B5EF4-FFF2-40B4-BE49-F238E27FC236}">
                <a16:creationId xmlns:a16="http://schemas.microsoft.com/office/drawing/2014/main" id="{0401D6F6-CA42-8658-5AC0-3F7F669D4E8C}"/>
              </a:ext>
            </a:extLst>
          </p:cNvPr>
          <p:cNvPicPr>
            <a:picLocks noChangeAspect="1"/>
          </p:cNvPicPr>
          <p:nvPr/>
        </p:nvPicPr>
        <p:blipFill rotWithShape="1">
          <a:blip r:embed="rId11"/>
          <a:srcRect t="19"/>
          <a:stretch/>
        </p:blipFill>
        <p:spPr>
          <a:xfrm>
            <a:off x="7643408" y="251293"/>
            <a:ext cx="4088978" cy="2299624"/>
          </a:xfrm>
          <a:prstGeom prst="rect">
            <a:avLst/>
          </a:prstGeom>
          <a:ln w="12700">
            <a:solidFill>
              <a:schemeClr val="tx1"/>
            </a:solidFill>
          </a:ln>
        </p:spPr>
      </p:pic>
      <p:pic>
        <p:nvPicPr>
          <p:cNvPr id="5" name="Picture 4">
            <a:extLst>
              <a:ext uri="{FF2B5EF4-FFF2-40B4-BE49-F238E27FC236}">
                <a16:creationId xmlns:a16="http://schemas.microsoft.com/office/drawing/2014/main" id="{52A33E1B-6AD9-171A-BEC2-432FCE7E8F9E}"/>
              </a:ext>
            </a:extLst>
          </p:cNvPr>
          <p:cNvPicPr>
            <a:picLocks noChangeAspect="1"/>
          </p:cNvPicPr>
          <p:nvPr/>
        </p:nvPicPr>
        <p:blipFill rotWithShape="1">
          <a:blip r:embed="rId12"/>
          <a:srcRect t="15746"/>
          <a:stretch/>
        </p:blipFill>
        <p:spPr>
          <a:xfrm>
            <a:off x="480822" y="2697833"/>
            <a:ext cx="4089739" cy="2300052"/>
          </a:xfrm>
          <a:prstGeom prst="rect">
            <a:avLst/>
          </a:prstGeom>
          <a:ln>
            <a:solidFill>
              <a:schemeClr val="tx1"/>
            </a:solidFill>
          </a:ln>
        </p:spPr>
      </p:pic>
      <p:pic>
        <p:nvPicPr>
          <p:cNvPr id="8" name="Picture 2" descr="Park ranger explains survey form while surrounded by citizen scientists.">
            <a:extLst>
              <a:ext uri="{FF2B5EF4-FFF2-40B4-BE49-F238E27FC236}">
                <a16:creationId xmlns:a16="http://schemas.microsoft.com/office/drawing/2014/main" id="{2FAA9C42-631A-2B2E-D0FD-338A661255E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643408" y="2729613"/>
            <a:ext cx="4089740" cy="229962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4FDDF9-57DD-9620-49C7-8D87A741F06A}"/>
              </a:ext>
            </a:extLst>
          </p:cNvPr>
          <p:cNvSpPr txBox="1"/>
          <p:nvPr/>
        </p:nvSpPr>
        <p:spPr>
          <a:xfrm>
            <a:off x="4660391" y="2468003"/>
            <a:ext cx="2871218" cy="523220"/>
          </a:xfrm>
          <a:prstGeom prst="rect">
            <a:avLst/>
          </a:prstGeom>
          <a:noFill/>
        </p:spPr>
        <p:txBody>
          <a:bodyPr wrap="square" rtlCol="0">
            <a:spAutoFit/>
          </a:bodyPr>
          <a:lstStyle/>
          <a:p>
            <a:r>
              <a:rPr lang="en-AT" sz="2800" b="1" dirty="0">
                <a:solidFill>
                  <a:srgbClr val="0070C0"/>
                </a:solidFill>
                <a:latin typeface="Tahoma" panose="020B0604030504040204" pitchFamily="34" charset="0"/>
                <a:ea typeface="Tahoma" panose="020B0604030504040204" pitchFamily="34" charset="0"/>
                <a:cs typeface="Tahoma" panose="020B0604030504040204" pitchFamily="34" charset="0"/>
              </a:rPr>
              <a:t>Citizen science</a:t>
            </a:r>
          </a:p>
        </p:txBody>
      </p:sp>
      <p:sp>
        <p:nvSpPr>
          <p:cNvPr id="11" name="TextBox 10">
            <a:extLst>
              <a:ext uri="{FF2B5EF4-FFF2-40B4-BE49-F238E27FC236}">
                <a16:creationId xmlns:a16="http://schemas.microsoft.com/office/drawing/2014/main" id="{82DB032C-19A3-C2F7-6B05-FF84895C39E1}"/>
              </a:ext>
            </a:extLst>
          </p:cNvPr>
          <p:cNvSpPr txBox="1"/>
          <p:nvPr/>
        </p:nvSpPr>
        <p:spPr>
          <a:xfrm>
            <a:off x="2865587" y="2350953"/>
            <a:ext cx="2018319" cy="230832"/>
          </a:xfrm>
          <a:prstGeom prst="rect">
            <a:avLst/>
          </a:prstGeom>
          <a:noFill/>
        </p:spPr>
        <p:txBody>
          <a:bodyPr wrap="square">
            <a:spAutoFit/>
          </a:bodyPr>
          <a:lstStyle/>
          <a:p>
            <a:pPr>
              <a:spcAft>
                <a:spcPts val="600"/>
              </a:spcAft>
            </a:pPr>
            <a:r>
              <a:rPr lang="en-GB" sz="900" dirty="0">
                <a:solidFill>
                  <a:schemeClr val="bg1"/>
                </a:solidFill>
                <a:latin typeface="Tahoma" panose="020B0604030504040204" pitchFamily="34" charset="0"/>
                <a:ea typeface="Tahoma" panose="020B0604030504040204" pitchFamily="34" charset="0"/>
                <a:cs typeface="Tahoma" panose="020B0604030504040204" pitchFamily="34" charset="0"/>
              </a:rPr>
              <a:t>Gill Conquest, EXCITES, UCL</a:t>
            </a:r>
            <a:endParaRPr lang="en-AT"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FDB30893-5837-1022-B43F-16043BA91A7D}"/>
              </a:ext>
            </a:extLst>
          </p:cNvPr>
          <p:cNvSpPr txBox="1"/>
          <p:nvPr/>
        </p:nvSpPr>
        <p:spPr>
          <a:xfrm>
            <a:off x="10506586" y="4777914"/>
            <a:ext cx="1504950" cy="230832"/>
          </a:xfrm>
          <a:prstGeom prst="rect">
            <a:avLst/>
          </a:prstGeom>
          <a:noFill/>
        </p:spPr>
        <p:txBody>
          <a:bodyPr wrap="square">
            <a:spAutoFit/>
          </a:bodyPr>
          <a:lstStyle/>
          <a:p>
            <a:pPr>
              <a:spcAft>
                <a:spcPts val="600"/>
              </a:spcAft>
            </a:pPr>
            <a:r>
              <a:rPr lang="en-GB" sz="900" dirty="0">
                <a:solidFill>
                  <a:srgbClr val="FFFFFF"/>
                </a:solidFill>
                <a:latin typeface="Tahoma" panose="020B0604030504040204" pitchFamily="34" charset="0"/>
                <a:ea typeface="Tahoma" panose="020B0604030504040204" pitchFamily="34" charset="0"/>
                <a:cs typeface="Tahoma" panose="020B0604030504040204" pitchFamily="34" charset="0"/>
              </a:rPr>
              <a:t>Renata Harrison/NPS</a:t>
            </a:r>
            <a:endParaRPr lang="en-GB" sz="9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5BC7E479-ED90-A8A4-3AE1-90CDB8EE28E7}"/>
              </a:ext>
            </a:extLst>
          </p:cNvPr>
          <p:cNvSpPr/>
          <p:nvPr/>
        </p:nvSpPr>
        <p:spPr>
          <a:xfrm>
            <a:off x="2134322" y="4757364"/>
            <a:ext cx="2730098" cy="230832"/>
          </a:xfrm>
          <a:prstGeom prst="rect">
            <a:avLst/>
          </a:prstGeom>
        </p:spPr>
        <p:txBody>
          <a:bodyPr wrap="square">
            <a:spAutoFit/>
          </a:bodyPr>
          <a:lstStyle/>
          <a:p>
            <a:pPr fontAlgn="t"/>
            <a:r>
              <a:rPr lang="en-GB" sz="900" dirty="0">
                <a:solidFill>
                  <a:schemeClr val="bg1"/>
                </a:solidFill>
                <a:latin typeface="Tahoma" panose="020B0604030504040204" pitchFamily="34" charset="0"/>
                <a:ea typeface="Tahoma" panose="020B0604030504040204" pitchFamily="34" charset="0"/>
                <a:cs typeface="Tahoma" panose="020B0604030504040204" pitchFamily="34" charset="0"/>
              </a:rPr>
              <a:t>ID 77165835 © James Kirkikis | Dreamstime</a:t>
            </a:r>
            <a:endParaRPr lang="en-GB" sz="9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485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C41F0F-3BA3-47C8-8EB0-32FA510E9C03}"/>
              </a:ext>
            </a:extLst>
          </p:cNvPr>
          <p:cNvSpPr>
            <a:spLocks noGrp="1"/>
          </p:cNvSpPr>
          <p:nvPr>
            <p:ph type="dt" sz="half" idx="10"/>
          </p:nvPr>
        </p:nvSpPr>
        <p:spPr/>
        <p:txBody>
          <a:bodyPr/>
          <a:lstStyle/>
          <a:p>
            <a:fld id="{7E7B7B7C-0521-46FE-99C1-07EE2C0C2CBD}" type="datetime1">
              <a:rPr lang="LID4096" smtClean="0"/>
              <a:t>06/24/2025</a:t>
            </a:fld>
            <a:endParaRPr lang="en-AT"/>
          </a:p>
        </p:txBody>
      </p:sp>
      <p:sp>
        <p:nvSpPr>
          <p:cNvPr id="6" name="Slide Number Placeholder 5">
            <a:extLst>
              <a:ext uri="{FF2B5EF4-FFF2-40B4-BE49-F238E27FC236}">
                <a16:creationId xmlns:a16="http://schemas.microsoft.com/office/drawing/2014/main" id="{BE7F0917-D0EC-1253-67EC-4059ECB31DEC}"/>
              </a:ext>
            </a:extLst>
          </p:cNvPr>
          <p:cNvSpPr>
            <a:spLocks noGrp="1"/>
          </p:cNvSpPr>
          <p:nvPr>
            <p:ph type="sldNum" sz="quarter" idx="12"/>
          </p:nvPr>
        </p:nvSpPr>
        <p:spPr/>
        <p:txBody>
          <a:bodyPr/>
          <a:lstStyle/>
          <a:p>
            <a:fld id="{CC46CD02-36AD-4244-80E0-D7778C19B069}" type="slidenum">
              <a:rPr lang="en-AT" smtClean="0"/>
              <a:t>7</a:t>
            </a:fld>
            <a:endParaRPr lang="en-AT"/>
          </a:p>
        </p:txBody>
      </p:sp>
      <p:sp>
        <p:nvSpPr>
          <p:cNvPr id="7" name="Content Placeholder 1">
            <a:extLst>
              <a:ext uri="{FF2B5EF4-FFF2-40B4-BE49-F238E27FC236}">
                <a16:creationId xmlns:a16="http://schemas.microsoft.com/office/drawing/2014/main" id="{0393AA49-4977-20E4-8E5F-ED74E2DCA77C}"/>
              </a:ext>
            </a:extLst>
          </p:cNvPr>
          <p:cNvSpPr>
            <a:spLocks noGrp="1"/>
          </p:cNvSpPr>
          <p:nvPr>
            <p:ph sz="half" idx="1"/>
          </p:nvPr>
        </p:nvSpPr>
        <p:spPr>
          <a:xfrm>
            <a:off x="379382" y="1594885"/>
            <a:ext cx="3649995" cy="4518071"/>
          </a:xfrm>
        </p:spPr>
        <p:txBody>
          <a:bodyPr>
            <a:normAutofit fontScale="92500" lnSpcReduction="10000"/>
          </a:bodyPr>
          <a:lstStyle/>
          <a:p>
            <a:pPr marL="285750" indent="-285750">
              <a:buFont typeface="Arial" panose="020B0604020202020204" pitchFamily="34" charset="0"/>
              <a:buChar char="•"/>
            </a:pPr>
            <a:r>
              <a:rPr lang="en-US"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Pairs of images for change detection</a:t>
            </a:r>
          </a:p>
          <a:p>
            <a:pPr marL="285750" indent="-285750">
              <a:buFont typeface="Arial" panose="020B0604020202020204" pitchFamily="34" charset="0"/>
              <a:buChar char="•"/>
            </a:pPr>
            <a:r>
              <a:rPr lang="en-US"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Wilderness, deforestation, building damage assessment</a:t>
            </a:r>
          </a:p>
          <a:p>
            <a:pPr marL="285750" indent="-285750">
              <a:buFont typeface="Arial" panose="020B0604020202020204" pitchFamily="34" charset="0"/>
              <a:buChar char="•"/>
            </a:pPr>
            <a:r>
              <a:rPr lang="en-US"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Yes/No/Maybe mechanic</a:t>
            </a:r>
          </a:p>
          <a:p>
            <a:pPr marL="285750" indent="-285750">
              <a:buFont typeface="Arial" panose="020B0604020202020204" pitchFamily="34" charset="0"/>
              <a:buChar char="•"/>
            </a:pPr>
            <a:r>
              <a:rPr lang="en-US"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Yes/No/Maybe mechanic modified for categorical and continuous variable data collection</a:t>
            </a:r>
          </a:p>
          <a:p>
            <a:pPr marL="285750" indent="-285750">
              <a:buFont typeface="Arial" panose="020B0604020202020204" pitchFamily="34" charset="0"/>
              <a:buChar char="•"/>
            </a:pPr>
            <a:r>
              <a:rPr lang="en-US"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Could contribute to the monitoring of 15 SDG indicators (SDGs 1, 2, 11, 13, 14, 15)</a:t>
            </a:r>
          </a:p>
          <a:p>
            <a:pPr marL="285750" indent="-285750">
              <a:buFont typeface="Arial" panose="020B0604020202020204" pitchFamily="34" charset="0"/>
              <a:buChar char="•"/>
            </a:pPr>
            <a:endParaRPr lang="en-US" dirty="0">
              <a:solidFill>
                <a:schemeClr val="tx1">
                  <a:lumMod val="50000"/>
                </a:schemeClr>
              </a:solidFill>
              <a:latin typeface="Calibri" panose="020F0502020204030204" pitchFamily="34" charset="0"/>
              <a:ea typeface="Calibri" panose="020F0502020204030204" pitchFamily="34" charset="0"/>
            </a:endParaRPr>
          </a:p>
          <a:p>
            <a:endParaRPr lang="en-GB" dirty="0"/>
          </a:p>
        </p:txBody>
      </p:sp>
      <p:sp>
        <p:nvSpPr>
          <p:cNvPr id="8" name="Title 2">
            <a:extLst>
              <a:ext uri="{FF2B5EF4-FFF2-40B4-BE49-F238E27FC236}">
                <a16:creationId xmlns:a16="http://schemas.microsoft.com/office/drawing/2014/main" id="{C5199F6F-B9C2-0F54-19F8-D1C5B745C0DB}"/>
              </a:ext>
            </a:extLst>
          </p:cNvPr>
          <p:cNvSpPr>
            <a:spLocks noGrp="1"/>
          </p:cNvSpPr>
          <p:nvPr>
            <p:ph type="title"/>
          </p:nvPr>
        </p:nvSpPr>
        <p:spPr>
          <a:xfrm>
            <a:off x="585429" y="449469"/>
            <a:ext cx="11021142" cy="1102884"/>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Picture Pile</a:t>
            </a:r>
          </a:p>
        </p:txBody>
      </p:sp>
      <p:pic>
        <p:nvPicPr>
          <p:cNvPr id="9" name="Picture 8" descr="A picture containing calendar&#10;&#10;Description automatically generated">
            <a:extLst>
              <a:ext uri="{FF2B5EF4-FFF2-40B4-BE49-F238E27FC236}">
                <a16:creationId xmlns:a16="http://schemas.microsoft.com/office/drawing/2014/main" id="{4A7ED00F-A1E4-63C5-372B-857B041C7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7667" y="668671"/>
            <a:ext cx="2343766" cy="2651496"/>
          </a:xfrm>
          <a:prstGeom prst="rect">
            <a:avLst/>
          </a:prstGeom>
        </p:spPr>
      </p:pic>
      <p:grpSp>
        <p:nvGrpSpPr>
          <p:cNvPr id="10" name="Group 9">
            <a:extLst>
              <a:ext uri="{FF2B5EF4-FFF2-40B4-BE49-F238E27FC236}">
                <a16:creationId xmlns:a16="http://schemas.microsoft.com/office/drawing/2014/main" id="{09361537-FB2E-AF07-A75F-E6455CB7B979}"/>
              </a:ext>
            </a:extLst>
          </p:cNvPr>
          <p:cNvGrpSpPr/>
          <p:nvPr/>
        </p:nvGrpSpPr>
        <p:grpSpPr>
          <a:xfrm>
            <a:off x="4239218" y="3445073"/>
            <a:ext cx="2402215" cy="2651496"/>
            <a:chOff x="4427984" y="1761412"/>
            <a:chExt cx="4248472" cy="4835940"/>
          </a:xfrm>
        </p:grpSpPr>
        <p:pic>
          <p:nvPicPr>
            <p:cNvPr id="11" name="Picture 10">
              <a:extLst>
                <a:ext uri="{FF2B5EF4-FFF2-40B4-BE49-F238E27FC236}">
                  <a16:creationId xmlns:a16="http://schemas.microsoft.com/office/drawing/2014/main" id="{64B0906A-9ED0-2117-A6EA-86626D038A2F}"/>
                </a:ext>
              </a:extLst>
            </p:cNvPr>
            <p:cNvPicPr>
              <a:picLocks noChangeAspect="1"/>
            </p:cNvPicPr>
            <p:nvPr/>
          </p:nvPicPr>
          <p:blipFill rotWithShape="1">
            <a:blip r:embed="rId3"/>
            <a:srcRect l="1716" t="3953" r="2219" b="12090"/>
            <a:stretch/>
          </p:blipFill>
          <p:spPr>
            <a:xfrm>
              <a:off x="4427984" y="1761412"/>
              <a:ext cx="4248472" cy="4835940"/>
            </a:xfrm>
            <a:prstGeom prst="rect">
              <a:avLst/>
            </a:prstGeom>
          </p:spPr>
        </p:pic>
        <p:pic>
          <p:nvPicPr>
            <p:cNvPr id="12" name="Picture 11">
              <a:extLst>
                <a:ext uri="{FF2B5EF4-FFF2-40B4-BE49-F238E27FC236}">
                  <a16:creationId xmlns:a16="http://schemas.microsoft.com/office/drawing/2014/main" id="{A2449ECD-3C07-1CBC-29C2-998B40774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2996952"/>
              <a:ext cx="2727061" cy="2736305"/>
            </a:xfrm>
            <a:prstGeom prst="rect">
              <a:avLst/>
            </a:prstGeom>
          </p:spPr>
        </p:pic>
      </p:grpSp>
      <p:pic>
        <p:nvPicPr>
          <p:cNvPr id="15" name="Picture 14">
            <a:extLst>
              <a:ext uri="{FF2B5EF4-FFF2-40B4-BE49-F238E27FC236}">
                <a16:creationId xmlns:a16="http://schemas.microsoft.com/office/drawing/2014/main" id="{9223E7C2-B723-B94A-BE0E-04A2D5374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9489" y="4274907"/>
            <a:ext cx="1541963" cy="150028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2D49367-A5A6-96B7-41EC-2D60FC7AACD5}"/>
              </a:ext>
            </a:extLst>
          </p:cNvPr>
          <p:cNvPicPr>
            <a:picLocks noChangeAspect="1"/>
          </p:cNvPicPr>
          <p:nvPr/>
        </p:nvPicPr>
        <p:blipFill>
          <a:blip r:embed="rId5"/>
          <a:stretch>
            <a:fillRect/>
          </a:stretch>
        </p:blipFill>
        <p:spPr>
          <a:xfrm>
            <a:off x="7637459" y="1498605"/>
            <a:ext cx="1866309" cy="4046210"/>
          </a:xfrm>
          <a:prstGeom prst="rect">
            <a:avLst/>
          </a:prstGeom>
          <a:ln>
            <a:solidFill>
              <a:srgbClr val="2455A3"/>
            </a:solidFill>
          </a:ln>
        </p:spPr>
      </p:pic>
      <p:pic>
        <p:nvPicPr>
          <p:cNvPr id="17" name="Picture 16" descr="A sign on the side of a road&#10;&#10;Description automatically generated with low confidence">
            <a:extLst>
              <a:ext uri="{FF2B5EF4-FFF2-40B4-BE49-F238E27FC236}">
                <a16:creationId xmlns:a16="http://schemas.microsoft.com/office/drawing/2014/main" id="{EE884537-D2BE-D0F7-52BE-C608F3186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9808" y="1506648"/>
            <a:ext cx="2268606" cy="4135098"/>
          </a:xfrm>
          <a:prstGeom prst="rect">
            <a:avLst/>
          </a:prstGeom>
          <a:ln>
            <a:solidFill>
              <a:schemeClr val="accent1"/>
            </a:solidFill>
          </a:ln>
        </p:spPr>
      </p:pic>
      <p:sp>
        <p:nvSpPr>
          <p:cNvPr id="18" name="TextBox 17">
            <a:extLst>
              <a:ext uri="{FF2B5EF4-FFF2-40B4-BE49-F238E27FC236}">
                <a16:creationId xmlns:a16="http://schemas.microsoft.com/office/drawing/2014/main" id="{1007D6EB-C958-0220-866B-6C03233D2CC9}"/>
              </a:ext>
            </a:extLst>
          </p:cNvPr>
          <p:cNvSpPr txBox="1"/>
          <p:nvPr/>
        </p:nvSpPr>
        <p:spPr>
          <a:xfrm>
            <a:off x="116682" y="6142094"/>
            <a:ext cx="11787187" cy="415498"/>
          </a:xfrm>
          <a:prstGeom prst="rect">
            <a:avLst/>
          </a:prstGeom>
          <a:noFill/>
        </p:spPr>
        <p:txBody>
          <a:bodyPr wrap="square" rtlCol="0">
            <a:spAutoFit/>
          </a:bodyPr>
          <a:lstStyle/>
          <a:p>
            <a:r>
              <a:rPr lang="en-AT" sz="1050" dirty="0">
                <a:solidFill>
                  <a:schemeClr val="tx1">
                    <a:lumMod val="50000"/>
                  </a:schemeClr>
                </a:solidFill>
                <a:latin typeface="Tahoma" panose="020B0604030504040204" pitchFamily="34" charset="0"/>
                <a:ea typeface="Times New Roman" panose="02020603050405020304" pitchFamily="18" charset="0"/>
              </a:rPr>
              <a:t>Fraisl D, See L, Sturn T, et al (2022b) Demonstrating the potential of Picture Pile as a citizen science tool for SDG monitoring. Environmental Science &amp; Policy 128:81–93. </a:t>
            </a:r>
          </a:p>
          <a:p>
            <a:r>
              <a:rPr lang="en-AT" sz="1050" dirty="0">
                <a:latin typeface="Tahoma" panose="020B0604030504040204" pitchFamily="34" charset="0"/>
                <a:ea typeface="Times New Roman" panose="02020603050405020304" pitchFamily="18" charset="0"/>
                <a:hlinkClick r:id="rId7"/>
              </a:rPr>
              <a:t>https://doi.org/10.1016/j.envsci.2021.10.034</a:t>
            </a:r>
            <a:r>
              <a:rPr lang="en-AT" sz="1050" dirty="0">
                <a:latin typeface="Tahoma" panose="020B0604030504040204" pitchFamily="34" charset="0"/>
                <a:ea typeface="Times New Roman" panose="02020603050405020304" pitchFamily="18" charset="0"/>
              </a:rPr>
              <a:t> </a:t>
            </a:r>
            <a:endParaRPr lang="en-AT" sz="10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7548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00F9A4-4066-E743-A29C-F99E94D2D1A1}"/>
              </a:ext>
            </a:extLst>
          </p:cNvPr>
          <p:cNvPicPr>
            <a:picLocks noChangeAspect="1"/>
          </p:cNvPicPr>
          <p:nvPr/>
        </p:nvPicPr>
        <p:blipFill>
          <a:blip r:embed="rId3"/>
          <a:stretch>
            <a:fillRect/>
          </a:stretch>
        </p:blipFill>
        <p:spPr>
          <a:xfrm>
            <a:off x="6456709" y="1107831"/>
            <a:ext cx="2248670" cy="3997637"/>
          </a:xfrm>
          <a:prstGeom prst="rect">
            <a:avLst/>
          </a:prstGeom>
          <a:ln>
            <a:solidFill>
              <a:schemeClr val="accent1"/>
            </a:solidFill>
          </a:ln>
        </p:spPr>
      </p:pic>
      <p:sp>
        <p:nvSpPr>
          <p:cNvPr id="9" name="Rectangle 8">
            <a:extLst>
              <a:ext uri="{FF2B5EF4-FFF2-40B4-BE49-F238E27FC236}">
                <a16:creationId xmlns:a16="http://schemas.microsoft.com/office/drawing/2014/main" id="{E3D341B3-99BE-D948-917A-4CC57E7334B1}"/>
              </a:ext>
            </a:extLst>
          </p:cNvPr>
          <p:cNvSpPr/>
          <p:nvPr/>
        </p:nvSpPr>
        <p:spPr>
          <a:xfrm>
            <a:off x="526073" y="524463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dirty="0">
                <a:latin typeface="Tahoma" panose="020B0604030504040204" pitchFamily="34" charset="0"/>
                <a:ea typeface="Tahoma" panose="020B0604030504040204" pitchFamily="34" charset="0"/>
                <a:cs typeface="Tahoma" panose="020B0604030504040204" pitchFamily="34" charset="0"/>
              </a:rPr>
              <a:t>11.7.1 on the built-up area of cities that is open space for public use </a:t>
            </a:r>
          </a:p>
        </p:txBody>
      </p:sp>
      <p:pic>
        <p:nvPicPr>
          <p:cNvPr id="8" name="Picture 7">
            <a:extLst>
              <a:ext uri="{FF2B5EF4-FFF2-40B4-BE49-F238E27FC236}">
                <a16:creationId xmlns:a16="http://schemas.microsoft.com/office/drawing/2014/main" id="{E258D701-EC07-0C4B-ADB2-DBB7693E04AE}"/>
              </a:ext>
            </a:extLst>
          </p:cNvPr>
          <p:cNvPicPr>
            <a:picLocks noChangeAspect="1"/>
          </p:cNvPicPr>
          <p:nvPr/>
        </p:nvPicPr>
        <p:blipFill>
          <a:blip r:embed="rId4"/>
          <a:stretch>
            <a:fillRect/>
          </a:stretch>
        </p:blipFill>
        <p:spPr>
          <a:xfrm>
            <a:off x="315758" y="2841421"/>
            <a:ext cx="2659472" cy="1296492"/>
          </a:xfrm>
          <a:prstGeom prst="rect">
            <a:avLst/>
          </a:prstGeom>
        </p:spPr>
      </p:pic>
      <p:pic>
        <p:nvPicPr>
          <p:cNvPr id="7" name="Picture 6">
            <a:extLst>
              <a:ext uri="{FF2B5EF4-FFF2-40B4-BE49-F238E27FC236}">
                <a16:creationId xmlns:a16="http://schemas.microsoft.com/office/drawing/2014/main" id="{A217F156-274A-9C41-8F8C-4F0A95B24696}"/>
              </a:ext>
            </a:extLst>
          </p:cNvPr>
          <p:cNvPicPr>
            <a:picLocks noChangeAspect="1"/>
          </p:cNvPicPr>
          <p:nvPr/>
        </p:nvPicPr>
        <p:blipFill>
          <a:blip r:embed="rId5"/>
          <a:stretch>
            <a:fillRect/>
          </a:stretch>
        </p:blipFill>
        <p:spPr>
          <a:xfrm>
            <a:off x="3489146" y="1107831"/>
            <a:ext cx="2248670" cy="3997637"/>
          </a:xfrm>
          <a:prstGeom prst="rect">
            <a:avLst/>
          </a:prstGeom>
          <a:ln>
            <a:solidFill>
              <a:schemeClr val="accent1"/>
            </a:solidFill>
          </a:ln>
        </p:spPr>
      </p:pic>
      <p:pic>
        <p:nvPicPr>
          <p:cNvPr id="4" name="Picture 3">
            <a:extLst>
              <a:ext uri="{FF2B5EF4-FFF2-40B4-BE49-F238E27FC236}">
                <a16:creationId xmlns:a16="http://schemas.microsoft.com/office/drawing/2014/main" id="{23882FB5-7B6E-C74A-854A-E9D774EA87D1}"/>
              </a:ext>
            </a:extLst>
          </p:cNvPr>
          <p:cNvPicPr>
            <a:picLocks noChangeAspect="1"/>
          </p:cNvPicPr>
          <p:nvPr/>
        </p:nvPicPr>
        <p:blipFill>
          <a:blip r:embed="rId6"/>
          <a:stretch>
            <a:fillRect/>
          </a:stretch>
        </p:blipFill>
        <p:spPr>
          <a:xfrm>
            <a:off x="9425120" y="1107831"/>
            <a:ext cx="2248670" cy="3997637"/>
          </a:xfrm>
          <a:prstGeom prst="rect">
            <a:avLst/>
          </a:prstGeom>
          <a:ln>
            <a:solidFill>
              <a:schemeClr val="accent1"/>
            </a:solidFill>
          </a:ln>
        </p:spPr>
      </p:pic>
    </p:spTree>
    <p:extLst>
      <p:ext uri="{BB962C8B-B14F-4D97-AF65-F5344CB8AC3E}">
        <p14:creationId xmlns:p14="http://schemas.microsoft.com/office/powerpoint/2010/main" val="345632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9EE4F-92E9-C8B5-E203-8F6334680F04}"/>
              </a:ext>
            </a:extLst>
          </p:cNvPr>
          <p:cNvSpPr>
            <a:spLocks noGrp="1"/>
          </p:cNvSpPr>
          <p:nvPr>
            <p:ph type="sldNum" sz="quarter" idx="11"/>
          </p:nvPr>
        </p:nvSpPr>
        <p:spPr/>
        <p:txBody>
          <a:bodyPr/>
          <a:lstStyle/>
          <a:p>
            <a:fld id="{838B0777-827F-8D42-90B1-61394C340E65}" type="slidenum">
              <a:rPr lang="en-US" smtClean="0"/>
              <a:pPr/>
              <a:t>9</a:t>
            </a:fld>
            <a:endParaRPr lang="en-US" dirty="0"/>
          </a:p>
        </p:txBody>
      </p:sp>
      <p:sp>
        <p:nvSpPr>
          <p:cNvPr id="9" name="TextBox 8">
            <a:extLst>
              <a:ext uri="{FF2B5EF4-FFF2-40B4-BE49-F238E27FC236}">
                <a16:creationId xmlns:a16="http://schemas.microsoft.com/office/drawing/2014/main" id="{3DA25C94-7200-BA5A-875A-4CB2D704AB95}"/>
              </a:ext>
            </a:extLst>
          </p:cNvPr>
          <p:cNvSpPr txBox="1"/>
          <p:nvPr/>
        </p:nvSpPr>
        <p:spPr>
          <a:xfrm>
            <a:off x="166281" y="5311104"/>
            <a:ext cx="11206592" cy="584775"/>
          </a:xfrm>
          <a:prstGeom prst="rect">
            <a:avLst/>
          </a:prstGeom>
          <a:noFill/>
        </p:spPr>
        <p:txBody>
          <a:bodyPr wrap="square">
            <a:spAutoFit/>
          </a:bodyPr>
          <a:lstStyle/>
          <a:p>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Fraisl, D., See, L., Bowers, R. </a:t>
            </a:r>
            <a:r>
              <a:rPr lang="en-US" sz="16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et al.</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The contributions of citizen science to SDG monitoring and reporting on marine plastics. </a:t>
            </a:r>
            <a:r>
              <a:rPr lang="en-US" sz="1600" b="0" i="1" dirty="0">
                <a:solidFill>
                  <a:srgbClr val="222222"/>
                </a:solidFill>
                <a:effectLst/>
                <a:latin typeface="Tahoma" panose="020B0604030504040204" pitchFamily="34" charset="0"/>
                <a:ea typeface="Tahoma" panose="020B0604030504040204" pitchFamily="34" charset="0"/>
                <a:cs typeface="Tahoma" panose="020B0604030504040204" pitchFamily="34" charset="0"/>
              </a:rPr>
              <a:t>Sustain Sci</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US" sz="1600" b="1"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18</a:t>
            </a:r>
            <a:r>
              <a:rPr lang="en-US" sz="16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2629–2647 (2023). https://doi.org/10.1007/s11625-023-01402-4</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qr code on a white background&#10;&#10;AI-generated content may be incorrect.">
            <a:extLst>
              <a:ext uri="{FF2B5EF4-FFF2-40B4-BE49-F238E27FC236}">
                <a16:creationId xmlns:a16="http://schemas.microsoft.com/office/drawing/2014/main" id="{DA1156AD-D2D6-5F07-1FCE-BBB6F39E6E22}"/>
              </a:ext>
            </a:extLst>
          </p:cNvPr>
          <p:cNvPicPr>
            <a:picLocks noChangeAspect="1"/>
          </p:cNvPicPr>
          <p:nvPr/>
        </p:nvPicPr>
        <p:blipFill>
          <a:blip r:embed="rId2"/>
          <a:stretch>
            <a:fillRect/>
          </a:stretch>
        </p:blipFill>
        <p:spPr>
          <a:xfrm>
            <a:off x="7137533" y="762750"/>
            <a:ext cx="4235340" cy="4289854"/>
          </a:xfrm>
          <a:prstGeom prst="rect">
            <a:avLst/>
          </a:prstGeom>
          <a:ln>
            <a:solidFill>
              <a:schemeClr val="accent1"/>
            </a:solidFill>
          </a:ln>
        </p:spPr>
      </p:pic>
      <p:pic>
        <p:nvPicPr>
          <p:cNvPr id="4" name="Picture 3" descr="A screenshot of a computer&#10;&#10;AI-generated content may be incorrect.">
            <a:extLst>
              <a:ext uri="{FF2B5EF4-FFF2-40B4-BE49-F238E27FC236}">
                <a16:creationId xmlns:a16="http://schemas.microsoft.com/office/drawing/2014/main" id="{5F0B70C4-7F67-F775-895D-9D9EE0FE528C}"/>
              </a:ext>
            </a:extLst>
          </p:cNvPr>
          <p:cNvPicPr>
            <a:picLocks noChangeAspect="1"/>
          </p:cNvPicPr>
          <p:nvPr/>
        </p:nvPicPr>
        <p:blipFill>
          <a:blip r:embed="rId3"/>
          <a:stretch>
            <a:fillRect/>
          </a:stretch>
        </p:blipFill>
        <p:spPr>
          <a:xfrm>
            <a:off x="258747" y="762751"/>
            <a:ext cx="6630777" cy="4289854"/>
          </a:xfrm>
          <a:prstGeom prst="rect">
            <a:avLst/>
          </a:prstGeom>
          <a:ln>
            <a:solidFill>
              <a:schemeClr val="accent1"/>
            </a:solidFill>
          </a:ln>
        </p:spPr>
      </p:pic>
    </p:spTree>
    <p:extLst>
      <p:ext uri="{BB962C8B-B14F-4D97-AF65-F5344CB8AC3E}">
        <p14:creationId xmlns:p14="http://schemas.microsoft.com/office/powerpoint/2010/main" val="618085596"/>
      </p:ext>
    </p:extLst>
  </p:cSld>
  <p:clrMapOvr>
    <a:masterClrMapping/>
  </p:clrMapOvr>
</p:sld>
</file>

<file path=ppt/theme/theme1.xml><?xml version="1.0" encoding="utf-8"?>
<a:theme xmlns:a="http://schemas.openxmlformats.org/drawingml/2006/main" name="Office Theme">
  <a:themeElements>
    <a:clrScheme name="IIASA">
      <a:dk1>
        <a:srgbClr val="000000"/>
      </a:dk1>
      <a:lt1>
        <a:srgbClr val="FFFFFF"/>
      </a:lt1>
      <a:dk2>
        <a:srgbClr val="44546A"/>
      </a:dk2>
      <a:lt2>
        <a:srgbClr val="E7E6E6"/>
      </a:lt2>
      <a:accent1>
        <a:srgbClr val="2653A0"/>
      </a:accent1>
      <a:accent2>
        <a:srgbClr val="60C6BF"/>
      </a:accent2>
      <a:accent3>
        <a:srgbClr val="207E6E"/>
      </a:accent3>
      <a:accent4>
        <a:srgbClr val="FBBB40"/>
      </a:accent4>
      <a:accent5>
        <a:srgbClr val="EE696B"/>
      </a:accent5>
      <a:accent6>
        <a:srgbClr val="684B9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 Template Old but NEW" id="{9246D6C3-268A-2744-ACF8-43068FFB17A5}" vid="{B2C6A768-165A-584D-88A6-2CB877225D2D}"/>
    </a:ext>
  </a:extLst>
</a:theme>
</file>

<file path=ppt/theme/theme2.xml><?xml version="1.0" encoding="utf-8"?>
<a:theme xmlns:a="http://schemas.openxmlformats.org/drawingml/2006/main" name="IIASA alternatives">
  <a:themeElements>
    <a:clrScheme name="Custom 13">
      <a:dk1>
        <a:srgbClr val="000000"/>
      </a:dk1>
      <a:lt1>
        <a:srgbClr val="FFFFFF"/>
      </a:lt1>
      <a:dk2>
        <a:srgbClr val="44546A"/>
      </a:dk2>
      <a:lt2>
        <a:srgbClr val="E7E6E6"/>
      </a:lt2>
      <a:accent1>
        <a:srgbClr val="4472C4"/>
      </a:accent1>
      <a:accent2>
        <a:srgbClr val="61C6C0"/>
      </a:accent2>
      <a:accent3>
        <a:srgbClr val="207F6E"/>
      </a:accent3>
      <a:accent4>
        <a:srgbClr val="FCBB40"/>
      </a:accent4>
      <a:accent5>
        <a:srgbClr val="EE696B"/>
      </a:accent5>
      <a:accent6>
        <a:srgbClr val="684C94"/>
      </a:accent6>
      <a:hlink>
        <a:srgbClr val="61ADC0"/>
      </a:hlink>
      <a:folHlink>
        <a:srgbClr val="617F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IASA Template Old but NEW" id="{9246D6C3-268A-2744-ACF8-43068FFB17A5}" vid="{9AF9885F-5631-4D4B-B918-0650DB50B1F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69ffb4-414b-42f3-84ec-4bfffff9958c">
      <Terms xmlns="http://schemas.microsoft.com/office/infopath/2007/PartnerControls"/>
    </lcf76f155ced4ddcb4097134ff3c332f>
    <TaxCatchAll xmlns="b32a2a97-3533-4d73-9cf8-e2926f34c4f5" xsi:nil="true"/>
    <Author0 xmlns="7869ffb4-414b-42f3-84ec-4bfffff9958c">
      <UserInfo>
        <DisplayName/>
        <AccountId xsi:nil="true"/>
        <AccountType/>
      </UserInfo>
    </Author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D6799BF753054CBC72297D8C1619E5" ma:contentTypeVersion="17" ma:contentTypeDescription="Create a new document." ma:contentTypeScope="" ma:versionID="cd7488e5fc4a3068ddeeb7157647a580">
  <xsd:schema xmlns:xsd="http://www.w3.org/2001/XMLSchema" xmlns:xs="http://www.w3.org/2001/XMLSchema" xmlns:p="http://schemas.microsoft.com/office/2006/metadata/properties" xmlns:ns2="7869ffb4-414b-42f3-84ec-4bfffff9958c" xmlns:ns3="b32a2a97-3533-4d73-9cf8-e2926f34c4f5" targetNamespace="http://schemas.microsoft.com/office/2006/metadata/properties" ma:root="true" ma:fieldsID="07ab6afd50d25090c364e8aa4b69456b" ns2:_="" ns3:_="">
    <xsd:import namespace="7869ffb4-414b-42f3-84ec-4bfffff9958c"/>
    <xsd:import namespace="b32a2a97-3533-4d73-9cf8-e2926f34c4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Author0"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69ffb4-414b-42f3-84ec-4bfffff995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2b414a-4870-4b76-be62-ecc4760d58d4" ma:termSetId="09814cd3-568e-fe90-9814-8d621ff8fb84" ma:anchorId="fba54fb3-c3e1-fe81-a776-ca4b69148c4d" ma:open="true" ma:isKeyword="false">
      <xsd:complexType>
        <xsd:sequence>
          <xsd:element ref="pc:Terms" minOccurs="0" maxOccurs="1"/>
        </xsd:sequence>
      </xsd:complexType>
    </xsd:element>
    <xsd:element name="Author0" ma:index="20" nillable="true" ma:displayName="Author" ma:format="Dropdown" ma:list="UserInfo" ma:SharePointGroup="0" ma:internalName="Author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2a2a97-3533-4d73-9cf8-e2926f34c4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d382321-a983-4d44-978d-c390d0aed7ea}" ma:internalName="TaxCatchAll" ma:showField="CatchAllData" ma:web="b32a2a97-3533-4d73-9cf8-e2926f34c4f5">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794EA7-8E28-4624-885F-9EF05194D2E6}">
  <ds:schemaRefs>
    <ds:schemaRef ds:uri="http://schemas.microsoft.com/sharepoint/v3/contenttype/forms"/>
  </ds:schemaRefs>
</ds:datastoreItem>
</file>

<file path=customXml/itemProps2.xml><?xml version="1.0" encoding="utf-8"?>
<ds:datastoreItem xmlns:ds="http://schemas.openxmlformats.org/officeDocument/2006/customXml" ds:itemID="{5AD93C57-A7ED-44E6-88BF-DA3984EE19E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6814371-4dd9-40ea-9cc7-40b39613c6ae"/>
    <ds:schemaRef ds:uri="http://purl.org/dc/terms/"/>
    <ds:schemaRef ds:uri="http://schemas.openxmlformats.org/package/2006/metadata/core-properties"/>
    <ds:schemaRef ds:uri="749ef8e9-4186-4c55-b2d4-b1c3f2fa9400"/>
    <ds:schemaRef ds:uri="0689c177-5e19-464b-8532-40aa8fde3a94"/>
    <ds:schemaRef ds:uri="http://www.w3.org/XML/1998/namespace"/>
    <ds:schemaRef ds:uri="http://purl.org/dc/dcmitype/"/>
    <ds:schemaRef ds:uri="bbfa92de-a750-4870-8137-aa2c2361bcb8"/>
    <ds:schemaRef ds:uri="df053816-7f52-4fff-95c7-0bf99e9226cd"/>
    <ds:schemaRef ds:uri="http://schemas.microsoft.com/sharepoint/v3"/>
    <ds:schemaRef ds:uri="7869ffb4-414b-42f3-84ec-4bfffff9958c"/>
    <ds:schemaRef ds:uri="b32a2a97-3533-4d73-9cf8-e2926f34c4f5"/>
  </ds:schemaRefs>
</ds:datastoreItem>
</file>

<file path=customXml/itemProps3.xml><?xml version="1.0" encoding="utf-8"?>
<ds:datastoreItem xmlns:ds="http://schemas.openxmlformats.org/officeDocument/2006/customXml" ds:itemID="{CADCA8E9-6E47-424D-B2E0-153BF50E4B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69ffb4-414b-42f3-84ec-4bfffff9958c"/>
    <ds:schemaRef ds:uri="b32a2a97-3533-4d73-9cf8-e2926f34c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IIASA PPT presentation template (09.2024)</Template>
  <TotalTime>1312</TotalTime>
  <Words>1002</Words>
  <Application>Microsoft Office PowerPoint</Application>
  <PresentationFormat>Widescreen</PresentationFormat>
  <Paragraphs>74</Paragraphs>
  <Slides>13</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Arial</vt:lpstr>
      <vt:lpstr>Calibri</vt:lpstr>
      <vt:lpstr>Courier New</vt:lpstr>
      <vt:lpstr>Merriweather</vt:lpstr>
      <vt:lpstr>Montserrat</vt:lpstr>
      <vt:lpstr>Open Sans</vt:lpstr>
      <vt:lpstr>Source Sans Pro</vt:lpstr>
      <vt:lpstr>Symbol</vt:lpstr>
      <vt:lpstr>Tahoma</vt:lpstr>
      <vt:lpstr>Times New Roman</vt:lpstr>
      <vt:lpstr>Wingdings</vt:lpstr>
      <vt:lpstr>Office Theme</vt:lpstr>
      <vt:lpstr>IIASA alternatives</vt:lpstr>
      <vt:lpstr>Citizen science and Earth Observation Data for “Rescuing” the SDGs</vt:lpstr>
      <vt:lpstr>PowerPoint Presentation</vt:lpstr>
      <vt:lpstr>PowerPoint Presentation</vt:lpstr>
      <vt:lpstr>PowerPoint Presentation</vt:lpstr>
      <vt:lpstr>PowerPoint Presentation</vt:lpstr>
      <vt:lpstr>PowerPoint Presentation</vt:lpstr>
      <vt:lpstr>Picture Pile</vt:lpstr>
      <vt:lpstr>PowerPoint Presentation</vt:lpstr>
      <vt:lpstr>PowerPoint Presentation</vt:lpstr>
      <vt:lpstr>The process of integrating citizen science data on marine litter for SDG indicator 14.1.1b reporting in Ghana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FRAISL Dilek</dc:creator>
  <cp:lastModifiedBy>FRAISL Dilek</cp:lastModifiedBy>
  <cp:revision>27</cp:revision>
  <cp:lastPrinted>2018-09-04T06:30:47Z</cp:lastPrinted>
  <dcterms:created xsi:type="dcterms:W3CDTF">2025-04-25T11:17:00Z</dcterms:created>
  <dcterms:modified xsi:type="dcterms:W3CDTF">2025-06-25T07:42:06Z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0x010100C3D6799BF753054CBC72297D8C1619E5</vt:lpwstr>
  </property>
  <property fmtid="{D5CDD505-2E9C-101B-9397-08002B2CF9AE}" pid="3" name="_dlc_DocIdItemGuid">
    <vt:lpwstr>21d70297-cd61-47d2-9611-414a1fcff47b</vt:lpwstr>
  </property>
  <property fmtid="{D5CDD505-2E9C-101B-9397-08002B2CF9AE}" pid="4" name="MediaServiceImageTags">
    <vt:lpwstr/>
  </property>
</Properties>
</file>