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0" r:id="rId1"/>
    <p:sldMasterId id="2147483668" r:id="rId2"/>
  </p:sldMasterIdLst>
  <p:notesMasterIdLst>
    <p:notesMasterId r:id="rId13"/>
  </p:notesMasterIdLst>
  <p:sldIdLst>
    <p:sldId id="272" r:id="rId3"/>
    <p:sldId id="2996" r:id="rId4"/>
    <p:sldId id="2997" r:id="rId5"/>
    <p:sldId id="258" r:id="rId6"/>
    <p:sldId id="278" r:id="rId7"/>
    <p:sldId id="279" r:id="rId8"/>
    <p:sldId id="280" r:id="rId9"/>
    <p:sldId id="281" r:id="rId10"/>
    <p:sldId id="282" r:id="rId11"/>
    <p:sldId id="277" r:id="rId12"/>
  </p:sldIdLst>
  <p:sldSz cx="12192000" cy="6858000"/>
  <p:notesSz cx="6858000" cy="9144000"/>
  <p:embeddedFontLst>
    <p:embeddedFont>
      <p:font typeface="Helvetica Neue" panose="020B0604020202020204" charset="0"/>
      <p:regular r:id="rId14"/>
      <p:bold r:id="rId15"/>
      <p:italic r:id="rId16"/>
      <p:boldItalic r:id="rId17"/>
    </p:embeddedFont>
    <p:embeddedFont>
      <p:font typeface="Tahoma" panose="020B0604030504040204" pitchFamily="34" charset="0"/>
      <p:regular r:id="rId18"/>
      <p:bold r:id="rId1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4" roundtripDataSignature="AMtx7mjgmPy9pj7B4C9KLgLqCpPvP61VS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9" d="100"/>
          <a:sy n="59" d="100"/>
        </p:scale>
        <p:origin x="940"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font" Target="fonts/font5.fntdata"/><Relationship Id="rId3" Type="http://schemas.openxmlformats.org/officeDocument/2006/relationships/slide" Target="slides/slide1.xml"/><Relationship Id="rId34" Type="http://customschemas.google.com/relationships/presentationmetadata" Target="meta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4.fntdata"/><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font" Target="fonts/font2.fntdata"/><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font" Target="fonts/font6.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1.fntdata"/><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LT"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9" name="Google Shape;419;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018006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T" sz="1000" dirty="0">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5"/>
          </p:nvPr>
        </p:nvSpPr>
        <p:spPr/>
        <p:txBody>
          <a:bodyPr/>
          <a:lstStyle/>
          <a:p>
            <a:fld id="{0B17A1DD-B70C-B048-99CA-ED854228726D}" type="slidenum">
              <a:rPr lang="en-US" smtClean="0"/>
              <a:t>2</a:t>
            </a:fld>
            <a:endParaRPr lang="en-US"/>
          </a:p>
        </p:txBody>
      </p:sp>
    </p:spTree>
    <p:extLst>
      <p:ext uri="{BB962C8B-B14F-4D97-AF65-F5344CB8AC3E}">
        <p14:creationId xmlns:p14="http://schemas.microsoft.com/office/powerpoint/2010/main" val="13754614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1" name="Google Shape;29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a:extLst>
            <a:ext uri="{FF2B5EF4-FFF2-40B4-BE49-F238E27FC236}">
              <a16:creationId xmlns:a16="http://schemas.microsoft.com/office/drawing/2014/main" id="{10D331C5-B27A-46EF-7F44-53ECB2FD3224}"/>
            </a:ext>
          </a:extLst>
        </p:cNvPr>
        <p:cNvGrpSpPr/>
        <p:nvPr/>
      </p:nvGrpSpPr>
      <p:grpSpPr>
        <a:xfrm>
          <a:off x="0" y="0"/>
          <a:ext cx="0" cy="0"/>
          <a:chOff x="0" y="0"/>
          <a:chExt cx="0" cy="0"/>
        </a:xfrm>
      </p:grpSpPr>
      <p:sp>
        <p:nvSpPr>
          <p:cNvPr id="290" name="Google Shape;290;p3:notes">
            <a:extLst>
              <a:ext uri="{FF2B5EF4-FFF2-40B4-BE49-F238E27FC236}">
                <a16:creationId xmlns:a16="http://schemas.microsoft.com/office/drawing/2014/main" id="{58C195CF-CA38-F96C-AD57-B2D5A2CA2100}"/>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u="none" strike="noStrike" dirty="0">
                <a:effectLst/>
                <a:latin typeface="Helvetica Neue"/>
                <a:ea typeface="Helvetica Neue"/>
                <a:cs typeface="Helvetica Neue"/>
              </a:rPr>
              <a:t>Inform them, again, that, if they agree, their names may appear in the final list of contributors to the conceptual design outputs.</a:t>
            </a:r>
            <a:endParaRPr lang="en-US" sz="1200" b="0" u="none" strike="noStrike" dirty="0">
              <a:effectLst/>
              <a:latin typeface="Times New Roman" panose="02020603050405020304" pitchFamily="18" charset="0"/>
              <a:ea typeface="Times New Roman" panose="02020603050405020304" pitchFamily="18" charset="0"/>
            </a:endParaRPr>
          </a:p>
          <a:p>
            <a:pPr marL="0" lvl="0" indent="0" algn="l" rtl="0">
              <a:spcBef>
                <a:spcPts val="0"/>
              </a:spcBef>
              <a:spcAft>
                <a:spcPts val="0"/>
              </a:spcAft>
              <a:buNone/>
            </a:pPr>
            <a:endParaRPr dirty="0"/>
          </a:p>
        </p:txBody>
      </p:sp>
      <p:sp>
        <p:nvSpPr>
          <p:cNvPr id="291" name="Google Shape;291;p3:notes">
            <a:extLst>
              <a:ext uri="{FF2B5EF4-FFF2-40B4-BE49-F238E27FC236}">
                <a16:creationId xmlns:a16="http://schemas.microsoft.com/office/drawing/2014/main" id="{6CD86CB8-7D4B-BFEB-7C11-E416167B1B02}"/>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907024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a:extLst>
            <a:ext uri="{FF2B5EF4-FFF2-40B4-BE49-F238E27FC236}">
              <a16:creationId xmlns:a16="http://schemas.microsoft.com/office/drawing/2014/main" id="{F8E49FAF-F360-8109-7E66-C8C9FDDFFA75}"/>
            </a:ext>
          </a:extLst>
        </p:cNvPr>
        <p:cNvGrpSpPr/>
        <p:nvPr/>
      </p:nvGrpSpPr>
      <p:grpSpPr>
        <a:xfrm>
          <a:off x="0" y="0"/>
          <a:ext cx="0" cy="0"/>
          <a:chOff x="0" y="0"/>
          <a:chExt cx="0" cy="0"/>
        </a:xfrm>
      </p:grpSpPr>
      <p:sp>
        <p:nvSpPr>
          <p:cNvPr id="290" name="Google Shape;290;p3:notes">
            <a:extLst>
              <a:ext uri="{FF2B5EF4-FFF2-40B4-BE49-F238E27FC236}">
                <a16:creationId xmlns:a16="http://schemas.microsoft.com/office/drawing/2014/main" id="{A229700F-C464-4402-4110-E497AA211655}"/>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u="none" strike="noStrike" dirty="0">
                <a:effectLst/>
                <a:latin typeface="Tahoma" panose="020B0604030504040204" pitchFamily="34" charset="0"/>
                <a:ea typeface="Tahoma" panose="020B0604030504040204" pitchFamily="34" charset="0"/>
                <a:cs typeface="Tahoma" panose="020B0604030504040204" pitchFamily="34" charset="0"/>
              </a:rPr>
              <a:t>Your stories will remain anonymous and will be collectively analyzed.</a:t>
            </a:r>
          </a:p>
          <a:p>
            <a:pPr marL="0" lvl="0" indent="0" algn="l" rtl="0">
              <a:spcBef>
                <a:spcPts val="0"/>
              </a:spcBef>
              <a:spcAft>
                <a:spcPts val="0"/>
              </a:spcAft>
              <a:buNone/>
            </a:pPr>
            <a:endParaRPr dirty="0"/>
          </a:p>
        </p:txBody>
      </p:sp>
      <p:sp>
        <p:nvSpPr>
          <p:cNvPr id="291" name="Google Shape;291;p3:notes">
            <a:extLst>
              <a:ext uri="{FF2B5EF4-FFF2-40B4-BE49-F238E27FC236}">
                <a16:creationId xmlns:a16="http://schemas.microsoft.com/office/drawing/2014/main" id="{42628BDC-F28F-457E-2BDB-C578F36FBEA3}"/>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858031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a:extLst>
            <a:ext uri="{FF2B5EF4-FFF2-40B4-BE49-F238E27FC236}">
              <a16:creationId xmlns:a16="http://schemas.microsoft.com/office/drawing/2014/main" id="{96162FFC-64F9-7230-D54A-A1609F7AF601}"/>
            </a:ext>
          </a:extLst>
        </p:cNvPr>
        <p:cNvGrpSpPr/>
        <p:nvPr/>
      </p:nvGrpSpPr>
      <p:grpSpPr>
        <a:xfrm>
          <a:off x="0" y="0"/>
          <a:ext cx="0" cy="0"/>
          <a:chOff x="0" y="0"/>
          <a:chExt cx="0" cy="0"/>
        </a:xfrm>
      </p:grpSpPr>
      <p:sp>
        <p:nvSpPr>
          <p:cNvPr id="290" name="Google Shape;290;p3:notes">
            <a:extLst>
              <a:ext uri="{FF2B5EF4-FFF2-40B4-BE49-F238E27FC236}">
                <a16:creationId xmlns:a16="http://schemas.microsoft.com/office/drawing/2014/main" id="{6887A2A3-A65E-6071-409C-F49FDC24F1AE}"/>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1" name="Google Shape;291;p3:notes">
            <a:extLst>
              <a:ext uri="{FF2B5EF4-FFF2-40B4-BE49-F238E27FC236}">
                <a16:creationId xmlns:a16="http://schemas.microsoft.com/office/drawing/2014/main" id="{9064471D-A2A1-2763-8FE9-1C04C4EC4E0D}"/>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282581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a:extLst>
            <a:ext uri="{FF2B5EF4-FFF2-40B4-BE49-F238E27FC236}">
              <a16:creationId xmlns:a16="http://schemas.microsoft.com/office/drawing/2014/main" id="{C09D946E-2D8A-3817-29C3-ED12123C34DD}"/>
            </a:ext>
          </a:extLst>
        </p:cNvPr>
        <p:cNvGrpSpPr/>
        <p:nvPr/>
      </p:nvGrpSpPr>
      <p:grpSpPr>
        <a:xfrm>
          <a:off x="0" y="0"/>
          <a:ext cx="0" cy="0"/>
          <a:chOff x="0" y="0"/>
          <a:chExt cx="0" cy="0"/>
        </a:xfrm>
      </p:grpSpPr>
      <p:sp>
        <p:nvSpPr>
          <p:cNvPr id="290" name="Google Shape;290;p3:notes">
            <a:extLst>
              <a:ext uri="{FF2B5EF4-FFF2-40B4-BE49-F238E27FC236}">
                <a16:creationId xmlns:a16="http://schemas.microsoft.com/office/drawing/2014/main" id="{EEA64D12-5C94-BBF1-A1D4-3DAF4381E451}"/>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1" name="Google Shape;291;p3:notes">
            <a:extLst>
              <a:ext uri="{FF2B5EF4-FFF2-40B4-BE49-F238E27FC236}">
                <a16:creationId xmlns:a16="http://schemas.microsoft.com/office/drawing/2014/main" id="{FDF86087-A769-6D63-B231-FBC939C05E4D}"/>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437483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a:extLst>
            <a:ext uri="{FF2B5EF4-FFF2-40B4-BE49-F238E27FC236}">
              <a16:creationId xmlns:a16="http://schemas.microsoft.com/office/drawing/2014/main" id="{3C85EB3D-80A9-32BA-5EA1-F2BC412C06A0}"/>
            </a:ext>
          </a:extLst>
        </p:cNvPr>
        <p:cNvGrpSpPr/>
        <p:nvPr/>
      </p:nvGrpSpPr>
      <p:grpSpPr>
        <a:xfrm>
          <a:off x="0" y="0"/>
          <a:ext cx="0" cy="0"/>
          <a:chOff x="0" y="0"/>
          <a:chExt cx="0" cy="0"/>
        </a:xfrm>
      </p:grpSpPr>
      <p:sp>
        <p:nvSpPr>
          <p:cNvPr id="290" name="Google Shape;290;p3:notes">
            <a:extLst>
              <a:ext uri="{FF2B5EF4-FFF2-40B4-BE49-F238E27FC236}">
                <a16:creationId xmlns:a16="http://schemas.microsoft.com/office/drawing/2014/main" id="{2B8D7593-EC88-92E6-797D-B605DAE8AAB7}"/>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1" name="Google Shape;291;p3:notes">
            <a:extLst>
              <a:ext uri="{FF2B5EF4-FFF2-40B4-BE49-F238E27FC236}">
                <a16:creationId xmlns:a16="http://schemas.microsoft.com/office/drawing/2014/main" id="{A7B6830A-AE67-A42A-CFA9-83400AC2A1C7}"/>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617449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3" name="Google Shape;463;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lide text">
  <p:cSld name="Slide text">
    <p:spTree>
      <p:nvGrpSpPr>
        <p:cNvPr id="1" name="Shape 45"/>
        <p:cNvGrpSpPr/>
        <p:nvPr/>
      </p:nvGrpSpPr>
      <p:grpSpPr>
        <a:xfrm>
          <a:off x="0" y="0"/>
          <a:ext cx="0" cy="0"/>
          <a:chOff x="0" y="0"/>
          <a:chExt cx="0" cy="0"/>
        </a:xfrm>
      </p:grpSpPr>
      <p:pic>
        <p:nvPicPr>
          <p:cNvPr id="46" name="Google Shape;46;p28"/>
          <p:cNvPicPr preferRelativeResize="0"/>
          <p:nvPr/>
        </p:nvPicPr>
        <p:blipFill rotWithShape="1">
          <a:blip r:embed="rId2">
            <a:alphaModFix/>
          </a:blip>
          <a:srcRect/>
          <a:stretch/>
        </p:blipFill>
        <p:spPr>
          <a:xfrm>
            <a:off x="1563554" y="223587"/>
            <a:ext cx="10628446" cy="1453351"/>
          </a:xfrm>
          <a:prstGeom prst="rect">
            <a:avLst/>
          </a:prstGeom>
          <a:noFill/>
          <a:ln>
            <a:noFill/>
          </a:ln>
        </p:spPr>
      </p:pic>
      <p:sp>
        <p:nvSpPr>
          <p:cNvPr id="47" name="Google Shape;47;p28"/>
          <p:cNvSpPr/>
          <p:nvPr/>
        </p:nvSpPr>
        <p:spPr>
          <a:xfrm>
            <a:off x="1555750" y="1619251"/>
            <a:ext cx="10324471" cy="71106"/>
          </a:xfrm>
          <a:prstGeom prst="rect">
            <a:avLst/>
          </a:prstGeom>
          <a:solidFill>
            <a:srgbClr val="8AAE8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8" name="Google Shape;48;p28"/>
          <p:cNvSpPr txBox="1">
            <a:spLocks noGrp="1"/>
          </p:cNvSpPr>
          <p:nvPr>
            <p:ph type="title"/>
          </p:nvPr>
        </p:nvSpPr>
        <p:spPr>
          <a:xfrm>
            <a:off x="1556574" y="365125"/>
            <a:ext cx="10323646"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3D4257"/>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28"/>
          <p:cNvSpPr txBox="1">
            <a:spLocks noGrp="1"/>
          </p:cNvSpPr>
          <p:nvPr>
            <p:ph type="dt" idx="10"/>
          </p:nvPr>
        </p:nvSpPr>
        <p:spPr>
          <a:xfrm>
            <a:off x="10204983" y="6360761"/>
            <a:ext cx="1005722"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28"/>
          <p:cNvSpPr txBox="1">
            <a:spLocks noGrp="1"/>
          </p:cNvSpPr>
          <p:nvPr>
            <p:ph type="ftr" idx="11"/>
          </p:nvPr>
        </p:nvSpPr>
        <p:spPr>
          <a:xfrm>
            <a:off x="4460317" y="6356350"/>
            <a:ext cx="5588773"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28"/>
          <p:cNvSpPr txBox="1">
            <a:spLocks noGrp="1"/>
          </p:cNvSpPr>
          <p:nvPr>
            <p:ph type="sldNum" idx="12"/>
          </p:nvPr>
        </p:nvSpPr>
        <p:spPr>
          <a:xfrm>
            <a:off x="11366597" y="6356350"/>
            <a:ext cx="513623"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LT"/>
              <a:t>‹#›</a:t>
            </a:fld>
            <a:endParaRPr/>
          </a:p>
        </p:txBody>
      </p:sp>
      <p:pic>
        <p:nvPicPr>
          <p:cNvPr id="52" name="Google Shape;52;p28"/>
          <p:cNvPicPr preferRelativeResize="0"/>
          <p:nvPr/>
        </p:nvPicPr>
        <p:blipFill rotWithShape="1">
          <a:blip r:embed="rId3">
            <a:alphaModFix/>
          </a:blip>
          <a:srcRect/>
          <a:stretch/>
        </p:blipFill>
        <p:spPr>
          <a:xfrm>
            <a:off x="695838" y="475281"/>
            <a:ext cx="672319" cy="1058903"/>
          </a:xfrm>
          <a:prstGeom prst="rect">
            <a:avLst/>
          </a:prstGeom>
          <a:noFill/>
          <a:ln>
            <a:noFill/>
          </a:ln>
        </p:spPr>
      </p:pic>
      <p:pic>
        <p:nvPicPr>
          <p:cNvPr id="53" name="Google Shape;53;p28"/>
          <p:cNvPicPr preferRelativeResize="0"/>
          <p:nvPr/>
        </p:nvPicPr>
        <p:blipFill rotWithShape="1">
          <a:blip r:embed="rId4">
            <a:alphaModFix/>
          </a:blip>
          <a:srcRect t="5286"/>
          <a:stretch/>
        </p:blipFill>
        <p:spPr>
          <a:xfrm>
            <a:off x="170583" y="475281"/>
            <a:ext cx="329858" cy="6201906"/>
          </a:xfrm>
          <a:prstGeom prst="rect">
            <a:avLst/>
          </a:prstGeom>
          <a:noFill/>
          <a:ln>
            <a:noFill/>
          </a:ln>
        </p:spPr>
      </p:pic>
      <p:sp>
        <p:nvSpPr>
          <p:cNvPr id="54" name="Google Shape;54;p28"/>
          <p:cNvSpPr txBox="1"/>
          <p:nvPr/>
        </p:nvSpPr>
        <p:spPr>
          <a:xfrm>
            <a:off x="500441" y="6399669"/>
            <a:ext cx="3803983" cy="338554"/>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LT" sz="800">
                <a:solidFill>
                  <a:srgbClr val="6A8DA0"/>
                </a:solidFill>
                <a:latin typeface="Helvetica Neue"/>
                <a:ea typeface="Helvetica Neue"/>
                <a:cs typeface="Helvetica Neue"/>
                <a:sym typeface="Helvetica Neue"/>
              </a:rPr>
              <a:t>This project has received funding from the European Union’s Horizon Europe Research and Innovation program under the grant agreement No. 101188210 </a:t>
            </a:r>
            <a:endParaRPr/>
          </a:p>
        </p:txBody>
      </p:sp>
      <p:sp>
        <p:nvSpPr>
          <p:cNvPr id="55" name="Google Shape;55;p28"/>
          <p:cNvSpPr/>
          <p:nvPr/>
        </p:nvSpPr>
        <p:spPr>
          <a:xfrm>
            <a:off x="11922125" y="6356349"/>
            <a:ext cx="269875" cy="365125"/>
          </a:xfrm>
          <a:prstGeom prst="rect">
            <a:avLst/>
          </a:prstGeom>
          <a:solidFill>
            <a:srgbClr val="8AAE8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6" name="Google Shape;56;p28"/>
          <p:cNvSpPr txBox="1">
            <a:spLocks noGrp="1"/>
          </p:cNvSpPr>
          <p:nvPr>
            <p:ph type="body" idx="1"/>
          </p:nvPr>
        </p:nvSpPr>
        <p:spPr>
          <a:xfrm>
            <a:off x="695325" y="1885167"/>
            <a:ext cx="11185525" cy="4202896"/>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rgbClr val="426D85"/>
              </a:buClr>
              <a:buSzPts val="2800"/>
              <a:buChar char="•"/>
              <a:defRPr>
                <a:solidFill>
                  <a:srgbClr val="426D85"/>
                </a:solidFill>
              </a:defRPr>
            </a:lvl1pPr>
            <a:lvl2pPr marL="914400" lvl="1" indent="-381000" algn="l">
              <a:lnSpc>
                <a:spcPct val="90000"/>
              </a:lnSpc>
              <a:spcBef>
                <a:spcPts val="500"/>
              </a:spcBef>
              <a:spcAft>
                <a:spcPts val="0"/>
              </a:spcAft>
              <a:buClr>
                <a:srgbClr val="426D85"/>
              </a:buClr>
              <a:buSzPts val="2400"/>
              <a:buChar char="•"/>
              <a:defRPr>
                <a:solidFill>
                  <a:srgbClr val="426D85"/>
                </a:solidFill>
              </a:defRPr>
            </a:lvl2pPr>
            <a:lvl3pPr marL="1371600" lvl="2" indent="-355600" algn="l">
              <a:lnSpc>
                <a:spcPct val="90000"/>
              </a:lnSpc>
              <a:spcBef>
                <a:spcPts val="500"/>
              </a:spcBef>
              <a:spcAft>
                <a:spcPts val="0"/>
              </a:spcAft>
              <a:buClr>
                <a:srgbClr val="426D85"/>
              </a:buClr>
              <a:buSzPts val="2000"/>
              <a:buChar char="•"/>
              <a:defRPr>
                <a:solidFill>
                  <a:srgbClr val="426D85"/>
                </a:solidFill>
              </a:defRPr>
            </a:lvl3pPr>
            <a:lvl4pPr marL="1828800" lvl="3" indent="-342900" algn="l">
              <a:lnSpc>
                <a:spcPct val="90000"/>
              </a:lnSpc>
              <a:spcBef>
                <a:spcPts val="500"/>
              </a:spcBef>
              <a:spcAft>
                <a:spcPts val="0"/>
              </a:spcAft>
              <a:buClr>
                <a:srgbClr val="426D85"/>
              </a:buClr>
              <a:buSzPts val="1800"/>
              <a:buChar char="•"/>
              <a:defRPr>
                <a:solidFill>
                  <a:srgbClr val="426D85"/>
                </a:solidFill>
              </a:defRPr>
            </a:lvl4pPr>
            <a:lvl5pPr marL="2286000" lvl="4" indent="-342900" algn="l">
              <a:lnSpc>
                <a:spcPct val="90000"/>
              </a:lnSpc>
              <a:spcBef>
                <a:spcPts val="500"/>
              </a:spcBef>
              <a:spcAft>
                <a:spcPts val="0"/>
              </a:spcAft>
              <a:buClr>
                <a:srgbClr val="426D85"/>
              </a:buClr>
              <a:buSzPts val="1800"/>
              <a:buChar char="•"/>
              <a:defRPr>
                <a:solidFill>
                  <a:srgbClr val="426D85"/>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ver slide with text">
  <p:cSld name="Cover slide with text">
    <p:bg>
      <p:bgPr>
        <a:solidFill>
          <a:srgbClr val="4F6481"/>
        </a:solidFill>
        <a:effectLst/>
      </p:bgPr>
    </p:bg>
    <p:spTree>
      <p:nvGrpSpPr>
        <p:cNvPr id="1" name="Shape 118"/>
        <p:cNvGrpSpPr/>
        <p:nvPr/>
      </p:nvGrpSpPr>
      <p:grpSpPr>
        <a:xfrm>
          <a:off x="0" y="0"/>
          <a:ext cx="0" cy="0"/>
          <a:chOff x="0" y="0"/>
          <a:chExt cx="0" cy="0"/>
        </a:xfrm>
      </p:grpSpPr>
      <p:sp>
        <p:nvSpPr>
          <p:cNvPr id="119" name="Google Shape;119;p25"/>
          <p:cNvSpPr/>
          <p:nvPr/>
        </p:nvSpPr>
        <p:spPr>
          <a:xfrm>
            <a:off x="0" y="65770"/>
            <a:ext cx="12192000" cy="171937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20" name="Google Shape;120;p25"/>
          <p:cNvPicPr preferRelativeResize="0"/>
          <p:nvPr/>
        </p:nvPicPr>
        <p:blipFill rotWithShape="1">
          <a:blip r:embed="rId2">
            <a:alphaModFix/>
          </a:blip>
          <a:srcRect t="2963"/>
          <a:stretch/>
        </p:blipFill>
        <p:spPr>
          <a:xfrm>
            <a:off x="0" y="65770"/>
            <a:ext cx="12192000" cy="1624919"/>
          </a:xfrm>
          <a:prstGeom prst="rect">
            <a:avLst/>
          </a:prstGeom>
          <a:noFill/>
          <a:ln>
            <a:noFill/>
          </a:ln>
        </p:spPr>
      </p:pic>
      <p:sp>
        <p:nvSpPr>
          <p:cNvPr id="121" name="Google Shape;121;p25"/>
          <p:cNvSpPr txBox="1">
            <a:spLocks noGrp="1"/>
          </p:cNvSpPr>
          <p:nvPr>
            <p:ph type="title"/>
          </p:nvPr>
        </p:nvSpPr>
        <p:spPr>
          <a:xfrm>
            <a:off x="1556574" y="365125"/>
            <a:ext cx="10323646"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3D4257"/>
              </a:buClr>
              <a:buSzPts val="4000"/>
              <a:buFont typeface="Helvetica Neue"/>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22" name="Google Shape;122;p25"/>
          <p:cNvPicPr preferRelativeResize="0"/>
          <p:nvPr/>
        </p:nvPicPr>
        <p:blipFill rotWithShape="1">
          <a:blip r:embed="rId3">
            <a:alphaModFix/>
          </a:blip>
          <a:srcRect/>
          <a:stretch/>
        </p:blipFill>
        <p:spPr>
          <a:xfrm>
            <a:off x="695838" y="475281"/>
            <a:ext cx="672319" cy="1058903"/>
          </a:xfrm>
          <a:prstGeom prst="rect">
            <a:avLst/>
          </a:prstGeom>
          <a:noFill/>
          <a:ln>
            <a:noFill/>
          </a:ln>
        </p:spPr>
      </p:pic>
      <p:pic>
        <p:nvPicPr>
          <p:cNvPr id="123" name="Google Shape;123;p25"/>
          <p:cNvPicPr preferRelativeResize="0"/>
          <p:nvPr/>
        </p:nvPicPr>
        <p:blipFill rotWithShape="1">
          <a:blip r:embed="rId4">
            <a:alphaModFix/>
          </a:blip>
          <a:srcRect t="5286"/>
          <a:stretch/>
        </p:blipFill>
        <p:spPr>
          <a:xfrm>
            <a:off x="170583" y="475281"/>
            <a:ext cx="329858" cy="6201906"/>
          </a:xfrm>
          <a:prstGeom prst="rect">
            <a:avLst/>
          </a:prstGeom>
          <a:noFill/>
          <a:ln>
            <a:noFill/>
          </a:ln>
        </p:spPr>
      </p:pic>
      <p:sp>
        <p:nvSpPr>
          <p:cNvPr id="124" name="Google Shape;124;p25"/>
          <p:cNvSpPr txBox="1"/>
          <p:nvPr/>
        </p:nvSpPr>
        <p:spPr>
          <a:xfrm>
            <a:off x="500441" y="6399669"/>
            <a:ext cx="3803983" cy="338554"/>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LT" sz="800">
                <a:solidFill>
                  <a:srgbClr val="F2E8CA"/>
                </a:solidFill>
                <a:latin typeface="Helvetica Neue"/>
                <a:ea typeface="Helvetica Neue"/>
                <a:cs typeface="Helvetica Neue"/>
                <a:sym typeface="Helvetica Neue"/>
              </a:rPr>
              <a:t>This project has received funding from the European Union’s Horizon Europe Research and Innovation program under the grant agreement No. 101188210 </a:t>
            </a:r>
            <a:endParaRPr/>
          </a:p>
        </p:txBody>
      </p:sp>
      <p:sp>
        <p:nvSpPr>
          <p:cNvPr id="125" name="Google Shape;125;p25"/>
          <p:cNvSpPr txBox="1">
            <a:spLocks noGrp="1"/>
          </p:cNvSpPr>
          <p:nvPr>
            <p:ph type="body" idx="1"/>
          </p:nvPr>
        </p:nvSpPr>
        <p:spPr>
          <a:xfrm>
            <a:off x="1557338" y="1879600"/>
            <a:ext cx="10323512" cy="2127956"/>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FFFFFF"/>
              </a:buClr>
              <a:buSzPts val="2800"/>
              <a:buFont typeface="Helvetica Neue"/>
              <a:buNone/>
              <a:defRPr>
                <a:solidFill>
                  <a:srgbClr val="FFFFFF"/>
                </a:solidFill>
              </a:defRPr>
            </a:lvl1pPr>
            <a:lvl2pPr marL="914400" lvl="1" indent="-228600" algn="ctr">
              <a:lnSpc>
                <a:spcPct val="90000"/>
              </a:lnSpc>
              <a:spcBef>
                <a:spcPts val="500"/>
              </a:spcBef>
              <a:spcAft>
                <a:spcPts val="0"/>
              </a:spcAft>
              <a:buClr>
                <a:srgbClr val="FFFFFF"/>
              </a:buClr>
              <a:buSzPts val="2400"/>
              <a:buFont typeface="Helvetica Neue"/>
              <a:buNone/>
              <a:defRPr>
                <a:solidFill>
                  <a:srgbClr val="FFFFFF"/>
                </a:solidFill>
              </a:defRPr>
            </a:lvl2pPr>
            <a:lvl3pPr marL="1371600" lvl="2" indent="-228600" algn="ctr">
              <a:lnSpc>
                <a:spcPct val="90000"/>
              </a:lnSpc>
              <a:spcBef>
                <a:spcPts val="500"/>
              </a:spcBef>
              <a:spcAft>
                <a:spcPts val="0"/>
              </a:spcAft>
              <a:buClr>
                <a:srgbClr val="FFFFFF"/>
              </a:buClr>
              <a:buSzPts val="2000"/>
              <a:buFont typeface="Helvetica Neue"/>
              <a:buNone/>
              <a:defRPr>
                <a:solidFill>
                  <a:srgbClr val="FFFFFF"/>
                </a:solidFill>
              </a:defRPr>
            </a:lvl3pPr>
            <a:lvl4pPr marL="1828800" lvl="3" indent="-228600" algn="ctr">
              <a:lnSpc>
                <a:spcPct val="90000"/>
              </a:lnSpc>
              <a:spcBef>
                <a:spcPts val="500"/>
              </a:spcBef>
              <a:spcAft>
                <a:spcPts val="0"/>
              </a:spcAft>
              <a:buClr>
                <a:srgbClr val="FFFFFF"/>
              </a:buClr>
              <a:buSzPts val="1800"/>
              <a:buFont typeface="Helvetica Neue"/>
              <a:buNone/>
              <a:defRPr>
                <a:solidFill>
                  <a:srgbClr val="FFFFFF"/>
                </a:solidFill>
              </a:defRPr>
            </a:lvl4pPr>
            <a:lvl5pPr marL="2286000" lvl="4" indent="-228600" algn="ctr">
              <a:lnSpc>
                <a:spcPct val="90000"/>
              </a:lnSpc>
              <a:spcBef>
                <a:spcPts val="500"/>
              </a:spcBef>
              <a:spcAft>
                <a:spcPts val="0"/>
              </a:spcAft>
              <a:buClr>
                <a:srgbClr val="FFFFFF"/>
              </a:buClr>
              <a:buSzPts val="1800"/>
              <a:buFont typeface="Helvetica Neue"/>
              <a:buNone/>
              <a:defRPr>
                <a:solidFill>
                  <a:srgbClr val="FFFFFF"/>
                </a:solidFill>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126" name="Google Shape;126;p25"/>
          <p:cNvSpPr txBox="1">
            <a:spLocks noGrp="1"/>
          </p:cNvSpPr>
          <p:nvPr>
            <p:ph type="body" idx="2"/>
          </p:nvPr>
        </p:nvSpPr>
        <p:spPr>
          <a:xfrm>
            <a:off x="1557338" y="4086225"/>
            <a:ext cx="10323512" cy="672042"/>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F2E8CA"/>
              </a:buClr>
              <a:buSzPts val="1800"/>
              <a:buNone/>
              <a:defRPr sz="1800">
                <a:solidFill>
                  <a:srgbClr val="F2E8CA"/>
                </a:solidFill>
              </a:defRPr>
            </a:lvl1pPr>
            <a:lvl2pPr marL="914400" lvl="1" indent="-342900" algn="l">
              <a:lnSpc>
                <a:spcPct val="90000"/>
              </a:lnSpc>
              <a:spcBef>
                <a:spcPts val="500"/>
              </a:spcBef>
              <a:spcAft>
                <a:spcPts val="0"/>
              </a:spcAft>
              <a:buClr>
                <a:srgbClr val="F2E8CA"/>
              </a:buClr>
              <a:buSzPts val="1800"/>
              <a:buChar char="•"/>
              <a:defRPr sz="1800">
                <a:solidFill>
                  <a:srgbClr val="F2E8CA"/>
                </a:solidFill>
              </a:defRPr>
            </a:lvl2pPr>
            <a:lvl3pPr marL="1371600" lvl="2" indent="-342900" algn="l">
              <a:lnSpc>
                <a:spcPct val="90000"/>
              </a:lnSpc>
              <a:spcBef>
                <a:spcPts val="500"/>
              </a:spcBef>
              <a:spcAft>
                <a:spcPts val="0"/>
              </a:spcAft>
              <a:buClr>
                <a:srgbClr val="F2E8CA"/>
              </a:buClr>
              <a:buSzPts val="1800"/>
              <a:buChar char="•"/>
              <a:defRPr sz="1800">
                <a:solidFill>
                  <a:srgbClr val="F2E8CA"/>
                </a:solidFill>
              </a:defRPr>
            </a:lvl3pPr>
            <a:lvl4pPr marL="1828800" lvl="3" indent="-342900" algn="l">
              <a:lnSpc>
                <a:spcPct val="90000"/>
              </a:lnSpc>
              <a:spcBef>
                <a:spcPts val="500"/>
              </a:spcBef>
              <a:spcAft>
                <a:spcPts val="0"/>
              </a:spcAft>
              <a:buClr>
                <a:srgbClr val="F2E8CA"/>
              </a:buClr>
              <a:buSzPts val="1800"/>
              <a:buChar char="•"/>
              <a:defRPr sz="1800">
                <a:solidFill>
                  <a:srgbClr val="F2E8CA"/>
                </a:solidFill>
              </a:defRPr>
            </a:lvl4pPr>
            <a:lvl5pPr marL="2286000" lvl="4" indent="-342900" algn="l">
              <a:lnSpc>
                <a:spcPct val="90000"/>
              </a:lnSpc>
              <a:spcBef>
                <a:spcPts val="500"/>
              </a:spcBef>
              <a:spcAft>
                <a:spcPts val="0"/>
              </a:spcAft>
              <a:buClr>
                <a:srgbClr val="F2E8CA"/>
              </a:buClr>
              <a:buSzPts val="1800"/>
              <a:buChar char="•"/>
              <a:defRPr sz="1800">
                <a:solidFill>
                  <a:srgbClr val="F2E8CA"/>
                </a:solidFill>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127" name="Google Shape;127;p25"/>
          <p:cNvSpPr txBox="1">
            <a:spLocks noGrp="1"/>
          </p:cNvSpPr>
          <p:nvPr>
            <p:ph type="body" idx="3"/>
          </p:nvPr>
        </p:nvSpPr>
        <p:spPr>
          <a:xfrm>
            <a:off x="1557338" y="4814888"/>
            <a:ext cx="10323512" cy="98742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F2E8CA"/>
              </a:buClr>
              <a:buSzPts val="1800"/>
              <a:buFont typeface="Helvetica Neue"/>
              <a:buNone/>
              <a:defRPr sz="1800">
                <a:solidFill>
                  <a:srgbClr val="F2E8CA"/>
                </a:solidFill>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128" name="Google Shape;128;p25"/>
          <p:cNvSpPr/>
          <p:nvPr/>
        </p:nvSpPr>
        <p:spPr>
          <a:xfrm>
            <a:off x="11925300" y="1623069"/>
            <a:ext cx="269875" cy="67619"/>
          </a:xfrm>
          <a:prstGeom prst="rect">
            <a:avLst/>
          </a:prstGeom>
          <a:solidFill>
            <a:srgbClr val="8AAE8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9" name="Google Shape;129;p25"/>
          <p:cNvSpPr/>
          <p:nvPr/>
        </p:nvSpPr>
        <p:spPr>
          <a:xfrm>
            <a:off x="11922125" y="6356349"/>
            <a:ext cx="269875" cy="365125"/>
          </a:xfrm>
          <a:prstGeom prst="rect">
            <a:avLst/>
          </a:prstGeom>
          <a:solidFill>
            <a:srgbClr val="8AAE8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2 columns - Top">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E7942F0-6E2E-9B45-9065-E71C5FD39597}"/>
              </a:ext>
            </a:extLst>
          </p:cNvPr>
          <p:cNvSpPr/>
          <p:nvPr userDrawn="1"/>
        </p:nvSpPr>
        <p:spPr>
          <a:xfrm>
            <a:off x="1" y="5948414"/>
            <a:ext cx="3362425" cy="9095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Content Placeholder 2"/>
          <p:cNvSpPr>
            <a:spLocks noGrp="1"/>
          </p:cNvSpPr>
          <p:nvPr>
            <p:ph sz="half" idx="1" hasCustomPrompt="1"/>
          </p:nvPr>
        </p:nvSpPr>
        <p:spPr>
          <a:xfrm>
            <a:off x="362712" y="1761617"/>
            <a:ext cx="5574792" cy="4351338"/>
          </a:xfrm>
        </p:spPr>
        <p:txBody>
          <a:bodyPr>
            <a:normAutofit/>
          </a:bodyPr>
          <a:lstStyle>
            <a:lvl1pPr marL="0" indent="0">
              <a:lnSpc>
                <a:spcPct val="110000"/>
              </a:lnSpc>
              <a:buNone/>
              <a:defRPr sz="2000"/>
            </a:lvl1pPr>
          </a:lstStyle>
          <a:p>
            <a:pPr lvl="0"/>
            <a:r>
              <a:rPr lang="en-US" dirty="0"/>
              <a:t>Enter text here</a:t>
            </a:r>
          </a:p>
        </p:txBody>
      </p:sp>
      <p:sp>
        <p:nvSpPr>
          <p:cNvPr id="10" name="Content Placeholder 2">
            <a:extLst>
              <a:ext uri="{FF2B5EF4-FFF2-40B4-BE49-F238E27FC236}">
                <a16:creationId xmlns:a16="http://schemas.microsoft.com/office/drawing/2014/main" id="{F6C397A8-4C6E-3540-A9FF-B8B3F768B7BB}"/>
              </a:ext>
            </a:extLst>
          </p:cNvPr>
          <p:cNvSpPr>
            <a:spLocks noGrp="1"/>
          </p:cNvSpPr>
          <p:nvPr>
            <p:ph sz="half" idx="13" hasCustomPrompt="1"/>
          </p:nvPr>
        </p:nvSpPr>
        <p:spPr>
          <a:xfrm>
            <a:off x="6254496" y="1761617"/>
            <a:ext cx="5574792" cy="4351338"/>
          </a:xfrm>
        </p:spPr>
        <p:txBody>
          <a:bodyPr>
            <a:normAutofit/>
          </a:bodyPr>
          <a:lstStyle>
            <a:lvl1pPr marL="0" indent="0">
              <a:lnSpc>
                <a:spcPct val="110000"/>
              </a:lnSpc>
              <a:buNone/>
              <a:defRPr sz="2000"/>
            </a:lvl1pPr>
          </a:lstStyle>
          <a:p>
            <a:pPr lvl="0"/>
            <a:r>
              <a:rPr lang="en-US" dirty="0"/>
              <a:t>Enter text here</a:t>
            </a:r>
          </a:p>
        </p:txBody>
      </p:sp>
      <p:sp>
        <p:nvSpPr>
          <p:cNvPr id="11" name="Slide Number Placeholder 3">
            <a:extLst>
              <a:ext uri="{FF2B5EF4-FFF2-40B4-BE49-F238E27FC236}">
                <a16:creationId xmlns:a16="http://schemas.microsoft.com/office/drawing/2014/main" id="{C56797FB-FF82-0F4F-A928-D7AF36F5441A}"/>
              </a:ext>
            </a:extLst>
          </p:cNvPr>
          <p:cNvSpPr>
            <a:spLocks noGrp="1"/>
          </p:cNvSpPr>
          <p:nvPr>
            <p:ph type="sldNum" sz="quarter" idx="16"/>
          </p:nvPr>
        </p:nvSpPr>
        <p:spPr>
          <a:xfrm>
            <a:off x="258748" y="6352806"/>
            <a:ext cx="2743200" cy="365125"/>
          </a:xfrm>
        </p:spPr>
        <p:txBody>
          <a:bodyPr/>
          <a:lstStyle>
            <a:lvl1pPr>
              <a:defRPr>
                <a:solidFill>
                  <a:schemeClr val="tx1">
                    <a:lumMod val="50000"/>
                    <a:lumOff val="50000"/>
                  </a:schemeClr>
                </a:solidFill>
              </a:defRPr>
            </a:lvl1pPr>
          </a:lstStyle>
          <a:p>
            <a:fld id="{838B0777-827F-8D42-90B1-61394C340E65}" type="slidenum">
              <a:rPr lang="en-US" smtClean="0"/>
              <a:pPr/>
              <a:t>‹#›</a:t>
            </a:fld>
            <a:endParaRPr lang="en-US" dirty="0"/>
          </a:p>
        </p:txBody>
      </p:sp>
      <p:sp>
        <p:nvSpPr>
          <p:cNvPr id="12" name="Title 1">
            <a:extLst>
              <a:ext uri="{FF2B5EF4-FFF2-40B4-BE49-F238E27FC236}">
                <a16:creationId xmlns:a16="http://schemas.microsoft.com/office/drawing/2014/main" id="{4C27DB8A-983A-204A-A0E1-0B2509737A15}"/>
              </a:ext>
            </a:extLst>
          </p:cNvPr>
          <p:cNvSpPr>
            <a:spLocks noGrp="1"/>
          </p:cNvSpPr>
          <p:nvPr>
            <p:ph type="title"/>
          </p:nvPr>
        </p:nvSpPr>
        <p:spPr>
          <a:xfrm>
            <a:off x="362712" y="365127"/>
            <a:ext cx="10991088" cy="1198498"/>
          </a:xfrm>
          <a:prstGeom prst="rect">
            <a:avLst/>
          </a:prstGeom>
        </p:spPr>
        <p:txBody>
          <a:bodyPr anchor="ctr" anchorCtr="0">
            <a:normAutofit/>
          </a:bodyPr>
          <a:lstStyle>
            <a:lvl1pPr>
              <a:defRPr sz="3200"/>
            </a:lvl1pPr>
          </a:lstStyle>
          <a:p>
            <a:r>
              <a:rPr lang="en-US" dirty="0"/>
              <a:t>Click to edit Master title style</a:t>
            </a:r>
          </a:p>
        </p:txBody>
      </p:sp>
      <p:sp>
        <p:nvSpPr>
          <p:cNvPr id="13" name="Footer Placeholder 7">
            <a:extLst>
              <a:ext uri="{FF2B5EF4-FFF2-40B4-BE49-F238E27FC236}">
                <a16:creationId xmlns:a16="http://schemas.microsoft.com/office/drawing/2014/main" id="{C3EFC6A2-0789-BB4B-9701-8038DFBF83EF}"/>
              </a:ext>
            </a:extLst>
          </p:cNvPr>
          <p:cNvSpPr>
            <a:spLocks noGrp="1"/>
          </p:cNvSpPr>
          <p:nvPr>
            <p:ph type="ftr" sz="quarter" idx="3"/>
          </p:nvPr>
        </p:nvSpPr>
        <p:spPr>
          <a:xfrm>
            <a:off x="2712485" y="6514242"/>
            <a:ext cx="9296375" cy="246221"/>
          </a:xfrm>
          <a:prstGeom prst="rect">
            <a:avLst/>
          </a:prstGeom>
        </p:spPr>
        <p:txBody>
          <a:bodyPr vert="horz" lIns="91440" tIns="45720" rIns="91440" bIns="45720" rtlCol="0" anchor="b" anchorCtr="0">
            <a:normAutofit/>
          </a:bodyPr>
          <a:lstStyle>
            <a:lvl1pPr algn="r">
              <a:defRPr sz="10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r>
              <a:rPr lang="en-US"/>
              <a:t>FOOTER - Goto 'Insert &gt; Header and footer &gt; Footer'</a:t>
            </a:r>
            <a:endParaRPr lang="en-GB" dirty="0"/>
          </a:p>
        </p:txBody>
      </p:sp>
      <p:sp>
        <p:nvSpPr>
          <p:cNvPr id="15" name="Date Placeholder 3">
            <a:extLst>
              <a:ext uri="{FF2B5EF4-FFF2-40B4-BE49-F238E27FC236}">
                <a16:creationId xmlns:a16="http://schemas.microsoft.com/office/drawing/2014/main" id="{4876024C-E78F-814A-ADD4-B2037FCE17DA}"/>
              </a:ext>
            </a:extLst>
          </p:cNvPr>
          <p:cNvSpPr>
            <a:spLocks noGrp="1"/>
          </p:cNvSpPr>
          <p:nvPr>
            <p:ph type="dt" sz="half" idx="2"/>
          </p:nvPr>
        </p:nvSpPr>
        <p:spPr>
          <a:xfrm>
            <a:off x="2850338" y="6373280"/>
            <a:ext cx="9084295" cy="143061"/>
          </a:xfrm>
          <a:prstGeom prst="rect">
            <a:avLst/>
          </a:prstGeom>
        </p:spPr>
        <p:txBody>
          <a:bodyPr vert="horz" lIns="36000" tIns="36000" rIns="36000" bIns="36000" rtlCol="0" anchor="ctr"/>
          <a:lstStyle>
            <a:lvl1pPr algn="r">
              <a:defRPr sz="800" b="0" i="0">
                <a:solidFill>
                  <a:schemeClr val="tx1">
                    <a:lumMod val="50000"/>
                    <a:lumOff val="50000"/>
                  </a:schemeClr>
                </a:solidFill>
                <a:effectLst/>
                <a:latin typeface="Tahoma" panose="020B0604030504040204" pitchFamily="34" charset="0"/>
                <a:ea typeface="Tahoma" panose="020B0604030504040204" pitchFamily="34" charset="0"/>
                <a:cs typeface="Tahoma" panose="020B0604030504040204" pitchFamily="34" charset="0"/>
              </a:defRPr>
            </a:lvl1pPr>
          </a:lstStyle>
          <a:p>
            <a:r>
              <a:rPr lang="en-US"/>
              <a:t>DATE - 'Insert &gt; Header and footer &gt; Fixed'</a:t>
            </a:r>
            <a:endParaRPr lang="en-GB" dirty="0"/>
          </a:p>
        </p:txBody>
      </p:sp>
    </p:spTree>
    <p:extLst>
      <p:ext uri="{BB962C8B-B14F-4D97-AF65-F5344CB8AC3E}">
        <p14:creationId xmlns:p14="http://schemas.microsoft.com/office/powerpoint/2010/main" val="13041634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Fact information">
  <p:cSld name="Fact information">
    <p:spTree>
      <p:nvGrpSpPr>
        <p:cNvPr id="1" name="Shape 264"/>
        <p:cNvGrpSpPr/>
        <p:nvPr/>
      </p:nvGrpSpPr>
      <p:grpSpPr>
        <a:xfrm>
          <a:off x="0" y="0"/>
          <a:ext cx="0" cy="0"/>
          <a:chOff x="0" y="0"/>
          <a:chExt cx="0" cy="0"/>
        </a:xfrm>
      </p:grpSpPr>
      <p:pic>
        <p:nvPicPr>
          <p:cNvPr id="265" name="Google Shape;265;p49"/>
          <p:cNvPicPr preferRelativeResize="0"/>
          <p:nvPr/>
        </p:nvPicPr>
        <p:blipFill rotWithShape="1">
          <a:blip r:embed="rId2">
            <a:alphaModFix/>
          </a:blip>
          <a:srcRect l="12909" t="6355"/>
          <a:stretch/>
        </p:blipFill>
        <p:spPr>
          <a:xfrm>
            <a:off x="1573966" y="67617"/>
            <a:ext cx="10618033" cy="1623071"/>
          </a:xfrm>
          <a:prstGeom prst="rect">
            <a:avLst/>
          </a:prstGeom>
          <a:noFill/>
          <a:ln>
            <a:noFill/>
          </a:ln>
        </p:spPr>
      </p:pic>
      <p:pic>
        <p:nvPicPr>
          <p:cNvPr id="266" name="Google Shape;266;p49"/>
          <p:cNvPicPr preferRelativeResize="0"/>
          <p:nvPr/>
        </p:nvPicPr>
        <p:blipFill rotWithShape="1">
          <a:blip r:embed="rId3">
            <a:alphaModFix amt="70000"/>
          </a:blip>
          <a:srcRect l="4816" t="11651" r="1631" b="12309"/>
          <a:stretch/>
        </p:blipFill>
        <p:spPr>
          <a:xfrm>
            <a:off x="692663" y="3429000"/>
            <a:ext cx="11187556" cy="2768600"/>
          </a:xfrm>
          <a:prstGeom prst="rect">
            <a:avLst/>
          </a:prstGeom>
          <a:noFill/>
          <a:ln>
            <a:noFill/>
          </a:ln>
        </p:spPr>
      </p:pic>
      <p:sp>
        <p:nvSpPr>
          <p:cNvPr id="267" name="Google Shape;267;p49"/>
          <p:cNvSpPr/>
          <p:nvPr/>
        </p:nvSpPr>
        <p:spPr>
          <a:xfrm>
            <a:off x="11925300" y="1623069"/>
            <a:ext cx="269875" cy="67619"/>
          </a:xfrm>
          <a:prstGeom prst="rect">
            <a:avLst/>
          </a:prstGeom>
          <a:solidFill>
            <a:srgbClr val="8AAE8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8" name="Google Shape;268;p49"/>
          <p:cNvSpPr txBox="1">
            <a:spLocks noGrp="1"/>
          </p:cNvSpPr>
          <p:nvPr>
            <p:ph type="body" idx="1"/>
          </p:nvPr>
        </p:nvSpPr>
        <p:spPr>
          <a:xfrm>
            <a:off x="705678" y="2118566"/>
            <a:ext cx="11174541" cy="2219351"/>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rgbClr val="FFFFFF"/>
              </a:buClr>
              <a:buSzPts val="4000"/>
              <a:buNone/>
              <a:defRPr sz="4000"/>
            </a:lvl1pPr>
            <a:lvl2pPr marL="914400" lvl="1" indent="-342900" algn="l">
              <a:lnSpc>
                <a:spcPct val="90000"/>
              </a:lnSpc>
              <a:spcBef>
                <a:spcPts val="500"/>
              </a:spcBef>
              <a:spcAft>
                <a:spcPts val="0"/>
              </a:spcAft>
              <a:buClr>
                <a:srgbClr val="FFFFFF"/>
              </a:buClr>
              <a:buSzPts val="1800"/>
              <a:buChar char="•"/>
              <a:defRPr/>
            </a:lvl2pPr>
            <a:lvl3pPr marL="1371600" lvl="2" indent="-342900" algn="l">
              <a:lnSpc>
                <a:spcPct val="90000"/>
              </a:lnSpc>
              <a:spcBef>
                <a:spcPts val="500"/>
              </a:spcBef>
              <a:spcAft>
                <a:spcPts val="0"/>
              </a:spcAft>
              <a:buClr>
                <a:srgbClr val="FFFFFF"/>
              </a:buClr>
              <a:buSzPts val="1800"/>
              <a:buChar char="•"/>
              <a:defRPr/>
            </a:lvl3pPr>
            <a:lvl4pPr marL="1828800" lvl="3" indent="-342900" algn="l">
              <a:lnSpc>
                <a:spcPct val="90000"/>
              </a:lnSpc>
              <a:spcBef>
                <a:spcPts val="500"/>
              </a:spcBef>
              <a:spcAft>
                <a:spcPts val="0"/>
              </a:spcAft>
              <a:buClr>
                <a:srgbClr val="FFFFFF"/>
              </a:buClr>
              <a:buSzPts val="1800"/>
              <a:buChar char="•"/>
              <a:defRPr/>
            </a:lvl4pPr>
            <a:lvl5pPr marL="2286000" lvl="4" indent="-342900" algn="l">
              <a:lnSpc>
                <a:spcPct val="90000"/>
              </a:lnSpc>
              <a:spcBef>
                <a:spcPts val="500"/>
              </a:spcBef>
              <a:spcAft>
                <a:spcPts val="0"/>
              </a:spcAft>
              <a:buClr>
                <a:srgbClr val="FFFFF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9" name="Google Shape;269;p49"/>
          <p:cNvSpPr txBox="1">
            <a:spLocks noGrp="1"/>
          </p:cNvSpPr>
          <p:nvPr>
            <p:ph type="body" idx="2"/>
          </p:nvPr>
        </p:nvSpPr>
        <p:spPr>
          <a:xfrm>
            <a:off x="695838" y="4501078"/>
            <a:ext cx="11184382" cy="1696522"/>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F2E8CA"/>
              </a:buClr>
              <a:buSzPts val="1800"/>
              <a:buNone/>
              <a:defRPr sz="1800">
                <a:solidFill>
                  <a:srgbClr val="F2E8CA"/>
                </a:solidFill>
              </a:defRPr>
            </a:lvl1pPr>
            <a:lvl2pPr marL="914400" lvl="1" indent="-342900" algn="l">
              <a:lnSpc>
                <a:spcPct val="90000"/>
              </a:lnSpc>
              <a:spcBef>
                <a:spcPts val="500"/>
              </a:spcBef>
              <a:spcAft>
                <a:spcPts val="0"/>
              </a:spcAft>
              <a:buClr>
                <a:srgbClr val="F2E8CA"/>
              </a:buClr>
              <a:buSzPts val="1800"/>
              <a:buChar char="•"/>
              <a:defRPr sz="1800">
                <a:solidFill>
                  <a:srgbClr val="F2E8CA"/>
                </a:solidFill>
              </a:defRPr>
            </a:lvl2pPr>
            <a:lvl3pPr marL="1371600" lvl="2" indent="-342900" algn="l">
              <a:lnSpc>
                <a:spcPct val="90000"/>
              </a:lnSpc>
              <a:spcBef>
                <a:spcPts val="500"/>
              </a:spcBef>
              <a:spcAft>
                <a:spcPts val="0"/>
              </a:spcAft>
              <a:buClr>
                <a:srgbClr val="F2E8CA"/>
              </a:buClr>
              <a:buSzPts val="1800"/>
              <a:buChar char="•"/>
              <a:defRPr sz="1800">
                <a:solidFill>
                  <a:srgbClr val="F2E8CA"/>
                </a:solidFill>
              </a:defRPr>
            </a:lvl3pPr>
            <a:lvl4pPr marL="1828800" lvl="3" indent="-342900" algn="l">
              <a:lnSpc>
                <a:spcPct val="90000"/>
              </a:lnSpc>
              <a:spcBef>
                <a:spcPts val="500"/>
              </a:spcBef>
              <a:spcAft>
                <a:spcPts val="0"/>
              </a:spcAft>
              <a:buClr>
                <a:srgbClr val="F2E8CA"/>
              </a:buClr>
              <a:buSzPts val="1800"/>
              <a:buChar char="•"/>
              <a:defRPr sz="1800">
                <a:solidFill>
                  <a:srgbClr val="F2E8CA"/>
                </a:solidFill>
              </a:defRPr>
            </a:lvl4pPr>
            <a:lvl5pPr marL="2286000" lvl="4" indent="-342900" algn="l">
              <a:lnSpc>
                <a:spcPct val="90000"/>
              </a:lnSpc>
              <a:spcBef>
                <a:spcPts val="500"/>
              </a:spcBef>
              <a:spcAft>
                <a:spcPts val="0"/>
              </a:spcAft>
              <a:buClr>
                <a:srgbClr val="F2E8CA"/>
              </a:buClr>
              <a:buSzPts val="1800"/>
              <a:buChar char="•"/>
              <a:defRPr sz="1800">
                <a:solidFill>
                  <a:srgbClr val="F2E8CA"/>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0" name="Google Shape;270;p49"/>
          <p:cNvSpPr txBox="1">
            <a:spLocks noGrp="1"/>
          </p:cNvSpPr>
          <p:nvPr>
            <p:ph type="dt" idx="10"/>
          </p:nvPr>
        </p:nvSpPr>
        <p:spPr>
          <a:xfrm>
            <a:off x="10204983" y="6360761"/>
            <a:ext cx="1005722"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sz="1200">
                <a:solidFill>
                  <a:srgbClr val="FFFFFF"/>
                </a:solidFill>
                <a:latin typeface="Helvetica Neue"/>
                <a:ea typeface="Helvetica Neue"/>
                <a:cs typeface="Helvetica Neue"/>
                <a:sym typeface="Helvetica Neu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1" name="Google Shape;271;p49"/>
          <p:cNvSpPr txBox="1">
            <a:spLocks noGrp="1"/>
          </p:cNvSpPr>
          <p:nvPr>
            <p:ph type="ftr" idx="11"/>
          </p:nvPr>
        </p:nvSpPr>
        <p:spPr>
          <a:xfrm>
            <a:off x="4460318" y="6356350"/>
            <a:ext cx="5588773"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1200">
                <a:solidFill>
                  <a:srgbClr val="FFFFFF"/>
                </a:solidFill>
                <a:latin typeface="Helvetica Neue"/>
                <a:ea typeface="Helvetica Neue"/>
                <a:cs typeface="Helvetica Neue"/>
                <a:sym typeface="Helvetica Neu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2" name="Google Shape;272;p49"/>
          <p:cNvSpPr txBox="1">
            <a:spLocks noGrp="1"/>
          </p:cNvSpPr>
          <p:nvPr>
            <p:ph type="sldNum" idx="12"/>
          </p:nvPr>
        </p:nvSpPr>
        <p:spPr>
          <a:xfrm>
            <a:off x="11366597" y="6356350"/>
            <a:ext cx="513623"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FFFFFF"/>
                </a:solidFill>
                <a:latin typeface="Helvetica Neue"/>
                <a:ea typeface="Helvetica Neue"/>
                <a:cs typeface="Helvetica Neue"/>
                <a:sym typeface="Helvetica Neue"/>
              </a:defRPr>
            </a:lvl1pPr>
            <a:lvl2pPr marL="0" lvl="1" indent="0" algn="r">
              <a:spcBef>
                <a:spcPts val="0"/>
              </a:spcBef>
              <a:buNone/>
              <a:defRPr sz="1200">
                <a:solidFill>
                  <a:srgbClr val="FFFFFF"/>
                </a:solidFill>
                <a:latin typeface="Helvetica Neue"/>
                <a:ea typeface="Helvetica Neue"/>
                <a:cs typeface="Helvetica Neue"/>
                <a:sym typeface="Helvetica Neue"/>
              </a:defRPr>
            </a:lvl2pPr>
            <a:lvl3pPr marL="0" lvl="2" indent="0" algn="r">
              <a:spcBef>
                <a:spcPts val="0"/>
              </a:spcBef>
              <a:buNone/>
              <a:defRPr sz="1200">
                <a:solidFill>
                  <a:srgbClr val="FFFFFF"/>
                </a:solidFill>
                <a:latin typeface="Helvetica Neue"/>
                <a:ea typeface="Helvetica Neue"/>
                <a:cs typeface="Helvetica Neue"/>
                <a:sym typeface="Helvetica Neue"/>
              </a:defRPr>
            </a:lvl3pPr>
            <a:lvl4pPr marL="0" lvl="3" indent="0" algn="r">
              <a:spcBef>
                <a:spcPts val="0"/>
              </a:spcBef>
              <a:buNone/>
              <a:defRPr sz="1200">
                <a:solidFill>
                  <a:srgbClr val="FFFFFF"/>
                </a:solidFill>
                <a:latin typeface="Helvetica Neue"/>
                <a:ea typeface="Helvetica Neue"/>
                <a:cs typeface="Helvetica Neue"/>
                <a:sym typeface="Helvetica Neue"/>
              </a:defRPr>
            </a:lvl4pPr>
            <a:lvl5pPr marL="0" lvl="4" indent="0" algn="r">
              <a:spcBef>
                <a:spcPts val="0"/>
              </a:spcBef>
              <a:buNone/>
              <a:defRPr sz="1200">
                <a:solidFill>
                  <a:srgbClr val="FFFFFF"/>
                </a:solidFill>
                <a:latin typeface="Helvetica Neue"/>
                <a:ea typeface="Helvetica Neue"/>
                <a:cs typeface="Helvetica Neue"/>
                <a:sym typeface="Helvetica Neue"/>
              </a:defRPr>
            </a:lvl5pPr>
            <a:lvl6pPr marL="0" lvl="5" indent="0" algn="r">
              <a:spcBef>
                <a:spcPts val="0"/>
              </a:spcBef>
              <a:buNone/>
              <a:defRPr sz="1200">
                <a:solidFill>
                  <a:srgbClr val="FFFFFF"/>
                </a:solidFill>
                <a:latin typeface="Helvetica Neue"/>
                <a:ea typeface="Helvetica Neue"/>
                <a:cs typeface="Helvetica Neue"/>
                <a:sym typeface="Helvetica Neue"/>
              </a:defRPr>
            </a:lvl6pPr>
            <a:lvl7pPr marL="0" lvl="6" indent="0" algn="r">
              <a:spcBef>
                <a:spcPts val="0"/>
              </a:spcBef>
              <a:buNone/>
              <a:defRPr sz="1200">
                <a:solidFill>
                  <a:srgbClr val="FFFFFF"/>
                </a:solidFill>
                <a:latin typeface="Helvetica Neue"/>
                <a:ea typeface="Helvetica Neue"/>
                <a:cs typeface="Helvetica Neue"/>
                <a:sym typeface="Helvetica Neue"/>
              </a:defRPr>
            </a:lvl7pPr>
            <a:lvl8pPr marL="0" lvl="7" indent="0" algn="r">
              <a:spcBef>
                <a:spcPts val="0"/>
              </a:spcBef>
              <a:buNone/>
              <a:defRPr sz="1200">
                <a:solidFill>
                  <a:srgbClr val="FFFFFF"/>
                </a:solidFill>
                <a:latin typeface="Helvetica Neue"/>
                <a:ea typeface="Helvetica Neue"/>
                <a:cs typeface="Helvetica Neue"/>
                <a:sym typeface="Helvetica Neue"/>
              </a:defRPr>
            </a:lvl8pPr>
            <a:lvl9pPr marL="0" lvl="8" indent="0" algn="r">
              <a:spcBef>
                <a:spcPts val="0"/>
              </a:spcBef>
              <a:buNone/>
              <a:defRPr sz="1200">
                <a:solidFill>
                  <a:srgbClr val="FFFFFF"/>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LT"/>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4.xml"/><Relationship Id="rId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7"/>
        <p:cNvGrpSpPr/>
        <p:nvPr/>
      </p:nvGrpSpPr>
      <p:grpSpPr>
        <a:xfrm>
          <a:off x="0" y="0"/>
          <a:ext cx="0" cy="0"/>
          <a:chOff x="0" y="0"/>
          <a:chExt cx="0" cy="0"/>
        </a:xfrm>
      </p:grpSpPr>
      <p:sp>
        <p:nvSpPr>
          <p:cNvPr id="28" name="Google Shape;28;p23"/>
          <p:cNvSpPr txBox="1">
            <a:spLocks noGrp="1"/>
          </p:cNvSpPr>
          <p:nvPr>
            <p:ph type="title"/>
          </p:nvPr>
        </p:nvSpPr>
        <p:spPr>
          <a:xfrm>
            <a:off x="1556574" y="365125"/>
            <a:ext cx="10323646" cy="1325563"/>
          </a:xfrm>
          <a:prstGeom prst="rect">
            <a:avLst/>
          </a:prstGeom>
          <a:noFill/>
          <a:ln>
            <a:noFill/>
          </a:ln>
        </p:spPr>
        <p:txBody>
          <a:bodyPr spcFirstLastPara="1" wrap="square" lIns="91425" tIns="45700" rIns="91425" bIns="45700" anchor="ctr" anchorCtr="0">
            <a:normAutofit/>
          </a:bodyPr>
          <a:lstStyle>
            <a:lvl1pPr marR="0" lvl="0" algn="ctr" rtl="0">
              <a:lnSpc>
                <a:spcPct val="90000"/>
              </a:lnSpc>
              <a:spcBef>
                <a:spcPts val="0"/>
              </a:spcBef>
              <a:spcAft>
                <a:spcPts val="0"/>
              </a:spcAft>
              <a:buClr>
                <a:srgbClr val="3D4257"/>
              </a:buClr>
              <a:buSzPts val="4000"/>
              <a:buFont typeface="Helvetica Neue"/>
              <a:buNone/>
              <a:defRPr sz="4000" b="1" i="0" u="none" strike="noStrike" cap="none">
                <a:solidFill>
                  <a:srgbClr val="3D4257"/>
                </a:solidFill>
                <a:latin typeface="Helvetica Neue"/>
                <a:ea typeface="Helvetica Neue"/>
                <a:cs typeface="Helvetica Neue"/>
                <a:sym typeface="Helvetica Neu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9" name="Google Shape;29;p23"/>
          <p:cNvSpPr txBox="1">
            <a:spLocks noGrp="1"/>
          </p:cNvSpPr>
          <p:nvPr>
            <p:ph type="body" idx="1"/>
          </p:nvPr>
        </p:nvSpPr>
        <p:spPr>
          <a:xfrm>
            <a:off x="677075" y="1825625"/>
            <a:ext cx="11203145"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1" i="0" u="none" strike="noStrike" cap="none">
                <a:solidFill>
                  <a:schemeClr val="dk1"/>
                </a:solidFill>
                <a:latin typeface="Helvetica Neue"/>
                <a:ea typeface="Helvetica Neue"/>
                <a:cs typeface="Helvetica Neue"/>
                <a:sym typeface="Helvetica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0" name="Google Shape;30;p23"/>
          <p:cNvSpPr txBox="1">
            <a:spLocks noGrp="1"/>
          </p:cNvSpPr>
          <p:nvPr>
            <p:ph type="dt" idx="10"/>
          </p:nvPr>
        </p:nvSpPr>
        <p:spPr>
          <a:xfrm>
            <a:off x="10204983" y="6360761"/>
            <a:ext cx="1005722" cy="365125"/>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200">
                <a:solidFill>
                  <a:srgbClr val="888888"/>
                </a:solidFill>
                <a:latin typeface="Helvetica Neue"/>
                <a:ea typeface="Helvetica Neue"/>
                <a:cs typeface="Helvetica Neue"/>
                <a:sym typeface="Helvetica Neue"/>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1" name="Google Shape;31;p23"/>
          <p:cNvSpPr txBox="1">
            <a:spLocks noGrp="1"/>
          </p:cNvSpPr>
          <p:nvPr>
            <p:ph type="ftr" idx="11"/>
          </p:nvPr>
        </p:nvSpPr>
        <p:spPr>
          <a:xfrm>
            <a:off x="4460317" y="6356350"/>
            <a:ext cx="5588773"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88888"/>
                </a:solidFill>
                <a:latin typeface="Helvetica Neue"/>
                <a:ea typeface="Helvetica Neue"/>
                <a:cs typeface="Helvetica Neue"/>
                <a:sym typeface="Helvetica Neue"/>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2" name="Google Shape;32;p23"/>
          <p:cNvSpPr txBox="1">
            <a:spLocks noGrp="1"/>
          </p:cNvSpPr>
          <p:nvPr>
            <p:ph type="sldNum" idx="12"/>
          </p:nvPr>
        </p:nvSpPr>
        <p:spPr>
          <a:xfrm>
            <a:off x="11366597" y="6356350"/>
            <a:ext cx="513623"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u="none">
                <a:solidFill>
                  <a:srgbClr val="888888"/>
                </a:solidFill>
                <a:latin typeface="Helvetica Neue"/>
                <a:ea typeface="Helvetica Neue"/>
                <a:cs typeface="Helvetica Neue"/>
                <a:sym typeface="Helvetica Neue"/>
              </a:defRPr>
            </a:lvl1pPr>
            <a:lvl2pPr marL="0" marR="0" lvl="1" indent="0" algn="r" rtl="0">
              <a:spcBef>
                <a:spcPts val="0"/>
              </a:spcBef>
              <a:buNone/>
              <a:defRPr sz="1200" b="0" u="none">
                <a:solidFill>
                  <a:srgbClr val="888888"/>
                </a:solidFill>
                <a:latin typeface="Helvetica Neue"/>
                <a:ea typeface="Helvetica Neue"/>
                <a:cs typeface="Helvetica Neue"/>
                <a:sym typeface="Helvetica Neue"/>
              </a:defRPr>
            </a:lvl2pPr>
            <a:lvl3pPr marL="0" marR="0" lvl="2" indent="0" algn="r" rtl="0">
              <a:spcBef>
                <a:spcPts val="0"/>
              </a:spcBef>
              <a:buNone/>
              <a:defRPr sz="1200" b="0" u="none">
                <a:solidFill>
                  <a:srgbClr val="888888"/>
                </a:solidFill>
                <a:latin typeface="Helvetica Neue"/>
                <a:ea typeface="Helvetica Neue"/>
                <a:cs typeface="Helvetica Neue"/>
                <a:sym typeface="Helvetica Neue"/>
              </a:defRPr>
            </a:lvl3pPr>
            <a:lvl4pPr marL="0" marR="0" lvl="3" indent="0" algn="r" rtl="0">
              <a:spcBef>
                <a:spcPts val="0"/>
              </a:spcBef>
              <a:buNone/>
              <a:defRPr sz="1200" b="0" u="none">
                <a:solidFill>
                  <a:srgbClr val="888888"/>
                </a:solidFill>
                <a:latin typeface="Helvetica Neue"/>
                <a:ea typeface="Helvetica Neue"/>
                <a:cs typeface="Helvetica Neue"/>
                <a:sym typeface="Helvetica Neue"/>
              </a:defRPr>
            </a:lvl4pPr>
            <a:lvl5pPr marL="0" marR="0" lvl="4" indent="0" algn="r" rtl="0">
              <a:spcBef>
                <a:spcPts val="0"/>
              </a:spcBef>
              <a:buNone/>
              <a:defRPr sz="1200" b="0" u="none">
                <a:solidFill>
                  <a:srgbClr val="888888"/>
                </a:solidFill>
                <a:latin typeface="Helvetica Neue"/>
                <a:ea typeface="Helvetica Neue"/>
                <a:cs typeface="Helvetica Neue"/>
                <a:sym typeface="Helvetica Neue"/>
              </a:defRPr>
            </a:lvl5pPr>
            <a:lvl6pPr marL="0" marR="0" lvl="5" indent="0" algn="r" rtl="0">
              <a:spcBef>
                <a:spcPts val="0"/>
              </a:spcBef>
              <a:buNone/>
              <a:defRPr sz="1200" b="0" u="none">
                <a:solidFill>
                  <a:srgbClr val="888888"/>
                </a:solidFill>
                <a:latin typeface="Helvetica Neue"/>
                <a:ea typeface="Helvetica Neue"/>
                <a:cs typeface="Helvetica Neue"/>
                <a:sym typeface="Helvetica Neue"/>
              </a:defRPr>
            </a:lvl6pPr>
            <a:lvl7pPr marL="0" marR="0" lvl="6" indent="0" algn="r" rtl="0">
              <a:spcBef>
                <a:spcPts val="0"/>
              </a:spcBef>
              <a:buNone/>
              <a:defRPr sz="1200" b="0" u="none">
                <a:solidFill>
                  <a:srgbClr val="888888"/>
                </a:solidFill>
                <a:latin typeface="Helvetica Neue"/>
                <a:ea typeface="Helvetica Neue"/>
                <a:cs typeface="Helvetica Neue"/>
                <a:sym typeface="Helvetica Neue"/>
              </a:defRPr>
            </a:lvl7pPr>
            <a:lvl8pPr marL="0" marR="0" lvl="7" indent="0" algn="r" rtl="0">
              <a:spcBef>
                <a:spcPts val="0"/>
              </a:spcBef>
              <a:buNone/>
              <a:defRPr sz="1200" b="0" u="none">
                <a:solidFill>
                  <a:srgbClr val="888888"/>
                </a:solidFill>
                <a:latin typeface="Helvetica Neue"/>
                <a:ea typeface="Helvetica Neue"/>
                <a:cs typeface="Helvetica Neue"/>
                <a:sym typeface="Helvetica Neue"/>
              </a:defRPr>
            </a:lvl8pPr>
            <a:lvl9pPr marL="0" marR="0" lvl="8" indent="0" algn="r" rtl="0">
              <a:spcBef>
                <a:spcPts val="0"/>
              </a:spcBef>
              <a:buNone/>
              <a:defRPr sz="1200" b="0" u="none">
                <a:solidFill>
                  <a:srgbClr val="888888"/>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LT"/>
              <a:t>‹#›</a:t>
            </a:fld>
            <a:endParaRPr/>
          </a:p>
        </p:txBody>
      </p:sp>
    </p:spTree>
  </p:cSld>
  <p:clrMap bg1="lt1" tx1="dk1" bg2="dk2" tx2="lt2" accent1="accent1" accent2="accent2" accent3="accent3" accent4="accent4" accent5="accent5" accent6="accent6" hlink="hlink" folHlink="folHlink"/>
  <p:sldLayoutIdLst>
    <p:sldLayoutId id="2147483652" r:id="rId1"/>
    <p:sldLayoutId id="2147483658" r:id="rId2"/>
    <p:sldLayoutId id="2147483676" r:id="rId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8BAD89"/>
        </a:solidFill>
        <a:effectLst/>
      </p:bgPr>
    </p:bg>
    <p:spTree>
      <p:nvGrpSpPr>
        <p:cNvPr id="1" name="Shape 212"/>
        <p:cNvGrpSpPr/>
        <p:nvPr/>
      </p:nvGrpSpPr>
      <p:grpSpPr>
        <a:xfrm>
          <a:off x="0" y="0"/>
          <a:ext cx="0" cy="0"/>
          <a:chOff x="0" y="0"/>
          <a:chExt cx="0" cy="0"/>
        </a:xfrm>
      </p:grpSpPr>
      <p:sp>
        <p:nvSpPr>
          <p:cNvPr id="213" name="Google Shape;213;p43"/>
          <p:cNvSpPr/>
          <p:nvPr/>
        </p:nvSpPr>
        <p:spPr>
          <a:xfrm>
            <a:off x="0" y="65770"/>
            <a:ext cx="12192000" cy="1719374"/>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4" name="Google Shape;214;p43"/>
          <p:cNvSpPr txBox="1">
            <a:spLocks noGrp="1"/>
          </p:cNvSpPr>
          <p:nvPr>
            <p:ph type="title"/>
          </p:nvPr>
        </p:nvSpPr>
        <p:spPr>
          <a:xfrm>
            <a:off x="1556574" y="365125"/>
            <a:ext cx="10323646"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3D4256"/>
              </a:buClr>
              <a:buSzPts val="4000"/>
              <a:buFont typeface="Helvetica Neue"/>
              <a:buNone/>
              <a:defRPr sz="4000" b="1" i="0" u="none" strike="noStrike" cap="none">
                <a:solidFill>
                  <a:srgbClr val="3D4256"/>
                </a:solidFill>
                <a:latin typeface="Helvetica Neue"/>
                <a:ea typeface="Helvetica Neue"/>
                <a:cs typeface="Helvetica Neue"/>
                <a:sym typeface="Helvetica Neu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15" name="Google Shape;215;p43"/>
          <p:cNvSpPr txBox="1">
            <a:spLocks noGrp="1"/>
          </p:cNvSpPr>
          <p:nvPr>
            <p:ph type="dt" idx="10"/>
          </p:nvPr>
        </p:nvSpPr>
        <p:spPr>
          <a:xfrm>
            <a:off x="10204983" y="6360761"/>
            <a:ext cx="1005722" cy="365125"/>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200">
                <a:solidFill>
                  <a:srgbClr val="FFFFFF"/>
                </a:solidFill>
                <a:latin typeface="Helvetica Neue"/>
                <a:ea typeface="Helvetica Neue"/>
                <a:cs typeface="Helvetica Neue"/>
                <a:sym typeface="Helvetica Neue"/>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16" name="Google Shape;216;p43"/>
          <p:cNvSpPr txBox="1">
            <a:spLocks noGrp="1"/>
          </p:cNvSpPr>
          <p:nvPr>
            <p:ph type="ftr" idx="11"/>
          </p:nvPr>
        </p:nvSpPr>
        <p:spPr>
          <a:xfrm>
            <a:off x="4460318" y="6356350"/>
            <a:ext cx="5588773"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FFFFFF"/>
                </a:solidFill>
                <a:latin typeface="Helvetica Neue"/>
                <a:ea typeface="Helvetica Neue"/>
                <a:cs typeface="Helvetica Neue"/>
                <a:sym typeface="Helvetica Neue"/>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17" name="Google Shape;217;p43"/>
          <p:cNvSpPr txBox="1">
            <a:spLocks noGrp="1"/>
          </p:cNvSpPr>
          <p:nvPr>
            <p:ph type="sldNum" idx="12"/>
          </p:nvPr>
        </p:nvSpPr>
        <p:spPr>
          <a:xfrm>
            <a:off x="11366597" y="6356350"/>
            <a:ext cx="513623"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FFFFFF"/>
                </a:solidFill>
                <a:latin typeface="Helvetica Neue"/>
                <a:ea typeface="Helvetica Neue"/>
                <a:cs typeface="Helvetica Neue"/>
                <a:sym typeface="Helvetica Neue"/>
              </a:defRPr>
            </a:lvl1pPr>
            <a:lvl2pPr marL="0" marR="0" lvl="1" indent="0" algn="r" rtl="0">
              <a:spcBef>
                <a:spcPts val="0"/>
              </a:spcBef>
              <a:buNone/>
              <a:defRPr sz="1200">
                <a:solidFill>
                  <a:srgbClr val="FFFFFF"/>
                </a:solidFill>
                <a:latin typeface="Helvetica Neue"/>
                <a:ea typeface="Helvetica Neue"/>
                <a:cs typeface="Helvetica Neue"/>
                <a:sym typeface="Helvetica Neue"/>
              </a:defRPr>
            </a:lvl2pPr>
            <a:lvl3pPr marL="0" marR="0" lvl="2" indent="0" algn="r" rtl="0">
              <a:spcBef>
                <a:spcPts val="0"/>
              </a:spcBef>
              <a:buNone/>
              <a:defRPr sz="1200">
                <a:solidFill>
                  <a:srgbClr val="FFFFFF"/>
                </a:solidFill>
                <a:latin typeface="Helvetica Neue"/>
                <a:ea typeface="Helvetica Neue"/>
                <a:cs typeface="Helvetica Neue"/>
                <a:sym typeface="Helvetica Neue"/>
              </a:defRPr>
            </a:lvl3pPr>
            <a:lvl4pPr marL="0" marR="0" lvl="3" indent="0" algn="r" rtl="0">
              <a:spcBef>
                <a:spcPts val="0"/>
              </a:spcBef>
              <a:buNone/>
              <a:defRPr sz="1200">
                <a:solidFill>
                  <a:srgbClr val="FFFFFF"/>
                </a:solidFill>
                <a:latin typeface="Helvetica Neue"/>
                <a:ea typeface="Helvetica Neue"/>
                <a:cs typeface="Helvetica Neue"/>
                <a:sym typeface="Helvetica Neue"/>
              </a:defRPr>
            </a:lvl4pPr>
            <a:lvl5pPr marL="0" marR="0" lvl="4" indent="0" algn="r" rtl="0">
              <a:spcBef>
                <a:spcPts val="0"/>
              </a:spcBef>
              <a:buNone/>
              <a:defRPr sz="1200">
                <a:solidFill>
                  <a:srgbClr val="FFFFFF"/>
                </a:solidFill>
                <a:latin typeface="Helvetica Neue"/>
                <a:ea typeface="Helvetica Neue"/>
                <a:cs typeface="Helvetica Neue"/>
                <a:sym typeface="Helvetica Neue"/>
              </a:defRPr>
            </a:lvl5pPr>
            <a:lvl6pPr marL="0" marR="0" lvl="5" indent="0" algn="r" rtl="0">
              <a:spcBef>
                <a:spcPts val="0"/>
              </a:spcBef>
              <a:buNone/>
              <a:defRPr sz="1200">
                <a:solidFill>
                  <a:srgbClr val="FFFFFF"/>
                </a:solidFill>
                <a:latin typeface="Helvetica Neue"/>
                <a:ea typeface="Helvetica Neue"/>
                <a:cs typeface="Helvetica Neue"/>
                <a:sym typeface="Helvetica Neue"/>
              </a:defRPr>
            </a:lvl6pPr>
            <a:lvl7pPr marL="0" marR="0" lvl="6" indent="0" algn="r" rtl="0">
              <a:spcBef>
                <a:spcPts val="0"/>
              </a:spcBef>
              <a:buNone/>
              <a:defRPr sz="1200">
                <a:solidFill>
                  <a:srgbClr val="FFFFFF"/>
                </a:solidFill>
                <a:latin typeface="Helvetica Neue"/>
                <a:ea typeface="Helvetica Neue"/>
                <a:cs typeface="Helvetica Neue"/>
                <a:sym typeface="Helvetica Neue"/>
              </a:defRPr>
            </a:lvl7pPr>
            <a:lvl8pPr marL="0" marR="0" lvl="7" indent="0" algn="r" rtl="0">
              <a:spcBef>
                <a:spcPts val="0"/>
              </a:spcBef>
              <a:buNone/>
              <a:defRPr sz="1200">
                <a:solidFill>
                  <a:srgbClr val="FFFFFF"/>
                </a:solidFill>
                <a:latin typeface="Helvetica Neue"/>
                <a:ea typeface="Helvetica Neue"/>
                <a:cs typeface="Helvetica Neue"/>
                <a:sym typeface="Helvetica Neue"/>
              </a:defRPr>
            </a:lvl8pPr>
            <a:lvl9pPr marL="0" marR="0" lvl="8" indent="0" algn="r" rtl="0">
              <a:spcBef>
                <a:spcPts val="0"/>
              </a:spcBef>
              <a:buNone/>
              <a:defRPr sz="1200">
                <a:solidFill>
                  <a:srgbClr val="FFFFFF"/>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LT"/>
              <a:t>‹#›</a:t>
            </a:fld>
            <a:endParaRPr/>
          </a:p>
        </p:txBody>
      </p:sp>
      <p:pic>
        <p:nvPicPr>
          <p:cNvPr id="218" name="Google Shape;218;p43"/>
          <p:cNvPicPr preferRelativeResize="0"/>
          <p:nvPr/>
        </p:nvPicPr>
        <p:blipFill rotWithShape="1">
          <a:blip r:embed="rId3">
            <a:alphaModFix/>
          </a:blip>
          <a:srcRect/>
          <a:stretch/>
        </p:blipFill>
        <p:spPr>
          <a:xfrm>
            <a:off x="695838" y="475281"/>
            <a:ext cx="672319" cy="1058903"/>
          </a:xfrm>
          <a:prstGeom prst="rect">
            <a:avLst/>
          </a:prstGeom>
          <a:noFill/>
          <a:ln>
            <a:noFill/>
          </a:ln>
        </p:spPr>
      </p:pic>
      <p:pic>
        <p:nvPicPr>
          <p:cNvPr id="219" name="Google Shape;219;p43"/>
          <p:cNvPicPr preferRelativeResize="0"/>
          <p:nvPr/>
        </p:nvPicPr>
        <p:blipFill rotWithShape="1">
          <a:blip r:embed="rId4">
            <a:alphaModFix/>
          </a:blip>
          <a:srcRect t="5286"/>
          <a:stretch/>
        </p:blipFill>
        <p:spPr>
          <a:xfrm>
            <a:off x="170583" y="475281"/>
            <a:ext cx="329858" cy="6201906"/>
          </a:xfrm>
          <a:prstGeom prst="rect">
            <a:avLst/>
          </a:prstGeom>
          <a:noFill/>
          <a:ln>
            <a:noFill/>
          </a:ln>
        </p:spPr>
      </p:pic>
      <p:sp>
        <p:nvSpPr>
          <p:cNvPr id="220" name="Google Shape;220;p43"/>
          <p:cNvSpPr/>
          <p:nvPr/>
        </p:nvSpPr>
        <p:spPr>
          <a:xfrm>
            <a:off x="11922125" y="6356349"/>
            <a:ext cx="269875" cy="365125"/>
          </a:xfrm>
          <a:prstGeom prst="rect">
            <a:avLst/>
          </a:prstGeom>
          <a:solidFill>
            <a:srgbClr val="8AAE8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1" name="Google Shape;221;p43"/>
          <p:cNvSpPr txBox="1">
            <a:spLocks noGrp="1"/>
          </p:cNvSpPr>
          <p:nvPr>
            <p:ph type="body" idx="1"/>
          </p:nvPr>
        </p:nvSpPr>
        <p:spPr>
          <a:xfrm>
            <a:off x="677075" y="1825625"/>
            <a:ext cx="11203145"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rgbClr val="FFFFFF"/>
              </a:buClr>
              <a:buSzPts val="2800"/>
              <a:buFont typeface="Arial"/>
              <a:buChar char="•"/>
              <a:defRPr sz="2800" b="1" i="0" u="none" strike="noStrike" cap="none">
                <a:solidFill>
                  <a:srgbClr val="FFFFFF"/>
                </a:solidFill>
                <a:latin typeface="Helvetica Neue"/>
                <a:ea typeface="Helvetica Neue"/>
                <a:cs typeface="Helvetica Neue"/>
                <a:sym typeface="Helvetica Neue"/>
              </a:defRPr>
            </a:lvl1pPr>
            <a:lvl2pPr marL="914400" marR="0" lvl="1" indent="-381000" algn="l" rtl="0">
              <a:lnSpc>
                <a:spcPct val="90000"/>
              </a:lnSpc>
              <a:spcBef>
                <a:spcPts val="500"/>
              </a:spcBef>
              <a:spcAft>
                <a:spcPts val="0"/>
              </a:spcAft>
              <a:buClr>
                <a:srgbClr val="FFFFFF"/>
              </a:buClr>
              <a:buSzPts val="2400"/>
              <a:buFont typeface="Arial"/>
              <a:buChar char="•"/>
              <a:defRPr sz="2400" b="1" i="0" u="none" strike="noStrike" cap="none">
                <a:solidFill>
                  <a:srgbClr val="FFFFFF"/>
                </a:solidFill>
                <a:latin typeface="Helvetica Neue"/>
                <a:ea typeface="Helvetica Neue"/>
                <a:cs typeface="Helvetica Neue"/>
                <a:sym typeface="Helvetica Neue"/>
              </a:defRPr>
            </a:lvl2pPr>
            <a:lvl3pPr marL="1371600" marR="0" lvl="2" indent="-355600" algn="l" rtl="0">
              <a:lnSpc>
                <a:spcPct val="90000"/>
              </a:lnSpc>
              <a:spcBef>
                <a:spcPts val="500"/>
              </a:spcBef>
              <a:spcAft>
                <a:spcPts val="0"/>
              </a:spcAft>
              <a:buClr>
                <a:srgbClr val="FFFFFF"/>
              </a:buClr>
              <a:buSzPts val="2000"/>
              <a:buFont typeface="Arial"/>
              <a:buChar char="•"/>
              <a:defRPr sz="2000" b="1" i="0" u="none" strike="noStrike" cap="none">
                <a:solidFill>
                  <a:srgbClr val="FFFFFF"/>
                </a:solidFill>
                <a:latin typeface="Helvetica Neue"/>
                <a:ea typeface="Helvetica Neue"/>
                <a:cs typeface="Helvetica Neue"/>
                <a:sym typeface="Helvetica Neue"/>
              </a:defRPr>
            </a:lvl3pPr>
            <a:lvl4pPr marL="1828800" marR="0" lvl="3" indent="-342900" algn="l" rtl="0">
              <a:lnSpc>
                <a:spcPct val="90000"/>
              </a:lnSpc>
              <a:spcBef>
                <a:spcPts val="500"/>
              </a:spcBef>
              <a:spcAft>
                <a:spcPts val="0"/>
              </a:spcAft>
              <a:buClr>
                <a:srgbClr val="FFFFFF"/>
              </a:buClr>
              <a:buSzPts val="1800"/>
              <a:buFont typeface="Arial"/>
              <a:buChar char="•"/>
              <a:defRPr sz="1800" b="1" i="0" u="none" strike="noStrike" cap="none">
                <a:solidFill>
                  <a:srgbClr val="FFFFFF"/>
                </a:solidFill>
                <a:latin typeface="Helvetica Neue"/>
                <a:ea typeface="Helvetica Neue"/>
                <a:cs typeface="Helvetica Neue"/>
                <a:sym typeface="Helvetica Neue"/>
              </a:defRPr>
            </a:lvl4pPr>
            <a:lvl5pPr marL="2286000" marR="0" lvl="4" indent="-342900" algn="l" rtl="0">
              <a:lnSpc>
                <a:spcPct val="90000"/>
              </a:lnSpc>
              <a:spcBef>
                <a:spcPts val="500"/>
              </a:spcBef>
              <a:spcAft>
                <a:spcPts val="0"/>
              </a:spcAft>
              <a:buClr>
                <a:srgbClr val="FFFFFF"/>
              </a:buClr>
              <a:buSzPts val="1800"/>
              <a:buFont typeface="Arial"/>
              <a:buChar char="•"/>
              <a:defRPr sz="1800" b="1" i="0" u="none" strike="noStrike" cap="none">
                <a:solidFill>
                  <a:srgbClr val="FFFFFF"/>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2" name="Google Shape;222;p43"/>
          <p:cNvSpPr txBox="1"/>
          <p:nvPr/>
        </p:nvSpPr>
        <p:spPr>
          <a:xfrm>
            <a:off x="500441" y="6399669"/>
            <a:ext cx="3803983" cy="338554"/>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LT" sz="800">
                <a:solidFill>
                  <a:srgbClr val="FFFFFF"/>
                </a:solidFill>
                <a:latin typeface="Helvetica Neue"/>
                <a:ea typeface="Helvetica Neue"/>
                <a:cs typeface="Helvetica Neue"/>
                <a:sym typeface="Helvetica Neue"/>
              </a:rPr>
              <a:t>This project has received funding from the European Union’s Horizon Europe Research and Innovation program under the grant agreement No. 101188210 </a:t>
            </a:r>
            <a:endParaRPr/>
          </a:p>
        </p:txBody>
      </p:sp>
    </p:spTree>
  </p:cSld>
  <p:clrMap bg1="lt1" tx1="dk1" bg2="dk2" tx2="lt2" accent1="accent1" accent2="accent2" accent3="accent3" accent4="accent4" accent5="accent5" accent6="accent6" hlink="hlink" folHlink="folHlink"/>
  <p:sldLayoutIdLst>
    <p:sldLayoutId id="2147483674"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fraisl@iiasa.ac.at"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3" Type="http://schemas.openxmlformats.org/officeDocument/2006/relationships/hyperlink" Target="mailto:fraisl@iiasa.ac.at"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image" Target="../media/image7.jpe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1" name="Google Shape;421;p17"/>
          <p:cNvSpPr txBox="1">
            <a:spLocks noGrp="1"/>
          </p:cNvSpPr>
          <p:nvPr>
            <p:ph type="body" idx="1"/>
          </p:nvPr>
        </p:nvSpPr>
        <p:spPr>
          <a:xfrm>
            <a:off x="934244" y="2365022"/>
            <a:ext cx="10323512" cy="2127956"/>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FFFFFF"/>
              </a:buClr>
              <a:buSzPts val="2800"/>
              <a:buFont typeface="Helvetica Neue"/>
              <a:buNone/>
            </a:pPr>
            <a:r>
              <a:rPr lang="en-US" sz="4400" dirty="0">
                <a:latin typeface="Helvetica Neue"/>
                <a:ea typeface="Helvetica Neue"/>
                <a:cs typeface="Helvetica Neue"/>
              </a:rPr>
              <a:t>T</a:t>
            </a:r>
            <a:r>
              <a:rPr lang="en-US" sz="4400" u="none" strike="noStrike" dirty="0">
                <a:effectLst/>
                <a:latin typeface="Helvetica Neue"/>
                <a:ea typeface="Helvetica Neue"/>
                <a:cs typeface="Helvetica Neue"/>
              </a:rPr>
              <a:t>owards a Pan-European Research Infrastructure for Excellent Citizen Science/Data</a:t>
            </a:r>
            <a:endParaRPr sz="4400" dirty="0"/>
          </a:p>
        </p:txBody>
      </p:sp>
      <p:sp>
        <p:nvSpPr>
          <p:cNvPr id="422" name="Google Shape;422;p17"/>
          <p:cNvSpPr txBox="1">
            <a:spLocks noGrp="1"/>
          </p:cNvSpPr>
          <p:nvPr>
            <p:ph type="body" idx="2"/>
          </p:nvPr>
        </p:nvSpPr>
        <p:spPr>
          <a:xfrm>
            <a:off x="1174279" y="4716419"/>
            <a:ext cx="10323512" cy="1493311"/>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F2E8CA"/>
              </a:buClr>
              <a:buSzPts val="1800"/>
              <a:buNone/>
            </a:pPr>
            <a:r>
              <a:rPr lang="en-US" dirty="0"/>
              <a:t>Dr. Dilek Fraisl</a:t>
            </a:r>
          </a:p>
          <a:p>
            <a:pPr marL="0" lvl="0" indent="0" algn="ctr" rtl="0">
              <a:lnSpc>
                <a:spcPct val="90000"/>
              </a:lnSpc>
              <a:spcBef>
                <a:spcPts val="0"/>
              </a:spcBef>
              <a:spcAft>
                <a:spcPts val="0"/>
              </a:spcAft>
              <a:buClr>
                <a:srgbClr val="F2E8CA"/>
              </a:buClr>
              <a:buSzPts val="1800"/>
              <a:buNone/>
            </a:pPr>
            <a:r>
              <a:rPr lang="en-US" dirty="0"/>
              <a:t>Citizen Science Global Partnership (CSGP)</a:t>
            </a:r>
          </a:p>
          <a:p>
            <a:pPr marL="0" lvl="0" indent="0" algn="ctr" rtl="0">
              <a:lnSpc>
                <a:spcPct val="90000"/>
              </a:lnSpc>
              <a:spcBef>
                <a:spcPts val="0"/>
              </a:spcBef>
              <a:spcAft>
                <a:spcPts val="0"/>
              </a:spcAft>
              <a:buClr>
                <a:srgbClr val="F2E8CA"/>
              </a:buClr>
              <a:buSzPts val="1800"/>
              <a:buNone/>
            </a:pPr>
            <a:r>
              <a:rPr lang="en-US" dirty="0"/>
              <a:t>International Institute for Applied Systems Analysis (IIASA)</a:t>
            </a:r>
          </a:p>
          <a:p>
            <a:pPr marL="0" lvl="0" indent="0" algn="ctr" rtl="0">
              <a:lnSpc>
                <a:spcPct val="90000"/>
              </a:lnSpc>
              <a:spcBef>
                <a:spcPts val="0"/>
              </a:spcBef>
              <a:spcAft>
                <a:spcPts val="0"/>
              </a:spcAft>
              <a:buClr>
                <a:srgbClr val="F2E8CA"/>
              </a:buClr>
              <a:buSzPts val="1800"/>
              <a:buNone/>
            </a:pPr>
            <a:r>
              <a:rPr lang="en-US" dirty="0">
                <a:solidFill>
                  <a:schemeClr val="bg1"/>
                </a:solidFill>
                <a:hlinkClick r:id="rId3">
                  <a:extLst>
                    <a:ext uri="{A12FA001-AC4F-418D-AE19-62706E023703}">
                      <ahyp:hlinkClr xmlns:ahyp="http://schemas.microsoft.com/office/drawing/2018/hyperlinkcolor" val="tx"/>
                    </a:ext>
                  </a:extLst>
                </a:hlinkClick>
              </a:rPr>
              <a:t>fraisl@iiasa.ac.at</a:t>
            </a:r>
            <a:r>
              <a:rPr lang="en-US" dirty="0">
                <a:solidFill>
                  <a:schemeClr val="bg1"/>
                </a:solidFill>
              </a:rPr>
              <a:t> </a:t>
            </a:r>
            <a:endParaRPr dirty="0">
              <a:solidFill>
                <a:schemeClr val="bg1"/>
              </a:solidFill>
            </a:endParaRPr>
          </a:p>
        </p:txBody>
      </p:sp>
      <p:pic>
        <p:nvPicPr>
          <p:cNvPr id="1026" name="Picture 2">
            <a:extLst>
              <a:ext uri="{FF2B5EF4-FFF2-40B4-BE49-F238E27FC236}">
                <a16:creationId xmlns:a16="http://schemas.microsoft.com/office/drawing/2014/main" id="{2B45A700-5BA9-B639-D2C5-FFAA852691B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60625" y="416060"/>
            <a:ext cx="2819407" cy="92637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black background with blue text&#10;&#10;AI-generated content may be incorrect.">
            <a:extLst>
              <a:ext uri="{FF2B5EF4-FFF2-40B4-BE49-F238E27FC236}">
                <a16:creationId xmlns:a16="http://schemas.microsoft.com/office/drawing/2014/main" id="{16914848-ABD2-0596-2ECE-6F2F796688A1}"/>
              </a:ext>
            </a:extLst>
          </p:cNvPr>
          <p:cNvPicPr>
            <a:picLocks noChangeAspect="1"/>
          </p:cNvPicPr>
          <p:nvPr/>
        </p:nvPicPr>
        <p:blipFill>
          <a:blip r:embed="rId5"/>
          <a:stretch>
            <a:fillRect/>
          </a:stretch>
        </p:blipFill>
        <p:spPr>
          <a:xfrm>
            <a:off x="4686297" y="484532"/>
            <a:ext cx="2819406" cy="789434"/>
          </a:xfrm>
          <a:prstGeom prst="rect">
            <a:avLst/>
          </a:prstGeom>
        </p:spPr>
      </p:pic>
    </p:spTree>
    <p:extLst>
      <p:ext uri="{BB962C8B-B14F-4D97-AF65-F5344CB8AC3E}">
        <p14:creationId xmlns:p14="http://schemas.microsoft.com/office/powerpoint/2010/main" val="10151947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sp>
        <p:nvSpPr>
          <p:cNvPr id="465" name="Google Shape;465;p22"/>
          <p:cNvSpPr txBox="1">
            <a:spLocks noGrp="1"/>
          </p:cNvSpPr>
          <p:nvPr>
            <p:ph type="body" idx="1"/>
          </p:nvPr>
        </p:nvSpPr>
        <p:spPr>
          <a:xfrm>
            <a:off x="705678" y="2118566"/>
            <a:ext cx="11174541" cy="2219351"/>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FFFFFF"/>
              </a:buClr>
              <a:buSzPts val="4000"/>
              <a:buNone/>
            </a:pPr>
            <a:r>
              <a:rPr lang="en-US" dirty="0"/>
              <a:t>THANK YOU!!</a:t>
            </a:r>
            <a:endParaRPr dirty="0"/>
          </a:p>
        </p:txBody>
      </p:sp>
      <p:sp>
        <p:nvSpPr>
          <p:cNvPr id="467" name="Google Shape;467;p22"/>
          <p:cNvSpPr txBox="1">
            <a:spLocks noGrp="1"/>
          </p:cNvSpPr>
          <p:nvPr>
            <p:ph type="dt" idx="10"/>
          </p:nvPr>
        </p:nvSpPr>
        <p:spPr>
          <a:xfrm>
            <a:off x="10204983" y="6360761"/>
            <a:ext cx="1005722"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LT"/>
              <a:t>3/21/25</a:t>
            </a:r>
            <a:endParaRPr/>
          </a:p>
        </p:txBody>
      </p:sp>
      <p:sp>
        <p:nvSpPr>
          <p:cNvPr id="468" name="Google Shape;468;p22"/>
          <p:cNvSpPr txBox="1">
            <a:spLocks noGrp="1"/>
          </p:cNvSpPr>
          <p:nvPr>
            <p:ph type="ftr" idx="11"/>
          </p:nvPr>
        </p:nvSpPr>
        <p:spPr>
          <a:xfrm>
            <a:off x="4460318" y="6356350"/>
            <a:ext cx="5588773"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LT"/>
              <a:t>Presenters info</a:t>
            </a:r>
            <a:endParaRPr/>
          </a:p>
        </p:txBody>
      </p:sp>
      <p:sp>
        <p:nvSpPr>
          <p:cNvPr id="469" name="Google Shape;469;p22"/>
          <p:cNvSpPr txBox="1">
            <a:spLocks noGrp="1"/>
          </p:cNvSpPr>
          <p:nvPr>
            <p:ph type="sldNum" idx="12"/>
          </p:nvPr>
        </p:nvSpPr>
        <p:spPr>
          <a:xfrm>
            <a:off x="11366597" y="6356350"/>
            <a:ext cx="513623"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LT"/>
              <a:t>10</a:t>
            </a:fld>
            <a:endParaRPr/>
          </a:p>
        </p:txBody>
      </p:sp>
      <p:sp>
        <p:nvSpPr>
          <p:cNvPr id="4" name="Google Shape;422;p17">
            <a:extLst>
              <a:ext uri="{FF2B5EF4-FFF2-40B4-BE49-F238E27FC236}">
                <a16:creationId xmlns:a16="http://schemas.microsoft.com/office/drawing/2014/main" id="{1CC12571-8702-EAB6-73BA-06FAA72BC400}"/>
              </a:ext>
            </a:extLst>
          </p:cNvPr>
          <p:cNvSpPr txBox="1">
            <a:spLocks/>
          </p:cNvSpPr>
          <p:nvPr/>
        </p:nvSpPr>
        <p:spPr>
          <a:xfrm>
            <a:off x="1162810" y="4197804"/>
            <a:ext cx="10323512" cy="1493311"/>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ctr" rtl="0">
              <a:lnSpc>
                <a:spcPct val="90000"/>
              </a:lnSpc>
              <a:spcBef>
                <a:spcPts val="1000"/>
              </a:spcBef>
              <a:spcAft>
                <a:spcPts val="0"/>
              </a:spcAft>
              <a:buClr>
                <a:srgbClr val="F2E8CA"/>
              </a:buClr>
              <a:buSzPts val="1800"/>
              <a:buFont typeface="Arial"/>
              <a:buNone/>
              <a:defRPr sz="1800" b="1" i="0" u="none" strike="noStrike" cap="none">
                <a:solidFill>
                  <a:srgbClr val="F2E8CA"/>
                </a:solidFill>
                <a:latin typeface="Helvetica Neue"/>
                <a:ea typeface="Helvetica Neue"/>
                <a:cs typeface="Helvetica Neue"/>
                <a:sym typeface="Helvetica Neue"/>
              </a:defRPr>
            </a:lvl1pPr>
            <a:lvl2pPr marL="914400" marR="0" lvl="1" indent="-342900" algn="l" rtl="0">
              <a:lnSpc>
                <a:spcPct val="90000"/>
              </a:lnSpc>
              <a:spcBef>
                <a:spcPts val="500"/>
              </a:spcBef>
              <a:spcAft>
                <a:spcPts val="0"/>
              </a:spcAft>
              <a:buClr>
                <a:srgbClr val="F2E8CA"/>
              </a:buClr>
              <a:buSzPts val="1800"/>
              <a:buFont typeface="Arial"/>
              <a:buChar char="•"/>
              <a:defRPr sz="1800" b="1" i="0" u="none" strike="noStrike" cap="none">
                <a:solidFill>
                  <a:srgbClr val="F2E8CA"/>
                </a:solidFill>
                <a:latin typeface="Helvetica Neue"/>
                <a:ea typeface="Helvetica Neue"/>
                <a:cs typeface="Helvetica Neue"/>
                <a:sym typeface="Helvetica Neue"/>
              </a:defRPr>
            </a:lvl2pPr>
            <a:lvl3pPr marL="1371600" marR="0" lvl="2" indent="-342900" algn="l" rtl="0">
              <a:lnSpc>
                <a:spcPct val="90000"/>
              </a:lnSpc>
              <a:spcBef>
                <a:spcPts val="500"/>
              </a:spcBef>
              <a:spcAft>
                <a:spcPts val="0"/>
              </a:spcAft>
              <a:buClr>
                <a:srgbClr val="F2E8CA"/>
              </a:buClr>
              <a:buSzPts val="1800"/>
              <a:buFont typeface="Arial"/>
              <a:buChar char="•"/>
              <a:defRPr sz="1800" b="1" i="0" u="none" strike="noStrike" cap="none">
                <a:solidFill>
                  <a:srgbClr val="F2E8CA"/>
                </a:solidFill>
                <a:latin typeface="Helvetica Neue"/>
                <a:ea typeface="Helvetica Neue"/>
                <a:cs typeface="Helvetica Neue"/>
                <a:sym typeface="Helvetica Neue"/>
              </a:defRPr>
            </a:lvl3pPr>
            <a:lvl4pPr marL="1828800" marR="0" lvl="3" indent="-342900" algn="l" rtl="0">
              <a:lnSpc>
                <a:spcPct val="90000"/>
              </a:lnSpc>
              <a:spcBef>
                <a:spcPts val="500"/>
              </a:spcBef>
              <a:spcAft>
                <a:spcPts val="0"/>
              </a:spcAft>
              <a:buClr>
                <a:srgbClr val="F2E8CA"/>
              </a:buClr>
              <a:buSzPts val="1800"/>
              <a:buFont typeface="Arial"/>
              <a:buChar char="•"/>
              <a:defRPr sz="1800" b="1" i="0" u="none" strike="noStrike" cap="none">
                <a:solidFill>
                  <a:srgbClr val="F2E8CA"/>
                </a:solidFill>
                <a:latin typeface="Helvetica Neue"/>
                <a:ea typeface="Helvetica Neue"/>
                <a:cs typeface="Helvetica Neue"/>
                <a:sym typeface="Helvetica Neue"/>
              </a:defRPr>
            </a:lvl4pPr>
            <a:lvl5pPr marL="2286000" marR="0" lvl="4" indent="-342900" algn="l" rtl="0">
              <a:lnSpc>
                <a:spcPct val="90000"/>
              </a:lnSpc>
              <a:spcBef>
                <a:spcPts val="500"/>
              </a:spcBef>
              <a:spcAft>
                <a:spcPts val="0"/>
              </a:spcAft>
              <a:buClr>
                <a:srgbClr val="F2E8CA"/>
              </a:buClr>
              <a:buSzPts val="1800"/>
              <a:buFont typeface="Arial"/>
              <a:buChar char="•"/>
              <a:defRPr sz="1800" b="1" i="0" u="none" strike="noStrike" cap="none">
                <a:solidFill>
                  <a:srgbClr val="F2E8CA"/>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spcBef>
                <a:spcPts val="0"/>
              </a:spcBef>
            </a:pPr>
            <a:r>
              <a:rPr lang="en-US" dirty="0">
                <a:solidFill>
                  <a:schemeClr val="bg1"/>
                </a:solidFill>
              </a:rPr>
              <a:t>Dr. Dilek Fraisl</a:t>
            </a:r>
          </a:p>
          <a:p>
            <a:pPr marL="0" indent="0">
              <a:spcBef>
                <a:spcPts val="0"/>
              </a:spcBef>
            </a:pPr>
            <a:r>
              <a:rPr lang="en-US" dirty="0">
                <a:solidFill>
                  <a:schemeClr val="bg1"/>
                </a:solidFill>
              </a:rPr>
              <a:t>Citizen Science Global Partnership (CSGP)</a:t>
            </a:r>
          </a:p>
          <a:p>
            <a:pPr marL="0" indent="0">
              <a:spcBef>
                <a:spcPts val="0"/>
              </a:spcBef>
            </a:pPr>
            <a:r>
              <a:rPr lang="en-US" dirty="0">
                <a:solidFill>
                  <a:schemeClr val="bg1"/>
                </a:solidFill>
              </a:rPr>
              <a:t>International Institute for Applied Systems Analysis (IIASA)</a:t>
            </a:r>
          </a:p>
          <a:p>
            <a:pPr marL="0" indent="0">
              <a:spcBef>
                <a:spcPts val="0"/>
              </a:spcBef>
            </a:pPr>
            <a:r>
              <a:rPr lang="en-US" sz="2400" dirty="0">
                <a:solidFill>
                  <a:schemeClr val="bg1"/>
                </a:solidFill>
                <a:hlinkClick r:id="rId3">
                  <a:extLst>
                    <a:ext uri="{A12FA001-AC4F-418D-AE19-62706E023703}">
                      <ahyp:hlinkClr xmlns:ahyp="http://schemas.microsoft.com/office/drawing/2018/hyperlinkcolor" val="tx"/>
                    </a:ext>
                  </a:extLst>
                </a:hlinkClick>
              </a:rPr>
              <a:t>fraisl@iiasa.ac.at</a:t>
            </a:r>
            <a:r>
              <a:rPr lang="en-US" sz="2400" dirty="0">
                <a:solidFill>
                  <a:schemeClr val="bg1"/>
                </a:solidFill>
              </a:rPr>
              <a:t> </a:t>
            </a:r>
          </a:p>
        </p:txBody>
      </p:sp>
      <p:pic>
        <p:nvPicPr>
          <p:cNvPr id="5" name="Picture 2">
            <a:extLst>
              <a:ext uri="{FF2B5EF4-FFF2-40B4-BE49-F238E27FC236}">
                <a16:creationId xmlns:a16="http://schemas.microsoft.com/office/drawing/2014/main" id="{85DC854E-0D18-688A-D008-EE84E53D541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60812" y="302179"/>
            <a:ext cx="2819407" cy="92637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black background with blue text&#10;&#10;AI-generated content may be incorrect.">
            <a:extLst>
              <a:ext uri="{FF2B5EF4-FFF2-40B4-BE49-F238E27FC236}">
                <a16:creationId xmlns:a16="http://schemas.microsoft.com/office/drawing/2014/main" id="{6DD34EA7-F4B3-97C2-863F-058F1255DE5F}"/>
              </a:ext>
            </a:extLst>
          </p:cNvPr>
          <p:cNvPicPr>
            <a:picLocks noChangeAspect="1"/>
          </p:cNvPicPr>
          <p:nvPr/>
        </p:nvPicPr>
        <p:blipFill>
          <a:blip r:embed="rId5"/>
          <a:stretch>
            <a:fillRect/>
          </a:stretch>
        </p:blipFill>
        <p:spPr>
          <a:xfrm>
            <a:off x="4686297" y="484532"/>
            <a:ext cx="2819406" cy="789434"/>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a:extLst>
              <a:ext uri="{FF2B5EF4-FFF2-40B4-BE49-F238E27FC236}">
                <a16:creationId xmlns:a16="http://schemas.microsoft.com/office/drawing/2014/main" id="{29F4A327-1820-B06F-5622-9A77FB351495}"/>
              </a:ext>
            </a:extLst>
          </p:cNvPr>
          <p:cNvSpPr/>
          <p:nvPr/>
        </p:nvSpPr>
        <p:spPr>
          <a:xfrm>
            <a:off x="161835" y="1163982"/>
            <a:ext cx="2036748" cy="1253067"/>
          </a:xfrm>
          <a:prstGeom prst="roundRect">
            <a:avLst/>
          </a:prstGeom>
          <a:solidFill>
            <a:schemeClr val="tx2">
              <a:lumMod val="20000"/>
              <a:lumOff val="8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T" sz="1200" dirty="0">
                <a:solidFill>
                  <a:schemeClr val="tx1"/>
                </a:solidFill>
                <a:latin typeface="Tahoma" panose="020B0604030504040204" pitchFamily="34" charset="0"/>
                <a:ea typeface="Tahoma" panose="020B0604030504040204" pitchFamily="34" charset="0"/>
                <a:cs typeface="Tahoma" panose="020B0604030504040204" pitchFamily="34" charset="0"/>
              </a:rPr>
              <a:t>En</a:t>
            </a:r>
            <a:r>
              <a:rPr lang="en-US" sz="1200">
                <a:solidFill>
                  <a:schemeClr val="tx1"/>
                </a:solidFill>
                <a:latin typeface="Tahoma" panose="020B0604030504040204" pitchFamily="34" charset="0"/>
                <a:ea typeface="Tahoma" panose="020B0604030504040204" pitchFamily="34" charset="0"/>
                <a:cs typeface="Tahoma" panose="020B0604030504040204" pitchFamily="34" charset="0"/>
              </a:rPr>
              <a:t>s</a:t>
            </a:r>
            <a:r>
              <a:rPr lang="en-AT" sz="1200">
                <a:solidFill>
                  <a:schemeClr val="tx1"/>
                </a:solidFill>
                <a:latin typeface="Tahoma" panose="020B0604030504040204" pitchFamily="34" charset="0"/>
                <a:ea typeface="Tahoma" panose="020B0604030504040204" pitchFamily="34" charset="0"/>
                <a:cs typeface="Tahoma" panose="020B0604030504040204" pitchFamily="34" charset="0"/>
              </a:rPr>
              <a:t>ure </a:t>
            </a:r>
            <a:r>
              <a:rPr lang="en-AT" sz="1200" dirty="0">
                <a:solidFill>
                  <a:schemeClr val="tx1"/>
                </a:solidFill>
                <a:latin typeface="Tahoma" panose="020B0604030504040204" pitchFamily="34" charset="0"/>
                <a:ea typeface="Tahoma" panose="020B0604030504040204" pitchFamily="34" charset="0"/>
                <a:cs typeface="Tahoma" panose="020B0604030504040204" pitchFamily="34" charset="0"/>
              </a:rPr>
              <a:t>inclusiveness through meaningful engagement of all stakeholders</a:t>
            </a:r>
          </a:p>
        </p:txBody>
      </p:sp>
      <p:sp>
        <p:nvSpPr>
          <p:cNvPr id="11" name="Rounded Rectangle 10">
            <a:extLst>
              <a:ext uri="{FF2B5EF4-FFF2-40B4-BE49-F238E27FC236}">
                <a16:creationId xmlns:a16="http://schemas.microsoft.com/office/drawing/2014/main" id="{3696C6FC-04FC-0B5A-F1AA-82F6F826D55E}"/>
              </a:ext>
            </a:extLst>
          </p:cNvPr>
          <p:cNvSpPr/>
          <p:nvPr/>
        </p:nvSpPr>
        <p:spPr>
          <a:xfrm>
            <a:off x="2597266" y="1160828"/>
            <a:ext cx="2036748" cy="1253067"/>
          </a:xfrm>
          <a:prstGeom prst="roundRect">
            <a:avLst/>
          </a:prstGeom>
          <a:solidFill>
            <a:schemeClr val="tx2">
              <a:lumMod val="20000"/>
              <a:lumOff val="8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T" sz="1200" dirty="0">
                <a:solidFill>
                  <a:schemeClr val="tx1"/>
                </a:solidFill>
                <a:latin typeface="Tahoma"/>
                <a:ea typeface="Tahoma"/>
                <a:cs typeface="Tahoma"/>
                <a:sym typeface="Tahoma"/>
              </a:rPr>
              <a:t>Create time and space for these stakeholders to meet and connect</a:t>
            </a:r>
            <a:endParaRPr lang="en-AT" sz="1200" dirty="0">
              <a:solidFill>
                <a:schemeClr val="tx1"/>
              </a:solidFill>
              <a:sym typeface="Tahoma"/>
            </a:endParaRPr>
          </a:p>
        </p:txBody>
      </p:sp>
      <p:sp>
        <p:nvSpPr>
          <p:cNvPr id="14" name="Rounded Rectangle 13">
            <a:extLst>
              <a:ext uri="{FF2B5EF4-FFF2-40B4-BE49-F238E27FC236}">
                <a16:creationId xmlns:a16="http://schemas.microsoft.com/office/drawing/2014/main" id="{D5C2B6D1-BDAE-3BBF-894D-B3D59F6D3B33}"/>
              </a:ext>
            </a:extLst>
          </p:cNvPr>
          <p:cNvSpPr/>
          <p:nvPr/>
        </p:nvSpPr>
        <p:spPr>
          <a:xfrm>
            <a:off x="5106617" y="1144872"/>
            <a:ext cx="2036748" cy="1253067"/>
          </a:xfrm>
          <a:prstGeom prst="roundRect">
            <a:avLst/>
          </a:prstGeom>
          <a:solidFill>
            <a:schemeClr val="tx2">
              <a:lumMod val="20000"/>
              <a:lumOff val="8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T" sz="1200" dirty="0">
                <a:solidFill>
                  <a:schemeClr val="tx1"/>
                </a:solidFill>
                <a:latin typeface="Tahoma"/>
                <a:ea typeface="Tahoma"/>
                <a:cs typeface="Tahoma"/>
              </a:rPr>
              <a:t>Listen and understand the </a:t>
            </a:r>
            <a:r>
              <a:rPr lang="en-US" sz="1200" dirty="0">
                <a:solidFill>
                  <a:schemeClr val="tx1"/>
                </a:solidFill>
                <a:latin typeface="Tahoma"/>
                <a:ea typeface="Tahoma"/>
                <a:cs typeface="Tahoma"/>
              </a:rPr>
              <a:t>motivations, interests and concerns</a:t>
            </a:r>
            <a:endParaRPr lang="en-AT" sz="1200" dirty="0">
              <a:solidFill>
                <a:schemeClr val="tx1"/>
              </a:solidFill>
              <a:latin typeface="Tahoma"/>
              <a:ea typeface="Tahoma"/>
              <a:cs typeface="Tahoma"/>
            </a:endParaRPr>
          </a:p>
        </p:txBody>
      </p:sp>
      <p:sp>
        <p:nvSpPr>
          <p:cNvPr id="15" name="Rounded Rectangle 14">
            <a:extLst>
              <a:ext uri="{FF2B5EF4-FFF2-40B4-BE49-F238E27FC236}">
                <a16:creationId xmlns:a16="http://schemas.microsoft.com/office/drawing/2014/main" id="{14812C14-A04A-B1B7-D9D2-D8383B4E8AB1}"/>
              </a:ext>
            </a:extLst>
          </p:cNvPr>
          <p:cNvSpPr/>
          <p:nvPr/>
        </p:nvSpPr>
        <p:spPr>
          <a:xfrm>
            <a:off x="10051399" y="1144870"/>
            <a:ext cx="2036748" cy="1253067"/>
          </a:xfrm>
          <a:prstGeom prst="roundRect">
            <a:avLst/>
          </a:prstGeom>
          <a:solidFill>
            <a:schemeClr val="tx2">
              <a:lumMod val="20000"/>
              <a:lumOff val="8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Tahoma"/>
                <a:ea typeface="Tahoma"/>
                <a:cs typeface="Tahoma"/>
              </a:rPr>
              <a:t>Citizens and communities are no free labor to close government data gaps; </a:t>
            </a:r>
            <a:r>
              <a:rPr lang="en-US" sz="1200" dirty="0">
                <a:solidFill>
                  <a:schemeClr val="tx1"/>
                </a:solidFill>
                <a:latin typeface="Tahoma" panose="020B0604030504040204" pitchFamily="34" charset="0"/>
                <a:ea typeface="Tahoma" panose="020B0604030504040204" pitchFamily="34" charset="0"/>
                <a:cs typeface="Tahoma" panose="020B0604030504040204" pitchFamily="34" charset="0"/>
              </a:rPr>
              <a:t>they should receive a share of the benefit from participating</a:t>
            </a:r>
            <a:endParaRPr lang="en-AT" sz="12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16" name="Rounded Rectangle 15">
            <a:extLst>
              <a:ext uri="{FF2B5EF4-FFF2-40B4-BE49-F238E27FC236}">
                <a16:creationId xmlns:a16="http://schemas.microsoft.com/office/drawing/2014/main" id="{8EECFCCC-4A4E-5D60-1C9B-78451989B40E}"/>
              </a:ext>
            </a:extLst>
          </p:cNvPr>
          <p:cNvSpPr/>
          <p:nvPr/>
        </p:nvSpPr>
        <p:spPr>
          <a:xfrm>
            <a:off x="7615968" y="1144871"/>
            <a:ext cx="2036748" cy="1253067"/>
          </a:xfrm>
          <a:prstGeom prst="roundRect">
            <a:avLst/>
          </a:prstGeom>
          <a:solidFill>
            <a:schemeClr val="tx2">
              <a:lumMod val="20000"/>
              <a:lumOff val="8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Tahoma"/>
                <a:ea typeface="Tahoma"/>
                <a:cs typeface="Tahoma"/>
              </a:rPr>
              <a:t>Be transparent about citizen science results and methodologies, especially how these methodologies were implemented</a:t>
            </a:r>
            <a:endParaRPr lang="en-AT" sz="12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18" name="Right Arrow 17">
            <a:extLst>
              <a:ext uri="{FF2B5EF4-FFF2-40B4-BE49-F238E27FC236}">
                <a16:creationId xmlns:a16="http://schemas.microsoft.com/office/drawing/2014/main" id="{E6831CCB-6758-3DB5-D7A7-4ED9D2C2A07F}"/>
              </a:ext>
            </a:extLst>
          </p:cNvPr>
          <p:cNvSpPr/>
          <p:nvPr/>
        </p:nvSpPr>
        <p:spPr>
          <a:xfrm>
            <a:off x="2254769" y="1588840"/>
            <a:ext cx="288000" cy="365125"/>
          </a:xfrm>
          <a:prstGeom prst="rightArrow">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19" name="Right Arrow 18">
            <a:extLst>
              <a:ext uri="{FF2B5EF4-FFF2-40B4-BE49-F238E27FC236}">
                <a16:creationId xmlns:a16="http://schemas.microsoft.com/office/drawing/2014/main" id="{6F7BF631-11A9-E13F-4F04-236F0B985D15}"/>
              </a:ext>
            </a:extLst>
          </p:cNvPr>
          <p:cNvSpPr/>
          <p:nvPr/>
        </p:nvSpPr>
        <p:spPr>
          <a:xfrm>
            <a:off x="4726315" y="1588840"/>
            <a:ext cx="288000" cy="365125"/>
          </a:xfrm>
          <a:prstGeom prst="rightArrow">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20" name="Right Arrow 19">
            <a:extLst>
              <a:ext uri="{FF2B5EF4-FFF2-40B4-BE49-F238E27FC236}">
                <a16:creationId xmlns:a16="http://schemas.microsoft.com/office/drawing/2014/main" id="{725B9545-2125-806B-05D4-4EBE6A6E7223}"/>
              </a:ext>
            </a:extLst>
          </p:cNvPr>
          <p:cNvSpPr/>
          <p:nvPr/>
        </p:nvSpPr>
        <p:spPr>
          <a:xfrm>
            <a:off x="7272627" y="1588840"/>
            <a:ext cx="288000" cy="365125"/>
          </a:xfrm>
          <a:prstGeom prst="rightArrow">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21" name="Right Arrow 20">
            <a:extLst>
              <a:ext uri="{FF2B5EF4-FFF2-40B4-BE49-F238E27FC236}">
                <a16:creationId xmlns:a16="http://schemas.microsoft.com/office/drawing/2014/main" id="{22F26DC7-5701-37F5-C808-7FC22AB61970}"/>
              </a:ext>
            </a:extLst>
          </p:cNvPr>
          <p:cNvSpPr/>
          <p:nvPr/>
        </p:nvSpPr>
        <p:spPr>
          <a:xfrm>
            <a:off x="9708057" y="1583440"/>
            <a:ext cx="288000" cy="365125"/>
          </a:xfrm>
          <a:prstGeom prst="rightArrow">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a:p>
        </p:txBody>
      </p:sp>
      <p:pic>
        <p:nvPicPr>
          <p:cNvPr id="24" name="Google Shape;114;p15">
            <a:extLst>
              <a:ext uri="{FF2B5EF4-FFF2-40B4-BE49-F238E27FC236}">
                <a16:creationId xmlns:a16="http://schemas.microsoft.com/office/drawing/2014/main" id="{52C178B0-03CA-CE60-C796-E5585354B018}"/>
              </a:ext>
            </a:extLst>
          </p:cNvPr>
          <p:cNvPicPr preferRelativeResize="0"/>
          <p:nvPr/>
        </p:nvPicPr>
        <p:blipFill>
          <a:blip r:embed="rId3">
            <a:alphaModFix/>
          </a:blip>
          <a:stretch>
            <a:fillRect/>
          </a:stretch>
        </p:blipFill>
        <p:spPr>
          <a:xfrm>
            <a:off x="3967360" y="2915306"/>
            <a:ext cx="3814004" cy="3428706"/>
          </a:xfrm>
          <a:prstGeom prst="rect">
            <a:avLst/>
          </a:prstGeom>
          <a:noFill/>
          <a:ln>
            <a:noFill/>
          </a:ln>
        </p:spPr>
      </p:pic>
      <p:pic>
        <p:nvPicPr>
          <p:cNvPr id="25" name="Google Shape;115;p15">
            <a:extLst>
              <a:ext uri="{FF2B5EF4-FFF2-40B4-BE49-F238E27FC236}">
                <a16:creationId xmlns:a16="http://schemas.microsoft.com/office/drawing/2014/main" id="{71DC1E23-526A-1D9C-99C6-592B7B0C8BEE}"/>
              </a:ext>
            </a:extLst>
          </p:cNvPr>
          <p:cNvPicPr preferRelativeResize="0"/>
          <p:nvPr/>
        </p:nvPicPr>
        <p:blipFill>
          <a:blip r:embed="rId4">
            <a:alphaModFix/>
          </a:blip>
          <a:stretch>
            <a:fillRect/>
          </a:stretch>
        </p:blipFill>
        <p:spPr>
          <a:xfrm>
            <a:off x="8014650" y="2915306"/>
            <a:ext cx="1981407" cy="3428706"/>
          </a:xfrm>
          <a:prstGeom prst="rect">
            <a:avLst/>
          </a:prstGeom>
          <a:noFill/>
          <a:ln>
            <a:noFill/>
          </a:ln>
        </p:spPr>
      </p:pic>
      <p:pic>
        <p:nvPicPr>
          <p:cNvPr id="26" name="Google Shape;113;p15">
            <a:extLst>
              <a:ext uri="{FF2B5EF4-FFF2-40B4-BE49-F238E27FC236}">
                <a16:creationId xmlns:a16="http://schemas.microsoft.com/office/drawing/2014/main" id="{2CF2D5C2-B670-5E5F-7B05-2F6016DC1ACB}"/>
              </a:ext>
            </a:extLst>
          </p:cNvPr>
          <p:cNvPicPr preferRelativeResize="0"/>
          <p:nvPr/>
        </p:nvPicPr>
        <p:blipFill>
          <a:blip r:embed="rId5">
            <a:alphaModFix/>
          </a:blip>
          <a:stretch>
            <a:fillRect/>
          </a:stretch>
        </p:blipFill>
        <p:spPr>
          <a:xfrm>
            <a:off x="1697326" y="2915307"/>
            <a:ext cx="2036748" cy="3428706"/>
          </a:xfrm>
          <a:prstGeom prst="rect">
            <a:avLst/>
          </a:prstGeom>
          <a:noFill/>
          <a:ln>
            <a:noFill/>
          </a:ln>
        </p:spPr>
      </p:pic>
      <p:sp>
        <p:nvSpPr>
          <p:cNvPr id="27" name="Google Shape;116;p15">
            <a:extLst>
              <a:ext uri="{FF2B5EF4-FFF2-40B4-BE49-F238E27FC236}">
                <a16:creationId xmlns:a16="http://schemas.microsoft.com/office/drawing/2014/main" id="{CC785D92-CDB4-E0C3-FB52-D725C99462A5}"/>
              </a:ext>
            </a:extLst>
          </p:cNvPr>
          <p:cNvSpPr txBox="1"/>
          <p:nvPr/>
        </p:nvSpPr>
        <p:spPr>
          <a:xfrm>
            <a:off x="1526312" y="6005312"/>
            <a:ext cx="8696100" cy="3387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GB" sz="1000" b="1" dirty="0">
                <a:solidFill>
                  <a:schemeClr val="dk1"/>
                </a:solidFill>
              </a:rPr>
              <a:t>@Smart Nature Freaks Youth Volunteers Foundation</a:t>
            </a:r>
            <a:endParaRPr sz="1000" b="1" dirty="0">
              <a:solidFill>
                <a:schemeClr val="dk1"/>
              </a:solidFill>
            </a:endParaRPr>
          </a:p>
        </p:txBody>
      </p:sp>
      <p:sp>
        <p:nvSpPr>
          <p:cNvPr id="29" name="TextBox 28">
            <a:extLst>
              <a:ext uri="{FF2B5EF4-FFF2-40B4-BE49-F238E27FC236}">
                <a16:creationId xmlns:a16="http://schemas.microsoft.com/office/drawing/2014/main" id="{9001BBA1-3145-B552-8003-2BA31D8572CD}"/>
              </a:ext>
            </a:extLst>
          </p:cNvPr>
          <p:cNvSpPr txBox="1"/>
          <p:nvPr/>
        </p:nvSpPr>
        <p:spPr>
          <a:xfrm>
            <a:off x="304800" y="291281"/>
            <a:ext cx="11600329" cy="355482"/>
          </a:xfrm>
          <a:prstGeom prst="rect">
            <a:avLst/>
          </a:prstGeom>
          <a:noFill/>
        </p:spPr>
        <p:txBody>
          <a:bodyPr wrap="square">
            <a:spAutoFit/>
          </a:bodyPr>
          <a:lstStyle/>
          <a:p>
            <a:pPr marL="0" lvl="0" indent="0" algn="ctr" rtl="0">
              <a:lnSpc>
                <a:spcPct val="90000"/>
              </a:lnSpc>
              <a:spcBef>
                <a:spcPts val="1000"/>
              </a:spcBef>
              <a:spcAft>
                <a:spcPts val="0"/>
              </a:spcAft>
              <a:buClr>
                <a:schemeClr val="dk1"/>
              </a:buClr>
              <a:buSzPts val="1100"/>
              <a:buFont typeface="Arial"/>
              <a:buNone/>
            </a:pPr>
            <a:r>
              <a:rPr lang="en-GB" sz="1900" dirty="0">
                <a:solidFill>
                  <a:schemeClr val="dk1"/>
                </a:solidFill>
                <a:latin typeface="Tahoma" panose="020B0604030504040204" pitchFamily="34" charset="0"/>
                <a:ea typeface="Tahoma" panose="020B0604030504040204" pitchFamily="34" charset="0"/>
                <a:cs typeface="Tahoma" panose="020B0604030504040204" pitchFamily="34" charset="0"/>
              </a:rPr>
              <a:t>Bridging local data collection efforts with global monitoring processes by leveraging the SDG framework  </a:t>
            </a:r>
            <a:endParaRPr lang="en-GB" sz="1900" dirty="0">
              <a:solidFill>
                <a:srgbClr val="157BBF"/>
              </a:solidFill>
              <a:latin typeface="Tahoma" panose="020B0604030504040204" pitchFamily="34" charset="0"/>
              <a:ea typeface="Tahoma" panose="020B0604030504040204" pitchFamily="34" charset="0"/>
              <a:cs typeface="Tahoma" panose="020B0604030504040204" pitchFamily="34" charset="0"/>
              <a:sym typeface="Avenir"/>
            </a:endParaRPr>
          </a:p>
        </p:txBody>
      </p:sp>
    </p:spTree>
    <p:extLst>
      <p:ext uri="{BB962C8B-B14F-4D97-AF65-F5344CB8AC3E}">
        <p14:creationId xmlns:p14="http://schemas.microsoft.com/office/powerpoint/2010/main" val="41699487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4D708C4-8D20-9962-206D-07F04E6987FA}"/>
              </a:ext>
            </a:extLst>
          </p:cNvPr>
          <p:cNvSpPr>
            <a:spLocks noGrp="1"/>
          </p:cNvSpPr>
          <p:nvPr>
            <p:ph type="title"/>
          </p:nvPr>
        </p:nvSpPr>
        <p:spPr/>
        <p:txBody>
          <a:bodyPr/>
          <a:lstStyle/>
          <a:p>
            <a:r>
              <a:rPr lang="en-US" dirty="0"/>
              <a:t>Why there are different terms??</a:t>
            </a:r>
          </a:p>
        </p:txBody>
      </p:sp>
      <p:sp>
        <p:nvSpPr>
          <p:cNvPr id="4" name="Slide Number Placeholder 3">
            <a:extLst>
              <a:ext uri="{FF2B5EF4-FFF2-40B4-BE49-F238E27FC236}">
                <a16:creationId xmlns:a16="http://schemas.microsoft.com/office/drawing/2014/main" id="{C70BCDD9-DBF8-7661-8D04-AB496050DFC0}"/>
              </a:ext>
            </a:extLst>
          </p:cNvPr>
          <p:cNvSpPr>
            <a:spLocks noGrp="1"/>
          </p:cNvSpPr>
          <p:nvPr>
            <p:ph type="sldNum" idx="12"/>
          </p:nvPr>
        </p:nvSpPr>
        <p:spPr/>
        <p:txBody>
          <a:bodyPr/>
          <a:lstStyle/>
          <a:p>
            <a:fld id="{838B0777-827F-8D42-90B1-61394C340E65}" type="slidenum">
              <a:rPr lang="en-US" smtClean="0"/>
              <a:pPr/>
              <a:t>3</a:t>
            </a:fld>
            <a:endParaRPr lang="en-US" dirty="0"/>
          </a:p>
        </p:txBody>
      </p:sp>
      <p:sp>
        <p:nvSpPr>
          <p:cNvPr id="7" name="Text Placeholder 6">
            <a:extLst>
              <a:ext uri="{FF2B5EF4-FFF2-40B4-BE49-F238E27FC236}">
                <a16:creationId xmlns:a16="http://schemas.microsoft.com/office/drawing/2014/main" id="{52C5CD3B-1A25-6070-4EEF-1B856C4CF146}"/>
              </a:ext>
            </a:extLst>
          </p:cNvPr>
          <p:cNvSpPr>
            <a:spLocks noGrp="1"/>
          </p:cNvSpPr>
          <p:nvPr>
            <p:ph type="body" idx="1"/>
          </p:nvPr>
        </p:nvSpPr>
        <p:spPr>
          <a:xfrm>
            <a:off x="695325" y="1885167"/>
            <a:ext cx="11185525" cy="4471184"/>
          </a:xfrm>
        </p:spPr>
        <p:txBody>
          <a:bodyPr>
            <a:normAutofit fontScale="55000" lnSpcReduction="20000"/>
          </a:bodyPr>
          <a:lstStyle/>
          <a:p>
            <a:pPr marL="50800" indent="0" algn="just">
              <a:buNone/>
            </a:pPr>
            <a:r>
              <a:rPr lang="en-US" sz="2900" b="0" i="1" dirty="0"/>
              <a:t>Citizen science, citizen-generated data, indigenous knowledge, community-based monitoring, crowdsourcing, volunteered-geographic information, participatory action research…..</a:t>
            </a:r>
          </a:p>
          <a:p>
            <a:pPr marL="50800" indent="0" algn="just">
              <a:buNone/>
            </a:pPr>
            <a:endParaRPr lang="en-US" sz="2900" dirty="0"/>
          </a:p>
          <a:p>
            <a:pPr algn="just"/>
            <a:r>
              <a:rPr lang="en-US" sz="2900" b="0" dirty="0"/>
              <a:t>Emphasizes different goals and contexts (science vs advocacy)</a:t>
            </a:r>
          </a:p>
          <a:p>
            <a:pPr algn="just"/>
            <a:r>
              <a:rPr lang="en-US" sz="2900" b="0" dirty="0"/>
              <a:t>Emerged in different institutional and disciplinary settings (universities, research institutes vs civil society)</a:t>
            </a:r>
          </a:p>
          <a:p>
            <a:pPr algn="just"/>
            <a:r>
              <a:rPr lang="en-US" sz="2900" b="0" dirty="0"/>
              <a:t>Responds to different audiences and purposes (scientific audiences vs awareness raising = achieve policy change and societal impact)</a:t>
            </a:r>
          </a:p>
          <a:p>
            <a:pPr algn="just"/>
            <a:r>
              <a:rPr lang="en-US" sz="2900" b="0" dirty="0"/>
              <a:t>Indicates evolving thinking about knowledge and expertise (what counts as knowledge, and who can produce it, has diversified. It signals an ongoing negotiation over legitimacy, expertise, and participation in the knowledge economy)</a:t>
            </a:r>
          </a:p>
          <a:p>
            <a:pPr marL="50800" indent="0" algn="just">
              <a:buNone/>
            </a:pPr>
            <a:endParaRPr lang="en-US" sz="2900" b="0" dirty="0"/>
          </a:p>
          <a:p>
            <a:pPr marL="50800" indent="0">
              <a:buNone/>
            </a:pPr>
            <a:r>
              <a:rPr lang="en-US" sz="2900" b="1" dirty="0"/>
              <a:t>There is an increasing convergence in both communities toward more participatory, equitable, co-created, and ethical approaches to data collection and scientific practice: toward science that is deeply connected with relevant to society.</a:t>
            </a:r>
            <a:br>
              <a:rPr lang="en-US" sz="2900" dirty="0"/>
            </a:br>
            <a:endParaRPr lang="en-US" sz="2900" dirty="0"/>
          </a:p>
          <a:p>
            <a:pPr lvl="2"/>
            <a:r>
              <a:rPr lang="en-US" sz="2900" b="1" dirty="0"/>
              <a:t>SCIENCE THAT IS CONNECTED TO, AND RESPONSIVE TO, SOCIETY.</a:t>
            </a:r>
          </a:p>
          <a:p>
            <a:pPr lvl="2"/>
            <a:r>
              <a:rPr lang="en-US" sz="2900" b="1" dirty="0"/>
              <a:t>OFFICIAL STATISTICS THAT IS CONNECTED TO, AND RESPONSIVE TO, SOCIETY.</a:t>
            </a:r>
            <a:endParaRPr lang="en-US" b="0" dirty="0"/>
          </a:p>
        </p:txBody>
      </p:sp>
    </p:spTree>
    <p:extLst>
      <p:ext uri="{BB962C8B-B14F-4D97-AF65-F5344CB8AC3E}">
        <p14:creationId xmlns:p14="http://schemas.microsoft.com/office/powerpoint/2010/main" val="7167667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3"/>
          <p:cNvSpPr txBox="1">
            <a:spLocks noGrp="1"/>
          </p:cNvSpPr>
          <p:nvPr>
            <p:ph type="title"/>
          </p:nvPr>
        </p:nvSpPr>
        <p:spPr>
          <a:xfrm>
            <a:off x="1569308" y="365125"/>
            <a:ext cx="10310911"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3D4257"/>
              </a:buClr>
              <a:buSzPts val="4000"/>
              <a:buFont typeface="Helvetica Neue"/>
              <a:buNone/>
            </a:pPr>
            <a:r>
              <a:rPr lang="en-US" dirty="0"/>
              <a:t>RIECS-Concept</a:t>
            </a:r>
            <a:endParaRPr dirty="0"/>
          </a:p>
        </p:txBody>
      </p:sp>
      <p:sp>
        <p:nvSpPr>
          <p:cNvPr id="296" name="Google Shape;296;p3"/>
          <p:cNvSpPr txBox="1">
            <a:spLocks noGrp="1"/>
          </p:cNvSpPr>
          <p:nvPr>
            <p:ph type="sldNum" idx="12"/>
          </p:nvPr>
        </p:nvSpPr>
        <p:spPr>
          <a:xfrm>
            <a:off x="11366597" y="6356350"/>
            <a:ext cx="513623"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LT"/>
              <a:t>4</a:t>
            </a:fld>
            <a:endParaRPr/>
          </a:p>
        </p:txBody>
      </p:sp>
      <p:sp>
        <p:nvSpPr>
          <p:cNvPr id="297" name="Google Shape;297;p3"/>
          <p:cNvSpPr txBox="1">
            <a:spLocks noGrp="1"/>
          </p:cNvSpPr>
          <p:nvPr>
            <p:ph type="body" idx="1"/>
          </p:nvPr>
        </p:nvSpPr>
        <p:spPr>
          <a:xfrm>
            <a:off x="695325" y="1885167"/>
            <a:ext cx="11185525" cy="4202896"/>
          </a:xfrm>
          <a:prstGeom prst="rect">
            <a:avLst/>
          </a:prstGeom>
          <a:noFill/>
          <a:ln>
            <a:noFill/>
          </a:ln>
        </p:spPr>
        <p:txBody>
          <a:bodyPr spcFirstLastPara="1" wrap="square" lIns="91425" tIns="45700" rIns="91425" bIns="45700" anchor="t" anchorCtr="0">
            <a:normAutofit/>
          </a:bodyPr>
          <a:lstStyle/>
          <a:p>
            <a:pPr marL="342900" marR="0" lvl="0" indent="-342900">
              <a:lnSpc>
                <a:spcPct val="115000"/>
              </a:lnSpc>
              <a:spcBef>
                <a:spcPts val="1200"/>
              </a:spcBef>
              <a:buFont typeface="Arial" panose="020B0604020202020204" pitchFamily="34" charset="0"/>
              <a:buChar char="●"/>
            </a:pPr>
            <a:r>
              <a:rPr lang="en-US" sz="1800" u="none" strike="noStrike" dirty="0">
                <a:effectLst/>
                <a:latin typeface="Helvetica Neue"/>
                <a:ea typeface="Helvetica Neue"/>
                <a:cs typeface="Helvetica Neue"/>
              </a:rPr>
              <a:t>Funded by Horizon Europe, it gathers 14 partners across Europe.</a:t>
            </a:r>
            <a:endParaRPr lang="en-US" sz="1800" u="none" strike="noStrike" dirty="0">
              <a:effectLst/>
              <a:latin typeface="Times New Roman" panose="02020603050405020304" pitchFamily="18" charset="0"/>
              <a:ea typeface="Times New Roman" panose="02020603050405020304" pitchFamily="18" charset="0"/>
            </a:endParaRPr>
          </a:p>
          <a:p>
            <a:pPr marL="342900" marR="0" lvl="0" indent="-342900">
              <a:lnSpc>
                <a:spcPct val="115000"/>
              </a:lnSpc>
              <a:buFont typeface="Arial" panose="020B0604020202020204" pitchFamily="34" charset="0"/>
              <a:buChar char="●"/>
            </a:pPr>
            <a:r>
              <a:rPr lang="en-US" sz="1800" u="none" strike="noStrike" dirty="0">
                <a:effectLst/>
                <a:latin typeface="Helvetica Neue"/>
                <a:ea typeface="Helvetica Neue"/>
                <a:cs typeface="Helvetica Neue"/>
              </a:rPr>
              <a:t>RIECS aims to design the first-ever Research/Data Infrastructure dedicated to Excellent Citizen Science/Data, linking existing data, tools, and communities under an open, federated system connected broader platforms/frameworks.</a:t>
            </a:r>
          </a:p>
          <a:p>
            <a:pPr marL="342900" marR="0" lvl="0" indent="-342900">
              <a:lnSpc>
                <a:spcPct val="115000"/>
              </a:lnSpc>
              <a:buFont typeface="Arial" panose="020B0604020202020204" pitchFamily="34" charset="0"/>
              <a:buChar char="●"/>
            </a:pPr>
            <a:endParaRPr lang="en-US" sz="1800" u="none" strike="noStrike" dirty="0">
              <a:effectLst/>
              <a:latin typeface="Times New Roman" panose="02020603050405020304" pitchFamily="18" charset="0"/>
              <a:ea typeface="Times New Roman" panose="02020603050405020304" pitchFamily="18" charset="0"/>
            </a:endParaRPr>
          </a:p>
          <a:p>
            <a:pPr marL="742950" marR="0" lvl="1" indent="-285750">
              <a:lnSpc>
                <a:spcPct val="115000"/>
              </a:lnSpc>
              <a:buFont typeface="Arial" panose="020B0604020202020204" pitchFamily="34" charset="0"/>
              <a:buChar char="○"/>
            </a:pPr>
            <a:r>
              <a:rPr lang="en-US" sz="1800" u="none" strike="noStrike" dirty="0">
                <a:effectLst/>
                <a:latin typeface="Helvetica Neue"/>
                <a:ea typeface="Helvetica Neue"/>
                <a:cs typeface="Helvetica Neue"/>
              </a:rPr>
              <a:t>A Research Infrastructure means a </a:t>
            </a:r>
            <a:r>
              <a:rPr lang="en-US" sz="1800" dirty="0"/>
              <a:t>singular </a:t>
            </a:r>
            <a:r>
              <a:rPr lang="en-US" sz="1800" u="none" strike="noStrike" dirty="0">
                <a:effectLst/>
                <a:latin typeface="Helvetica Neue"/>
                <a:ea typeface="Helvetica Neue"/>
                <a:cs typeface="Helvetica Neue"/>
              </a:rPr>
              <a:t>facility providing shared, long-term scientific services and resources—data systems, technologies, and expertise—available to support communities.</a:t>
            </a:r>
            <a:endParaRPr lang="en-US" sz="1800" u="none" strike="noStrike" dirty="0">
              <a:effectLst/>
              <a:latin typeface="Times New Roman" panose="02020603050405020304" pitchFamily="18" charset="0"/>
              <a:ea typeface="Times New Roman" panose="02020603050405020304" pitchFamily="18" charset="0"/>
            </a:endParaRPr>
          </a:p>
          <a:p>
            <a:pPr marL="742950" marR="0" lvl="1" indent="-285750">
              <a:lnSpc>
                <a:spcPct val="115000"/>
              </a:lnSpc>
              <a:buFont typeface="Arial" panose="020B0604020202020204" pitchFamily="34" charset="0"/>
              <a:buChar char="○"/>
            </a:pPr>
            <a:r>
              <a:rPr lang="en-US" sz="1800" u="none" strike="noStrike" dirty="0">
                <a:effectLst/>
                <a:latin typeface="Helvetica Neue"/>
                <a:ea typeface="Helvetica Neue"/>
                <a:cs typeface="Helvetica Neue"/>
              </a:rPr>
              <a:t>Compared to the existing infrastructures, we aim to address the top level of infrastructures. We are talking about linking existing tools, data platforms, and expertise from both the citizen science/data ecosystem and citizens.</a:t>
            </a:r>
            <a:endParaRPr lang="en-US" sz="1800" u="none" strike="noStrike" dirty="0">
              <a:effectLst/>
              <a:latin typeface="Times New Roman" panose="02020603050405020304" pitchFamily="18" charset="0"/>
              <a:ea typeface="Times New Roman" panose="02020603050405020304" pitchFamily="18" charset="0"/>
            </a:endParaRPr>
          </a:p>
          <a:p>
            <a:pPr marL="228600" lvl="0" indent="-50800" algn="l" rtl="0">
              <a:lnSpc>
                <a:spcPct val="90000"/>
              </a:lnSpc>
              <a:spcBef>
                <a:spcPts val="0"/>
              </a:spcBef>
              <a:spcAft>
                <a:spcPts val="0"/>
              </a:spcAft>
              <a:buClr>
                <a:srgbClr val="426D85"/>
              </a:buClr>
              <a:buSzPts val="2800"/>
              <a:buNone/>
            </a:pP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92">
          <a:extLst>
            <a:ext uri="{FF2B5EF4-FFF2-40B4-BE49-F238E27FC236}">
              <a16:creationId xmlns:a16="http://schemas.microsoft.com/office/drawing/2014/main" id="{FDD24B77-B16D-5E1B-5E1F-4451F417897D}"/>
            </a:ext>
          </a:extLst>
        </p:cNvPr>
        <p:cNvGrpSpPr/>
        <p:nvPr/>
      </p:nvGrpSpPr>
      <p:grpSpPr>
        <a:xfrm>
          <a:off x="0" y="0"/>
          <a:ext cx="0" cy="0"/>
          <a:chOff x="0" y="0"/>
          <a:chExt cx="0" cy="0"/>
        </a:xfrm>
      </p:grpSpPr>
      <p:sp>
        <p:nvSpPr>
          <p:cNvPr id="293" name="Google Shape;293;p3">
            <a:extLst>
              <a:ext uri="{FF2B5EF4-FFF2-40B4-BE49-F238E27FC236}">
                <a16:creationId xmlns:a16="http://schemas.microsoft.com/office/drawing/2014/main" id="{126A1393-1589-A899-A122-910742852A89}"/>
              </a:ext>
            </a:extLst>
          </p:cNvPr>
          <p:cNvSpPr txBox="1">
            <a:spLocks noGrp="1"/>
          </p:cNvSpPr>
          <p:nvPr>
            <p:ph type="title"/>
          </p:nvPr>
        </p:nvSpPr>
        <p:spPr>
          <a:xfrm>
            <a:off x="1569308" y="365125"/>
            <a:ext cx="10310911"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3D4257"/>
              </a:buClr>
              <a:buSzPts val="4000"/>
              <a:buFont typeface="Helvetica Neue"/>
              <a:buNone/>
            </a:pPr>
            <a:r>
              <a:rPr lang="en-US" dirty="0"/>
              <a:t>RIECS-Concept</a:t>
            </a:r>
            <a:endParaRPr dirty="0"/>
          </a:p>
        </p:txBody>
      </p:sp>
      <p:sp>
        <p:nvSpPr>
          <p:cNvPr id="296" name="Google Shape;296;p3">
            <a:extLst>
              <a:ext uri="{FF2B5EF4-FFF2-40B4-BE49-F238E27FC236}">
                <a16:creationId xmlns:a16="http://schemas.microsoft.com/office/drawing/2014/main" id="{E0C168C7-F511-B922-0075-235396FE4CD4}"/>
              </a:ext>
            </a:extLst>
          </p:cNvPr>
          <p:cNvSpPr txBox="1">
            <a:spLocks noGrp="1"/>
          </p:cNvSpPr>
          <p:nvPr>
            <p:ph type="sldNum" idx="12"/>
          </p:nvPr>
        </p:nvSpPr>
        <p:spPr>
          <a:xfrm>
            <a:off x="11366597" y="6356350"/>
            <a:ext cx="513623"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LT"/>
              <a:t>5</a:t>
            </a:fld>
            <a:endParaRPr/>
          </a:p>
        </p:txBody>
      </p:sp>
      <p:sp>
        <p:nvSpPr>
          <p:cNvPr id="297" name="Google Shape;297;p3">
            <a:extLst>
              <a:ext uri="{FF2B5EF4-FFF2-40B4-BE49-F238E27FC236}">
                <a16:creationId xmlns:a16="http://schemas.microsoft.com/office/drawing/2014/main" id="{18F9E08F-952E-AF71-9F6D-D154DFA8A932}"/>
              </a:ext>
            </a:extLst>
          </p:cNvPr>
          <p:cNvSpPr txBox="1">
            <a:spLocks noGrp="1"/>
          </p:cNvSpPr>
          <p:nvPr>
            <p:ph type="body" idx="1"/>
          </p:nvPr>
        </p:nvSpPr>
        <p:spPr>
          <a:xfrm>
            <a:off x="818155" y="1816928"/>
            <a:ext cx="11185525" cy="4202896"/>
          </a:xfrm>
          <a:prstGeom prst="rect">
            <a:avLst/>
          </a:prstGeom>
          <a:noFill/>
          <a:ln>
            <a:noFill/>
          </a:ln>
        </p:spPr>
        <p:txBody>
          <a:bodyPr spcFirstLastPara="1" wrap="square" lIns="91425" tIns="45700" rIns="91425" bIns="45700" anchor="t" anchorCtr="0">
            <a:noAutofit/>
          </a:bodyPr>
          <a:lstStyle/>
          <a:p>
            <a:pPr algn="just"/>
            <a:r>
              <a:rPr lang="en-US" sz="2000" b="0" u="none" strike="noStrike" dirty="0">
                <a:effectLst/>
                <a:latin typeface="Helvetica Neue"/>
                <a:ea typeface="Helvetica Neue"/>
                <a:cs typeface="Helvetica Neue"/>
              </a:rPr>
              <a:t>The citizen science/data ecosystem is growing and performing excellence in many cases, but fragmented and there is a lack of infrastructural solutions. </a:t>
            </a:r>
            <a:endParaRPr lang="en-US" sz="2000" b="0" u="none" strike="noStrike" dirty="0">
              <a:effectLst/>
              <a:latin typeface="Times New Roman" panose="02020603050405020304" pitchFamily="18" charset="0"/>
              <a:ea typeface="Times New Roman" panose="02020603050405020304" pitchFamily="18" charset="0"/>
            </a:endParaRPr>
          </a:p>
          <a:p>
            <a:pPr algn="just"/>
            <a:r>
              <a:rPr lang="en-US" sz="2000" b="0" u="none" strike="noStrike" dirty="0">
                <a:effectLst/>
                <a:latin typeface="Helvetica Neue"/>
                <a:ea typeface="Helvetica Neue"/>
                <a:cs typeface="Helvetica Neue"/>
              </a:rPr>
              <a:t>The research/data infrastructure aims to connect existing platforms and improve data quality, interoperability and visibility.</a:t>
            </a:r>
            <a:endParaRPr lang="en-US" sz="2000" b="0" u="none" strike="noStrike" dirty="0">
              <a:effectLst/>
              <a:latin typeface="Times New Roman" panose="02020603050405020304" pitchFamily="18" charset="0"/>
              <a:ea typeface="Times New Roman" panose="02020603050405020304" pitchFamily="18" charset="0"/>
            </a:endParaRPr>
          </a:p>
          <a:p>
            <a:pPr algn="just"/>
            <a:r>
              <a:rPr lang="en-US" sz="2000" b="0" u="none" strike="noStrike" dirty="0">
                <a:effectLst/>
                <a:latin typeface="Helvetica Neue"/>
                <a:ea typeface="Helvetica Neue"/>
                <a:cs typeface="Helvetica Neue"/>
              </a:rPr>
              <a:t>The infrastructure does not only have technical layers (data, software, hardware), but also non-technical ones (governance, ethics, sustainability).</a:t>
            </a:r>
            <a:endParaRPr lang="en-US" sz="2000" b="0" u="none" strike="noStrike" dirty="0">
              <a:effectLst/>
              <a:latin typeface="Times New Roman" panose="02020603050405020304" pitchFamily="18" charset="0"/>
              <a:ea typeface="Times New Roman" panose="02020603050405020304" pitchFamily="18" charset="0"/>
            </a:endParaRPr>
          </a:p>
          <a:p>
            <a:pPr algn="just"/>
            <a:r>
              <a:rPr lang="en-US" sz="2000" b="0" dirty="0">
                <a:effectLst/>
                <a:latin typeface="Tahoma" panose="020B0604030504040204" pitchFamily="34" charset="0"/>
                <a:ea typeface="Tahoma" panose="020B0604030504040204" pitchFamily="34" charset="0"/>
                <a:cs typeface="Tahoma" panose="020B0604030504040204" pitchFamily="34" charset="0"/>
              </a:rPr>
              <a:t>RIECS aims to strengthen knowledge production with society. It will deliver top-quality services to citizen data communities. It will help validate and make data generated by the members of the public widely usable for science, knowledge production, official monitoring and policy. </a:t>
            </a:r>
          </a:p>
          <a:p>
            <a:pPr algn="just"/>
            <a:r>
              <a:rPr lang="en-US" sz="2000" b="0" dirty="0">
                <a:effectLst/>
                <a:latin typeface="Tahoma" panose="020B0604030504040204" pitchFamily="34" charset="0"/>
                <a:ea typeface="Tahoma" panose="020B0604030504040204" pitchFamily="34" charset="0"/>
                <a:cs typeface="Tahoma" panose="020B0604030504040204" pitchFamily="34" charset="0"/>
              </a:rPr>
              <a:t>It will work under open governance, where design choices are made collaboratively through workshops like this one. So, this is an opportunity for all of us to shape the future of citizen data. </a:t>
            </a:r>
          </a:p>
        </p:txBody>
      </p:sp>
    </p:spTree>
    <p:extLst>
      <p:ext uri="{BB962C8B-B14F-4D97-AF65-F5344CB8AC3E}">
        <p14:creationId xmlns:p14="http://schemas.microsoft.com/office/powerpoint/2010/main" val="39117756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92">
          <a:extLst>
            <a:ext uri="{FF2B5EF4-FFF2-40B4-BE49-F238E27FC236}">
              <a16:creationId xmlns:a16="http://schemas.microsoft.com/office/drawing/2014/main" id="{7821F930-7AB2-4245-6D51-4962B6105AE7}"/>
            </a:ext>
          </a:extLst>
        </p:cNvPr>
        <p:cNvGrpSpPr/>
        <p:nvPr/>
      </p:nvGrpSpPr>
      <p:grpSpPr>
        <a:xfrm>
          <a:off x="0" y="0"/>
          <a:ext cx="0" cy="0"/>
          <a:chOff x="0" y="0"/>
          <a:chExt cx="0" cy="0"/>
        </a:xfrm>
      </p:grpSpPr>
      <p:sp>
        <p:nvSpPr>
          <p:cNvPr id="293" name="Google Shape;293;p3">
            <a:extLst>
              <a:ext uri="{FF2B5EF4-FFF2-40B4-BE49-F238E27FC236}">
                <a16:creationId xmlns:a16="http://schemas.microsoft.com/office/drawing/2014/main" id="{D88D8EF2-DF30-53F0-3FA6-589ED941792F}"/>
              </a:ext>
            </a:extLst>
          </p:cNvPr>
          <p:cNvSpPr txBox="1">
            <a:spLocks noGrp="1"/>
          </p:cNvSpPr>
          <p:nvPr>
            <p:ph type="title"/>
          </p:nvPr>
        </p:nvSpPr>
        <p:spPr>
          <a:xfrm>
            <a:off x="1569308" y="365125"/>
            <a:ext cx="10310911"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3D4257"/>
              </a:buClr>
              <a:buSzPts val="4000"/>
              <a:buFont typeface="Helvetica Neue"/>
              <a:buNone/>
            </a:pPr>
            <a:r>
              <a:rPr lang="en-US" dirty="0"/>
              <a:t>RIECS-Concept</a:t>
            </a:r>
            <a:endParaRPr dirty="0"/>
          </a:p>
        </p:txBody>
      </p:sp>
      <p:sp>
        <p:nvSpPr>
          <p:cNvPr id="296" name="Google Shape;296;p3">
            <a:extLst>
              <a:ext uri="{FF2B5EF4-FFF2-40B4-BE49-F238E27FC236}">
                <a16:creationId xmlns:a16="http://schemas.microsoft.com/office/drawing/2014/main" id="{AE79D222-2C09-D47F-F433-4B0D445F2BCB}"/>
              </a:ext>
            </a:extLst>
          </p:cNvPr>
          <p:cNvSpPr txBox="1">
            <a:spLocks noGrp="1"/>
          </p:cNvSpPr>
          <p:nvPr>
            <p:ph type="sldNum" idx="12"/>
          </p:nvPr>
        </p:nvSpPr>
        <p:spPr>
          <a:xfrm>
            <a:off x="11366597" y="6356350"/>
            <a:ext cx="513623"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LT"/>
              <a:t>6</a:t>
            </a:fld>
            <a:endParaRPr/>
          </a:p>
        </p:txBody>
      </p:sp>
      <p:sp>
        <p:nvSpPr>
          <p:cNvPr id="297" name="Google Shape;297;p3">
            <a:extLst>
              <a:ext uri="{FF2B5EF4-FFF2-40B4-BE49-F238E27FC236}">
                <a16:creationId xmlns:a16="http://schemas.microsoft.com/office/drawing/2014/main" id="{9E9BD2D8-D29D-C117-F8EA-D3C655E54ACE}"/>
              </a:ext>
            </a:extLst>
          </p:cNvPr>
          <p:cNvSpPr txBox="1">
            <a:spLocks noGrp="1"/>
          </p:cNvSpPr>
          <p:nvPr>
            <p:ph type="body" idx="1"/>
          </p:nvPr>
        </p:nvSpPr>
        <p:spPr>
          <a:xfrm>
            <a:off x="694694" y="2615417"/>
            <a:ext cx="11185525" cy="2649254"/>
          </a:xfrm>
          <a:prstGeom prst="rect">
            <a:avLst/>
          </a:prstGeom>
          <a:noFill/>
          <a:ln>
            <a:noFill/>
          </a:ln>
        </p:spPr>
        <p:txBody>
          <a:bodyPr spcFirstLastPara="1" wrap="square" lIns="91425" tIns="45700" rIns="91425" bIns="45700" anchor="t" anchorCtr="0">
            <a:normAutofit/>
          </a:bodyPr>
          <a:lstStyle/>
          <a:p>
            <a:pPr algn="just"/>
            <a:r>
              <a:rPr lang="en-US" sz="2000" b="0" dirty="0">
                <a:latin typeface="Tahoma" panose="020B0604030504040204" pitchFamily="34" charset="0"/>
                <a:ea typeface="Tahoma" panose="020B0604030504040204" pitchFamily="34" charset="0"/>
                <a:cs typeface="Tahoma" panose="020B0604030504040204" pitchFamily="34" charset="0"/>
              </a:rPr>
              <a:t>The way we would like to organize ourselves today as part of this workshop is that we</a:t>
            </a:r>
            <a:r>
              <a:rPr lang="en-US" sz="2000" b="0" u="none" strike="noStrike" dirty="0">
                <a:effectLst/>
                <a:latin typeface="Tahoma" panose="020B0604030504040204" pitchFamily="34" charset="0"/>
                <a:ea typeface="Tahoma" panose="020B0604030504040204" pitchFamily="34" charset="0"/>
                <a:cs typeface="Tahoma" panose="020B0604030504040204" pitchFamily="34" charset="0"/>
              </a:rPr>
              <a:t> share our experiences, visions, plans, expectations and needs, either personal or institutional, through </a:t>
            </a:r>
            <a:r>
              <a:rPr lang="en-US" sz="2000" b="0" i="1" u="none" strike="noStrike" dirty="0">
                <a:effectLst/>
                <a:latin typeface="Tahoma" panose="020B0604030504040204" pitchFamily="34" charset="0"/>
                <a:ea typeface="Tahoma" panose="020B0604030504040204" pitchFamily="34" charset="0"/>
                <a:cs typeface="Tahoma" panose="020B0604030504040204" pitchFamily="34" charset="0"/>
              </a:rPr>
              <a:t>user stories</a:t>
            </a:r>
            <a:r>
              <a:rPr lang="en-US" sz="2000" b="0" u="none" strike="noStrike" dirty="0">
                <a:effectLst/>
                <a:latin typeface="Tahoma" panose="020B0604030504040204" pitchFamily="34" charset="0"/>
                <a:ea typeface="Tahoma" panose="020B0604030504040204" pitchFamily="34" charset="0"/>
                <a:cs typeface="Tahoma" panose="020B0604030504040204" pitchFamily="34" charset="0"/>
              </a:rPr>
              <a:t>:    </a:t>
            </a:r>
          </a:p>
          <a:p>
            <a:pPr marL="50800" indent="0" algn="just">
              <a:buNone/>
            </a:pPr>
            <a:endParaRPr lang="en-US" sz="2000" b="0" u="none" strike="noStrike" dirty="0">
              <a:effectLst/>
              <a:latin typeface="Tahoma" panose="020B0604030504040204" pitchFamily="34" charset="0"/>
              <a:ea typeface="Tahoma" panose="020B0604030504040204" pitchFamily="34" charset="0"/>
              <a:cs typeface="Tahoma" panose="020B0604030504040204" pitchFamily="34" charset="0"/>
            </a:endParaRPr>
          </a:p>
          <a:p>
            <a:pPr marL="533400" lvl="1" indent="0" algn="just">
              <a:buNone/>
            </a:pP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b="0" u="none" strike="noStrike" dirty="0">
                <a:effectLst/>
                <a:latin typeface="Tahoma" panose="020B0604030504040204" pitchFamily="34" charset="0"/>
                <a:ea typeface="Tahoma" panose="020B0604030504040204" pitchFamily="34" charset="0"/>
                <a:cs typeface="Tahoma" panose="020B0604030504040204" pitchFamily="34" charset="0"/>
              </a:rPr>
              <a:t>“As an </a:t>
            </a:r>
            <a:r>
              <a:rPr lang="en-US" sz="2000" b="0" i="1" u="none" strike="noStrike" dirty="0">
                <a:solidFill>
                  <a:srgbClr val="FF0000"/>
                </a:solidFill>
                <a:effectLst/>
                <a:latin typeface="Tahoma" panose="020B0604030504040204" pitchFamily="34" charset="0"/>
                <a:ea typeface="Tahoma" panose="020B0604030504040204" pitchFamily="34" charset="0"/>
                <a:cs typeface="Tahoma" panose="020B0604030504040204" pitchFamily="34" charset="0"/>
              </a:rPr>
              <a:t>NSO representative</a:t>
            </a:r>
            <a:r>
              <a:rPr lang="en-US" sz="2000" b="0" u="none" strike="noStrike" dirty="0">
                <a:effectLst/>
                <a:latin typeface="Tahoma" panose="020B0604030504040204" pitchFamily="34" charset="0"/>
                <a:ea typeface="Tahoma" panose="020B0604030504040204" pitchFamily="34" charset="0"/>
                <a:cs typeface="Tahoma" panose="020B0604030504040204" pitchFamily="34" charset="0"/>
              </a:rPr>
              <a:t>, I want to </a:t>
            </a:r>
            <a:r>
              <a:rPr lang="en-US" sz="2000" b="0" i="1" u="none" strike="noStrike" dirty="0">
                <a:solidFill>
                  <a:srgbClr val="FF0000"/>
                </a:solidFill>
                <a:effectLst/>
                <a:latin typeface="Tahoma" panose="020B0604030504040204" pitchFamily="34" charset="0"/>
                <a:ea typeface="Tahoma" panose="020B0604030504040204" pitchFamily="34" charset="0"/>
                <a:cs typeface="Tahoma" panose="020B0604030504040204" pitchFamily="34" charset="0"/>
              </a:rPr>
              <a:t>understand data quality of a specific citizen data 		project</a:t>
            </a:r>
            <a:r>
              <a:rPr lang="en-US" sz="2000" b="0" u="none" strike="noStrike" dirty="0">
                <a:effectLst/>
                <a:latin typeface="Tahoma" panose="020B0604030504040204" pitchFamily="34" charset="0"/>
                <a:ea typeface="Tahoma" panose="020B0604030504040204" pitchFamily="34" charset="0"/>
                <a:cs typeface="Tahoma" panose="020B0604030504040204" pitchFamily="34" charset="0"/>
              </a:rPr>
              <a:t> so that I can </a:t>
            </a:r>
            <a:r>
              <a:rPr lang="en-US" sz="2000" b="0" i="1" u="none" strike="noStrike" dirty="0">
                <a:solidFill>
                  <a:srgbClr val="FF0000"/>
                </a:solidFill>
                <a:effectLst/>
                <a:latin typeface="Tahoma" panose="020B0604030504040204" pitchFamily="34" charset="0"/>
                <a:ea typeface="Tahoma" panose="020B0604030504040204" pitchFamily="34" charset="0"/>
                <a:cs typeface="Tahoma" panose="020B0604030504040204" pitchFamily="34" charset="0"/>
              </a:rPr>
              <a:t>understand whether my institution can use it for official 			statistics</a:t>
            </a:r>
            <a:r>
              <a:rPr lang="en-US" sz="2000" b="0" u="none" strike="noStrike" dirty="0">
                <a:effectLst/>
                <a:latin typeface="Tahoma" panose="020B0604030504040204" pitchFamily="34" charset="0"/>
                <a:ea typeface="Tahoma" panose="020B0604030504040204" pitchFamily="34" charset="0"/>
                <a:cs typeface="Tahoma" panose="020B0604030504040204" pitchFamily="34" charset="0"/>
              </a:rPr>
              <a:t>” </a:t>
            </a:r>
          </a:p>
        </p:txBody>
      </p:sp>
    </p:spTree>
    <p:extLst>
      <p:ext uri="{BB962C8B-B14F-4D97-AF65-F5344CB8AC3E}">
        <p14:creationId xmlns:p14="http://schemas.microsoft.com/office/powerpoint/2010/main" val="27109198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92">
          <a:extLst>
            <a:ext uri="{FF2B5EF4-FFF2-40B4-BE49-F238E27FC236}">
              <a16:creationId xmlns:a16="http://schemas.microsoft.com/office/drawing/2014/main" id="{C42407AF-A5AC-8B91-F83A-097405ED1AD5}"/>
            </a:ext>
          </a:extLst>
        </p:cNvPr>
        <p:cNvGrpSpPr/>
        <p:nvPr/>
      </p:nvGrpSpPr>
      <p:grpSpPr>
        <a:xfrm>
          <a:off x="0" y="0"/>
          <a:ext cx="0" cy="0"/>
          <a:chOff x="0" y="0"/>
          <a:chExt cx="0" cy="0"/>
        </a:xfrm>
      </p:grpSpPr>
      <p:sp>
        <p:nvSpPr>
          <p:cNvPr id="293" name="Google Shape;293;p3">
            <a:extLst>
              <a:ext uri="{FF2B5EF4-FFF2-40B4-BE49-F238E27FC236}">
                <a16:creationId xmlns:a16="http://schemas.microsoft.com/office/drawing/2014/main" id="{DDEA2667-46D6-DCB7-160D-1ADF73B0271E}"/>
              </a:ext>
            </a:extLst>
          </p:cNvPr>
          <p:cNvSpPr txBox="1">
            <a:spLocks noGrp="1"/>
          </p:cNvSpPr>
          <p:nvPr>
            <p:ph type="title"/>
          </p:nvPr>
        </p:nvSpPr>
        <p:spPr>
          <a:xfrm>
            <a:off x="1569308" y="365125"/>
            <a:ext cx="10310911"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3D4257"/>
              </a:buClr>
              <a:buSzPts val="4000"/>
              <a:buFont typeface="Helvetica Neue"/>
              <a:buNone/>
            </a:pPr>
            <a:r>
              <a:rPr lang="en-US" dirty="0"/>
              <a:t>RIECS-Concept</a:t>
            </a:r>
            <a:endParaRPr dirty="0"/>
          </a:p>
        </p:txBody>
      </p:sp>
      <p:sp>
        <p:nvSpPr>
          <p:cNvPr id="296" name="Google Shape;296;p3">
            <a:extLst>
              <a:ext uri="{FF2B5EF4-FFF2-40B4-BE49-F238E27FC236}">
                <a16:creationId xmlns:a16="http://schemas.microsoft.com/office/drawing/2014/main" id="{44E8CEDC-4A55-126A-C5F6-0AC2970D8B3E}"/>
              </a:ext>
            </a:extLst>
          </p:cNvPr>
          <p:cNvSpPr txBox="1">
            <a:spLocks noGrp="1"/>
          </p:cNvSpPr>
          <p:nvPr>
            <p:ph type="sldNum" idx="12"/>
          </p:nvPr>
        </p:nvSpPr>
        <p:spPr>
          <a:xfrm>
            <a:off x="11366597" y="6356350"/>
            <a:ext cx="513623"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LT"/>
              <a:t>7</a:t>
            </a:fld>
            <a:endParaRPr/>
          </a:p>
        </p:txBody>
      </p:sp>
      <p:sp>
        <p:nvSpPr>
          <p:cNvPr id="297" name="Google Shape;297;p3">
            <a:extLst>
              <a:ext uri="{FF2B5EF4-FFF2-40B4-BE49-F238E27FC236}">
                <a16:creationId xmlns:a16="http://schemas.microsoft.com/office/drawing/2014/main" id="{78BA939F-DC2E-5E6A-449A-14325C8C42A5}"/>
              </a:ext>
            </a:extLst>
          </p:cNvPr>
          <p:cNvSpPr txBox="1">
            <a:spLocks noGrp="1"/>
          </p:cNvSpPr>
          <p:nvPr>
            <p:ph type="body" idx="1"/>
          </p:nvPr>
        </p:nvSpPr>
        <p:spPr>
          <a:xfrm>
            <a:off x="695325" y="1885166"/>
            <a:ext cx="11185525" cy="4471183"/>
          </a:xfrm>
          <a:prstGeom prst="rect">
            <a:avLst/>
          </a:prstGeom>
          <a:noFill/>
          <a:ln>
            <a:noFill/>
          </a:ln>
        </p:spPr>
        <p:txBody>
          <a:bodyPr spcFirstLastPara="1" wrap="square" lIns="91425" tIns="45700" rIns="91425" bIns="45700" anchor="t" anchorCtr="0">
            <a:noAutofit/>
          </a:bodyPr>
          <a:lstStyle/>
          <a:p>
            <a:pPr marL="342900" marR="0" lvl="0" indent="-342900">
              <a:lnSpc>
                <a:spcPct val="115000"/>
              </a:lnSpc>
              <a:spcBef>
                <a:spcPts val="1200"/>
              </a:spcBef>
              <a:buFont typeface="Arial" panose="020B0604020202020204" pitchFamily="34" charset="0"/>
              <a:buChar char="●"/>
            </a:pPr>
            <a:r>
              <a:rPr lang="en-US" sz="2200" i="1" u="none" strike="noStrike" dirty="0">
                <a:effectLst/>
                <a:latin typeface="Helvetica Neue"/>
                <a:ea typeface="Helvetica Neue"/>
                <a:cs typeface="Helvetica Neue"/>
              </a:rPr>
              <a:t>“What have you learned when using (or building) infrastructures/data platforms for citizen data or gathering citizen data?”</a:t>
            </a:r>
            <a:br>
              <a:rPr lang="en-US" sz="2200" i="1" u="none" strike="noStrike" dirty="0">
                <a:effectLst/>
                <a:latin typeface="Helvetica Neue"/>
                <a:ea typeface="Helvetica Neue"/>
                <a:cs typeface="Helvetica Neue"/>
              </a:rPr>
            </a:br>
            <a:r>
              <a:rPr lang="en-US" sz="2200" i="1" u="none" strike="noStrike" dirty="0">
                <a:effectLst/>
                <a:latin typeface="Helvetica Neue"/>
                <a:ea typeface="Helvetica Neue"/>
                <a:cs typeface="Helvetica Neue"/>
              </a:rPr>
              <a:t>“What worked or didn’t work?”</a:t>
            </a:r>
            <a:br>
              <a:rPr lang="en-US" sz="2200" i="1" u="none" strike="noStrike" dirty="0">
                <a:effectLst/>
                <a:latin typeface="Helvetica Neue"/>
                <a:ea typeface="Helvetica Neue"/>
                <a:cs typeface="Helvetica Neue"/>
              </a:rPr>
            </a:br>
            <a:r>
              <a:rPr lang="en-US" sz="2200" i="1" u="none" strike="noStrike" dirty="0">
                <a:effectLst/>
                <a:latin typeface="Helvetica Neue"/>
                <a:ea typeface="Helvetica Neue"/>
                <a:cs typeface="Helvetica Neue"/>
              </a:rPr>
              <a:t>“What’s your vision for a citizen data infrastructure?”</a:t>
            </a:r>
            <a:endParaRPr lang="en-US" sz="1900" u="none" strike="noStrike" dirty="0">
              <a:effectLst/>
              <a:latin typeface="Times New Roman" panose="02020603050405020304" pitchFamily="18" charset="0"/>
              <a:ea typeface="Times New Roman" panose="02020603050405020304" pitchFamily="18" charset="0"/>
            </a:endParaRPr>
          </a:p>
          <a:p>
            <a:pPr marL="342900" marR="0" lvl="0" indent="-342900">
              <a:lnSpc>
                <a:spcPct val="115000"/>
              </a:lnSpc>
              <a:buFont typeface="Arial" panose="020B0604020202020204" pitchFamily="34" charset="0"/>
              <a:buChar char="●"/>
            </a:pPr>
            <a:r>
              <a:rPr lang="en-US" sz="1900" u="none" strike="noStrike" dirty="0">
                <a:effectLst/>
                <a:latin typeface="Helvetica Neue"/>
                <a:ea typeface="Helvetica Neue"/>
                <a:cs typeface="Helvetica Neue"/>
              </a:rPr>
              <a:t>Breakout Groups: (3–4 participants per group):</a:t>
            </a:r>
          </a:p>
          <a:p>
            <a:pPr marL="800100" lvl="1" indent="-342900">
              <a:lnSpc>
                <a:spcPct val="115000"/>
              </a:lnSpc>
              <a:buFont typeface="Arial" panose="020B0604020202020204" pitchFamily="34" charset="0"/>
              <a:buChar char="●"/>
            </a:pPr>
            <a:r>
              <a:rPr lang="en-US" sz="1900" dirty="0"/>
              <a:t>Citizen data practitioners/producers (CSOs, NGOs, academia, individuals/communities, etc.)</a:t>
            </a:r>
            <a:endParaRPr lang="en-US" sz="1900" u="none" strike="noStrike" dirty="0">
              <a:effectLst/>
              <a:latin typeface="Helvetica Neue"/>
              <a:ea typeface="Helvetica Neue"/>
              <a:cs typeface="Helvetica Neue"/>
            </a:endParaRPr>
          </a:p>
          <a:p>
            <a:pPr marL="800100" lvl="1" indent="-342900">
              <a:lnSpc>
                <a:spcPct val="115000"/>
              </a:lnSpc>
              <a:buFont typeface="Arial" panose="020B0604020202020204" pitchFamily="34" charset="0"/>
              <a:buChar char="●"/>
            </a:pPr>
            <a:r>
              <a:rPr lang="en-US" sz="1900" u="none" strike="noStrike" dirty="0">
                <a:effectLst/>
                <a:latin typeface="Helvetica Neue"/>
                <a:ea typeface="Helvetica Neue"/>
                <a:cs typeface="Helvetica Neue"/>
              </a:rPr>
              <a:t>NSOs, IOS (potentially using the data for official statistics, decision-making, etc.)</a:t>
            </a:r>
          </a:p>
          <a:p>
            <a:pPr marL="800100" lvl="1" indent="-342900">
              <a:lnSpc>
                <a:spcPct val="115000"/>
              </a:lnSpc>
              <a:buFont typeface="Arial" panose="020B0604020202020204" pitchFamily="34" charset="0"/>
              <a:buChar char="●"/>
            </a:pPr>
            <a:r>
              <a:rPr lang="en-US" sz="1900" dirty="0"/>
              <a:t>Remember, it’s not only technical…</a:t>
            </a:r>
            <a:endParaRPr lang="en-US" sz="1900" u="none" strike="noStrike" dirty="0">
              <a:effectLst/>
              <a:latin typeface="Helvetica Neue"/>
              <a:ea typeface="Helvetica Neue"/>
              <a:cs typeface="Helvetica Neue"/>
            </a:endParaRPr>
          </a:p>
          <a:p>
            <a:pPr marL="1257300" lvl="2" indent="-342900">
              <a:lnSpc>
                <a:spcPct val="115000"/>
              </a:lnSpc>
              <a:buFont typeface="Arial" panose="020B0604020202020204" pitchFamily="34" charset="0"/>
              <a:buChar char="●"/>
            </a:pPr>
            <a:r>
              <a:rPr lang="en-US" sz="1500" u="none" strike="noStrike" dirty="0">
                <a:effectLst/>
                <a:latin typeface="Helvetica Neue"/>
                <a:ea typeface="Helvetica Neue"/>
                <a:cs typeface="Helvetica Neue"/>
              </a:rPr>
              <a:t>Participation and inclusion</a:t>
            </a:r>
          </a:p>
          <a:p>
            <a:pPr marL="1257300" lvl="2" indent="-342900">
              <a:lnSpc>
                <a:spcPct val="115000"/>
              </a:lnSpc>
              <a:buFont typeface="Arial" panose="020B0604020202020204" pitchFamily="34" charset="0"/>
              <a:buChar char="●"/>
            </a:pPr>
            <a:r>
              <a:rPr lang="en-US" sz="1500" u="none" strike="noStrike" dirty="0">
                <a:effectLst/>
                <a:latin typeface="Helvetica Neue"/>
                <a:ea typeface="Helvetica Neue"/>
                <a:cs typeface="Helvetica Neue"/>
              </a:rPr>
              <a:t>Policy and sustainability</a:t>
            </a:r>
          </a:p>
          <a:p>
            <a:pPr marL="457200" lvl="1" indent="0">
              <a:lnSpc>
                <a:spcPct val="115000"/>
              </a:lnSpc>
              <a:buNone/>
            </a:pPr>
            <a:endParaRPr lang="en-US" sz="1200" u="none" strike="noStrike"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5583438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92">
          <a:extLst>
            <a:ext uri="{FF2B5EF4-FFF2-40B4-BE49-F238E27FC236}">
              <a16:creationId xmlns:a16="http://schemas.microsoft.com/office/drawing/2014/main" id="{8B63473A-0DA6-6F8F-68B2-E6BD3351AEA8}"/>
            </a:ext>
          </a:extLst>
        </p:cNvPr>
        <p:cNvGrpSpPr/>
        <p:nvPr/>
      </p:nvGrpSpPr>
      <p:grpSpPr>
        <a:xfrm>
          <a:off x="0" y="0"/>
          <a:ext cx="0" cy="0"/>
          <a:chOff x="0" y="0"/>
          <a:chExt cx="0" cy="0"/>
        </a:xfrm>
      </p:grpSpPr>
      <p:sp>
        <p:nvSpPr>
          <p:cNvPr id="293" name="Google Shape;293;p3">
            <a:extLst>
              <a:ext uri="{FF2B5EF4-FFF2-40B4-BE49-F238E27FC236}">
                <a16:creationId xmlns:a16="http://schemas.microsoft.com/office/drawing/2014/main" id="{39D24346-0D27-6AB9-FAB9-F13D6FE8541B}"/>
              </a:ext>
            </a:extLst>
          </p:cNvPr>
          <p:cNvSpPr txBox="1">
            <a:spLocks noGrp="1"/>
          </p:cNvSpPr>
          <p:nvPr>
            <p:ph type="title"/>
          </p:nvPr>
        </p:nvSpPr>
        <p:spPr>
          <a:xfrm>
            <a:off x="1569308" y="365125"/>
            <a:ext cx="10310911"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3D4257"/>
              </a:buClr>
              <a:buSzPts val="4000"/>
              <a:buFont typeface="Helvetica Neue"/>
              <a:buNone/>
            </a:pPr>
            <a:r>
              <a:rPr lang="en-US" dirty="0"/>
              <a:t>RIECS-Concept</a:t>
            </a:r>
            <a:endParaRPr dirty="0"/>
          </a:p>
        </p:txBody>
      </p:sp>
      <p:sp>
        <p:nvSpPr>
          <p:cNvPr id="296" name="Google Shape;296;p3">
            <a:extLst>
              <a:ext uri="{FF2B5EF4-FFF2-40B4-BE49-F238E27FC236}">
                <a16:creationId xmlns:a16="http://schemas.microsoft.com/office/drawing/2014/main" id="{2E6CD1DB-4636-E485-BA05-293DF37F234B}"/>
              </a:ext>
            </a:extLst>
          </p:cNvPr>
          <p:cNvSpPr txBox="1">
            <a:spLocks noGrp="1"/>
          </p:cNvSpPr>
          <p:nvPr>
            <p:ph type="sldNum" idx="12"/>
          </p:nvPr>
        </p:nvSpPr>
        <p:spPr>
          <a:xfrm>
            <a:off x="11366597" y="6356350"/>
            <a:ext cx="513623"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LT"/>
              <a:t>8</a:t>
            </a:fld>
            <a:endParaRPr/>
          </a:p>
        </p:txBody>
      </p:sp>
      <p:sp>
        <p:nvSpPr>
          <p:cNvPr id="297" name="Google Shape;297;p3">
            <a:extLst>
              <a:ext uri="{FF2B5EF4-FFF2-40B4-BE49-F238E27FC236}">
                <a16:creationId xmlns:a16="http://schemas.microsoft.com/office/drawing/2014/main" id="{64EE8B98-6F8A-F72B-12EE-DAB101C7E966}"/>
              </a:ext>
            </a:extLst>
          </p:cNvPr>
          <p:cNvSpPr txBox="1">
            <a:spLocks noGrp="1"/>
          </p:cNvSpPr>
          <p:nvPr>
            <p:ph type="body" idx="1"/>
          </p:nvPr>
        </p:nvSpPr>
        <p:spPr>
          <a:xfrm>
            <a:off x="694694" y="2153454"/>
            <a:ext cx="11185525" cy="4202896"/>
          </a:xfrm>
          <a:prstGeom prst="rect">
            <a:avLst/>
          </a:prstGeom>
          <a:noFill/>
          <a:ln>
            <a:noFill/>
          </a:ln>
        </p:spPr>
        <p:txBody>
          <a:bodyPr spcFirstLastPara="1" wrap="square" lIns="91425" tIns="45700" rIns="91425" bIns="45700" anchor="t" anchorCtr="0">
            <a:normAutofit/>
          </a:bodyPr>
          <a:lstStyle/>
          <a:p>
            <a:pPr marL="742950" marR="0" lvl="1" indent="-285750">
              <a:lnSpc>
                <a:spcPct val="115000"/>
              </a:lnSpc>
              <a:buFont typeface="Arial" panose="020B0604020202020204" pitchFamily="34" charset="0"/>
              <a:buChar char="○"/>
            </a:pPr>
            <a:endParaRPr lang="en-US" u="none" strike="noStrike" dirty="0">
              <a:effectLst/>
              <a:latin typeface="Helvetica Neue"/>
              <a:ea typeface="Helvetica Neue"/>
              <a:cs typeface="Helvetica Neue"/>
            </a:endParaRPr>
          </a:p>
          <a:p>
            <a:pPr marL="742950" marR="0" lvl="1" indent="-285750">
              <a:lnSpc>
                <a:spcPct val="115000"/>
              </a:lnSpc>
              <a:buFont typeface="Arial" panose="020B0604020202020204" pitchFamily="34" charset="0"/>
              <a:buChar char="○"/>
            </a:pPr>
            <a:r>
              <a:rPr lang="en-US" u="none" strike="noStrike" dirty="0">
                <a:effectLst/>
                <a:latin typeface="Helvetica Neue"/>
                <a:ea typeface="Helvetica Neue"/>
                <a:cs typeface="Helvetica Neue"/>
              </a:rPr>
              <a:t>Each group identifies needs, barriers, and opportunities</a:t>
            </a:r>
            <a:endParaRPr lang="en-US" u="none" strike="noStrike" dirty="0">
              <a:effectLst/>
              <a:latin typeface="Times New Roman" panose="02020603050405020304" pitchFamily="18" charset="0"/>
              <a:ea typeface="Times New Roman" panose="02020603050405020304" pitchFamily="18" charset="0"/>
            </a:endParaRPr>
          </a:p>
          <a:p>
            <a:pPr marL="742950" marR="0" lvl="1" indent="-285750">
              <a:lnSpc>
                <a:spcPct val="115000"/>
              </a:lnSpc>
              <a:buFont typeface="Arial" panose="020B0604020202020204" pitchFamily="34" charset="0"/>
              <a:buChar char="○"/>
            </a:pPr>
            <a:r>
              <a:rPr lang="en-US" u="none" strike="noStrike" dirty="0">
                <a:effectLst/>
                <a:latin typeface="Helvetica Neue"/>
                <a:ea typeface="Helvetica Neue"/>
                <a:cs typeface="Helvetica Neue"/>
              </a:rPr>
              <a:t>Each group identifies a facilitator/rapporteur from each table to take notes during the conversation about the main input shared. </a:t>
            </a:r>
            <a:endParaRPr lang="en-US" u="none" strike="noStrike" dirty="0">
              <a:effectLst/>
              <a:latin typeface="Times New Roman" panose="02020603050405020304" pitchFamily="18" charset="0"/>
              <a:ea typeface="Times New Roman" panose="02020603050405020304" pitchFamily="18" charset="0"/>
            </a:endParaRPr>
          </a:p>
          <a:p>
            <a:pPr marL="742950" marR="0" lvl="1" indent="-285750">
              <a:lnSpc>
                <a:spcPct val="115000"/>
              </a:lnSpc>
              <a:buFont typeface="Arial" panose="020B0604020202020204" pitchFamily="34" charset="0"/>
              <a:buChar char="○"/>
            </a:pPr>
            <a:r>
              <a:rPr lang="en-US" u="none" strike="noStrike" dirty="0">
                <a:effectLst/>
                <a:latin typeface="Helvetica Neue"/>
                <a:ea typeface="Helvetica Neue"/>
                <a:cs typeface="Helvetica Neue"/>
              </a:rPr>
              <a:t>Rapporteurs present key takeaways.</a:t>
            </a:r>
            <a:endParaRPr lang="en-US" u="none" strike="noStrike"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1072377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92">
          <a:extLst>
            <a:ext uri="{FF2B5EF4-FFF2-40B4-BE49-F238E27FC236}">
              <a16:creationId xmlns:a16="http://schemas.microsoft.com/office/drawing/2014/main" id="{AABAB253-9940-36C4-13C8-006C52B8FA69}"/>
            </a:ext>
          </a:extLst>
        </p:cNvPr>
        <p:cNvGrpSpPr/>
        <p:nvPr/>
      </p:nvGrpSpPr>
      <p:grpSpPr>
        <a:xfrm>
          <a:off x="0" y="0"/>
          <a:ext cx="0" cy="0"/>
          <a:chOff x="0" y="0"/>
          <a:chExt cx="0" cy="0"/>
        </a:xfrm>
      </p:grpSpPr>
      <p:sp>
        <p:nvSpPr>
          <p:cNvPr id="293" name="Google Shape;293;p3">
            <a:extLst>
              <a:ext uri="{FF2B5EF4-FFF2-40B4-BE49-F238E27FC236}">
                <a16:creationId xmlns:a16="http://schemas.microsoft.com/office/drawing/2014/main" id="{8CB0B712-4A59-A949-34D3-BD8B86F95AE0}"/>
              </a:ext>
            </a:extLst>
          </p:cNvPr>
          <p:cNvSpPr txBox="1">
            <a:spLocks noGrp="1"/>
          </p:cNvSpPr>
          <p:nvPr>
            <p:ph type="title"/>
          </p:nvPr>
        </p:nvSpPr>
        <p:spPr>
          <a:xfrm>
            <a:off x="1569308" y="365125"/>
            <a:ext cx="10310911"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3D4257"/>
              </a:buClr>
              <a:buSzPts val="4000"/>
              <a:buFont typeface="Helvetica Neue"/>
              <a:buNone/>
            </a:pPr>
            <a:r>
              <a:rPr lang="en-US" dirty="0"/>
              <a:t>RIECS-Concept</a:t>
            </a:r>
            <a:endParaRPr dirty="0"/>
          </a:p>
        </p:txBody>
      </p:sp>
      <p:sp>
        <p:nvSpPr>
          <p:cNvPr id="296" name="Google Shape;296;p3">
            <a:extLst>
              <a:ext uri="{FF2B5EF4-FFF2-40B4-BE49-F238E27FC236}">
                <a16:creationId xmlns:a16="http://schemas.microsoft.com/office/drawing/2014/main" id="{2357246F-DA1F-70C8-8C75-2C63D452271B}"/>
              </a:ext>
            </a:extLst>
          </p:cNvPr>
          <p:cNvSpPr txBox="1">
            <a:spLocks noGrp="1"/>
          </p:cNvSpPr>
          <p:nvPr>
            <p:ph type="sldNum" idx="12"/>
          </p:nvPr>
        </p:nvSpPr>
        <p:spPr>
          <a:xfrm>
            <a:off x="11366597" y="6356350"/>
            <a:ext cx="513623"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LT"/>
              <a:t>9</a:t>
            </a:fld>
            <a:endParaRPr/>
          </a:p>
        </p:txBody>
      </p:sp>
      <p:sp>
        <p:nvSpPr>
          <p:cNvPr id="297" name="Google Shape;297;p3">
            <a:extLst>
              <a:ext uri="{FF2B5EF4-FFF2-40B4-BE49-F238E27FC236}">
                <a16:creationId xmlns:a16="http://schemas.microsoft.com/office/drawing/2014/main" id="{0B42F1C3-6B9A-C520-2900-EBB1763A9AFF}"/>
              </a:ext>
            </a:extLst>
          </p:cNvPr>
          <p:cNvSpPr txBox="1">
            <a:spLocks noGrp="1"/>
          </p:cNvSpPr>
          <p:nvPr>
            <p:ph type="body" idx="1"/>
          </p:nvPr>
        </p:nvSpPr>
        <p:spPr>
          <a:xfrm>
            <a:off x="695325" y="1885167"/>
            <a:ext cx="11185525" cy="4202896"/>
          </a:xfrm>
          <a:prstGeom prst="rect">
            <a:avLst/>
          </a:prstGeom>
          <a:noFill/>
          <a:ln>
            <a:noFill/>
          </a:ln>
        </p:spPr>
        <p:txBody>
          <a:bodyPr spcFirstLastPara="1" wrap="square" lIns="91425" tIns="45700" rIns="91425" bIns="45700" anchor="t" anchorCtr="0">
            <a:normAutofit/>
          </a:bodyPr>
          <a:lstStyle/>
          <a:p>
            <a:pPr marL="742950" marR="0" lvl="1" indent="-285750">
              <a:lnSpc>
                <a:spcPct val="115000"/>
              </a:lnSpc>
              <a:buFont typeface="Arial" panose="020B0604020202020204" pitchFamily="34" charset="0"/>
              <a:buChar char="○"/>
            </a:pPr>
            <a:r>
              <a:rPr lang="en-US" sz="1800" u="none" strike="noStrike" dirty="0">
                <a:effectLst/>
                <a:latin typeface="Helvetica Neue"/>
                <a:ea typeface="Helvetica Neue"/>
                <a:cs typeface="Helvetica Neue"/>
              </a:rPr>
              <a:t>Actor: “As an NSO representative…”</a:t>
            </a:r>
          </a:p>
          <a:p>
            <a:pPr marL="742950" marR="0" lvl="1" indent="-285750">
              <a:lnSpc>
                <a:spcPct val="115000"/>
              </a:lnSpc>
              <a:buFont typeface="Arial" panose="020B0604020202020204" pitchFamily="34" charset="0"/>
              <a:buChar char="○"/>
            </a:pPr>
            <a:r>
              <a:rPr lang="en-US" sz="1800" u="none" strike="noStrike" dirty="0">
                <a:effectLst/>
                <a:latin typeface="Helvetica Neue"/>
                <a:ea typeface="Helvetica Neue"/>
                <a:cs typeface="Helvetica Neue"/>
              </a:rPr>
              <a:t>Needs: “…I want to validate the quality of a data set from a citizen data project on air quality”</a:t>
            </a:r>
          </a:p>
          <a:p>
            <a:pPr marL="742950" lvl="1" indent="-285750">
              <a:lnSpc>
                <a:spcPct val="115000"/>
              </a:lnSpc>
              <a:buFont typeface="Arial" panose="020B0604020202020204" pitchFamily="34" charset="0"/>
              <a:buChar char="○"/>
            </a:pPr>
            <a:r>
              <a:rPr lang="en-US" sz="1800" dirty="0"/>
              <a:t>Expected Outcomes: “…so that I can address the data gaps we’re facing on this issue and understand what kind of policies are needed”</a:t>
            </a:r>
          </a:p>
          <a:p>
            <a:pPr marL="742950" lvl="1" indent="-285750">
              <a:lnSpc>
                <a:spcPct val="115000"/>
              </a:lnSpc>
              <a:buFont typeface="Arial" panose="020B0604020202020204" pitchFamily="34" charset="0"/>
              <a:buChar char="○"/>
            </a:pPr>
            <a:r>
              <a:rPr lang="en-US" sz="1800" dirty="0"/>
              <a:t>Barriers: “…It’s difficult to secure buy-in from the NSO staff and to use citizen data”</a:t>
            </a:r>
          </a:p>
          <a:p>
            <a:pPr marL="742950" lvl="1" indent="-285750">
              <a:lnSpc>
                <a:spcPct val="115000"/>
              </a:lnSpc>
              <a:buFont typeface="Arial" panose="020B0604020202020204" pitchFamily="34" charset="0"/>
              <a:buChar char="○"/>
            </a:pPr>
            <a:r>
              <a:rPr lang="en-US" sz="1800" dirty="0"/>
              <a:t>Opportunities: “…The endorsement of the Citizen Data Collaborative and its framework by the UN Statistical Commission is making it easier for us to work with/explore/use citizen data for official statistics”</a:t>
            </a:r>
          </a:p>
          <a:p>
            <a:pPr marL="742950" lvl="1" indent="-285750">
              <a:lnSpc>
                <a:spcPct val="115000"/>
              </a:lnSpc>
              <a:buFont typeface="Arial" panose="020B0604020202020204" pitchFamily="34" charset="0"/>
              <a:buChar char="○"/>
            </a:pPr>
            <a:r>
              <a:rPr lang="en-US" sz="1800" dirty="0"/>
              <a:t>Additional Notes: “…It would be very helpful if this initiative producing these data revises its methodology to better align with the methodologies that we have to follow for SDG monitoring/reporting”.</a:t>
            </a:r>
          </a:p>
          <a:p>
            <a:pPr marL="742950" lvl="1" indent="-285750">
              <a:lnSpc>
                <a:spcPct val="115000"/>
              </a:lnSpc>
              <a:buFont typeface="Arial" panose="020B0604020202020204" pitchFamily="34" charset="0"/>
              <a:buChar char="○"/>
            </a:pPr>
            <a:endParaRPr lang="en-US" sz="1800" dirty="0"/>
          </a:p>
        </p:txBody>
      </p:sp>
    </p:spTree>
    <p:extLst>
      <p:ext uri="{BB962C8B-B14F-4D97-AF65-F5344CB8AC3E}">
        <p14:creationId xmlns:p14="http://schemas.microsoft.com/office/powerpoint/2010/main" val="726312387"/>
      </p:ext>
    </p:extLst>
  </p:cSld>
  <p:clrMapOvr>
    <a:masterClrMapping/>
  </p:clrMapOvr>
</p:sld>
</file>

<file path=ppt/theme/theme1.xml><?xml version="1.0" encoding="utf-8"?>
<a:theme xmlns:a="http://schemas.openxmlformats.org/drawingml/2006/main" name="Whit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Green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1514</TotalTime>
  <Words>1018</Words>
  <Application>Microsoft Office PowerPoint</Application>
  <PresentationFormat>Widescreen</PresentationFormat>
  <Paragraphs>77</Paragraphs>
  <Slides>10</Slides>
  <Notes>9</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10</vt:i4>
      </vt:variant>
    </vt:vector>
  </HeadingPairs>
  <TitlesOfParts>
    <vt:vector size="17" baseType="lpstr">
      <vt:lpstr>Calibri</vt:lpstr>
      <vt:lpstr>Tahoma</vt:lpstr>
      <vt:lpstr>Helvetica Neue</vt:lpstr>
      <vt:lpstr>Arial</vt:lpstr>
      <vt:lpstr>Times New Roman</vt:lpstr>
      <vt:lpstr>White Theme</vt:lpstr>
      <vt:lpstr>Green Theme</vt:lpstr>
      <vt:lpstr>PowerPoint Presentation</vt:lpstr>
      <vt:lpstr>PowerPoint Presentation</vt:lpstr>
      <vt:lpstr>Why there are different terms??</vt:lpstr>
      <vt:lpstr>RIECS-Concept</vt:lpstr>
      <vt:lpstr>RIECS-Concept</vt:lpstr>
      <vt:lpstr>RIECS-Concept</vt:lpstr>
      <vt:lpstr>RIECS-Concept</vt:lpstr>
      <vt:lpstr>RIECS-Concept</vt:lpstr>
      <vt:lpstr>RIECS-Concept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Remis</dc:creator>
  <cp:lastModifiedBy>FRAISL Dilek</cp:lastModifiedBy>
  <cp:revision>42</cp:revision>
  <dcterms:created xsi:type="dcterms:W3CDTF">2025-03-19T21:16:22Z</dcterms:created>
  <dcterms:modified xsi:type="dcterms:W3CDTF">2025-11-25T09:45:18Z</dcterms:modified>
</cp:coreProperties>
</file>