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9" r:id="rId5"/>
    <p:sldId id="286" r:id="rId6"/>
    <p:sldId id="3009" r:id="rId7"/>
    <p:sldId id="3010" r:id="rId8"/>
    <p:sldId id="302" r:id="rId9"/>
    <p:sldId id="3054" r:id="rId10"/>
    <p:sldId id="3051" r:id="rId11"/>
    <p:sldId id="3055" r:id="rId12"/>
    <p:sldId id="3056" r:id="rId13"/>
    <p:sldId id="3057" r:id="rId14"/>
    <p:sldId id="974" r:id="rId15"/>
    <p:sldId id="3065" r:id="rId16"/>
    <p:sldId id="3059" r:id="rId17"/>
    <p:sldId id="3061" r:id="rId18"/>
    <p:sldId id="3062" r:id="rId19"/>
    <p:sldId id="30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BFF"/>
    <a:srgbClr val="ABFF95"/>
    <a:srgbClr val="FA1977"/>
    <a:srgbClr val="562463"/>
    <a:srgbClr val="FC5D1B"/>
    <a:srgbClr val="EEAF24"/>
    <a:srgbClr val="E53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6A1DE-7957-4D0E-984F-953557B5243E}" v="16" dt="2024-03-21T17:31:5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snapToGrid="0">
      <p:cViewPr varScale="1">
        <p:scale>
          <a:sx n="59" d="100"/>
          <a:sy n="59" d="100"/>
        </p:scale>
        <p:origin x="928" y="5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C1C29F1A-D6D0-2B4A-A585-7CEEA6097BCE}" type="datetimeFigureOut">
              <a:rPr lang="it-IT" smtClean="0"/>
              <a:pPr/>
              <a:t>05/03/2026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DEF6CC78-35A0-A24D-906A-22F5C71AE475}" type="slidenum">
              <a:rPr lang="it-IT" smtClean="0"/>
              <a:pPr/>
              <a:t>‹#›</a:t>
            </a:fld>
            <a:endParaRPr lang="it-IT"/>
          </a:p>
        </p:txBody>
      </p:sp>
    </p:spTree>
    <p:extLst>
      <p:ext uri="{BB962C8B-B14F-4D97-AF65-F5344CB8AC3E}">
        <p14:creationId xmlns:p14="http://schemas.microsoft.com/office/powerpoint/2010/main" val="20051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77498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7A1DD-B70C-B048-99CA-ED854228726D}" type="slidenum">
              <a:rPr lang="en-US" smtClean="0"/>
              <a:t>3</a:t>
            </a:fld>
            <a:endParaRPr lang="en-US"/>
          </a:p>
        </p:txBody>
      </p:sp>
    </p:spTree>
    <p:extLst>
      <p:ext uri="{BB962C8B-B14F-4D97-AF65-F5344CB8AC3E}">
        <p14:creationId xmlns:p14="http://schemas.microsoft.com/office/powerpoint/2010/main" val="390154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6CC78-35A0-A24D-906A-22F5C71AE475}" type="slidenum">
              <a:rPr lang="it-IT" smtClean="0"/>
              <a:pPr/>
              <a:t>7</a:t>
            </a:fld>
            <a:endParaRPr lang="it-IT"/>
          </a:p>
        </p:txBody>
      </p:sp>
    </p:spTree>
    <p:extLst>
      <p:ext uri="{BB962C8B-B14F-4D97-AF65-F5344CB8AC3E}">
        <p14:creationId xmlns:p14="http://schemas.microsoft.com/office/powerpoint/2010/main" val="37294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K" dirty="0"/>
          </a:p>
        </p:txBody>
      </p:sp>
      <p:sp>
        <p:nvSpPr>
          <p:cNvPr id="4" name="Slide Number Placeholder 3"/>
          <p:cNvSpPr>
            <a:spLocks noGrp="1"/>
          </p:cNvSpPr>
          <p:nvPr>
            <p:ph type="sldNum" sz="quarter" idx="5"/>
          </p:nvPr>
        </p:nvSpPr>
        <p:spPr/>
        <p:txBody>
          <a:bodyPr/>
          <a:lstStyle/>
          <a:p>
            <a:fld id="{DEA56D9C-9D5A-48EB-BAED-232D06BA5B5A}" type="slidenum">
              <a:rPr lang="en-US" smtClean="0"/>
              <a:t>11</a:t>
            </a:fld>
            <a:endParaRPr lang="en-US"/>
          </a:p>
        </p:txBody>
      </p:sp>
    </p:spTree>
    <p:extLst>
      <p:ext uri="{BB962C8B-B14F-4D97-AF65-F5344CB8AC3E}">
        <p14:creationId xmlns:p14="http://schemas.microsoft.com/office/powerpoint/2010/main" val="1265706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804BCAE-10DF-BD0C-90B7-BCF3AAA067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Segnaposto testo 10">
            <a:extLst>
              <a:ext uri="{FF2B5EF4-FFF2-40B4-BE49-F238E27FC236}">
                <a16:creationId xmlns:a16="http://schemas.microsoft.com/office/drawing/2014/main" id="{C1C0DC83-4FC3-DF46-88E7-D02C3D420938}"/>
              </a:ext>
            </a:extLst>
          </p:cNvPr>
          <p:cNvSpPr>
            <a:spLocks noGrp="1"/>
          </p:cNvSpPr>
          <p:nvPr>
            <p:ph type="body" sz="quarter" idx="10" hasCustomPrompt="1"/>
          </p:nvPr>
        </p:nvSpPr>
        <p:spPr>
          <a:xfrm>
            <a:off x="874713" y="3463458"/>
            <a:ext cx="7155484" cy="341632"/>
          </a:xfrm>
          <a:prstGeom prst="rect">
            <a:avLst/>
          </a:prstGeom>
        </p:spPr>
        <p:txBody>
          <a:bodyPr>
            <a:spAutoFit/>
          </a:bodyPr>
          <a:lstStyle>
            <a:lvl1pPr marL="0" indent="0" algn="l">
              <a:buNone/>
              <a:defRPr sz="1800" b="0" i="0">
                <a:solidFill>
                  <a:schemeClr val="bg1"/>
                </a:solidFill>
                <a:latin typeface="Montserrat" pitchFamily="2" charset="77"/>
              </a:defRPr>
            </a:lvl1pPr>
          </a:lstStyle>
          <a:p>
            <a:r>
              <a:rPr lang="it-IT"/>
              <a:t>Here </a:t>
            </a:r>
            <a:r>
              <a:rPr lang="it-IT" err="1"/>
              <a:t>you</a:t>
            </a:r>
            <a:r>
              <a:rPr lang="it-IT"/>
              <a:t> can put the </a:t>
            </a:r>
            <a:r>
              <a:rPr lang="it-IT" err="1"/>
              <a:t>subtitle</a:t>
            </a:r>
            <a:r>
              <a:rPr lang="it-IT"/>
              <a:t> </a:t>
            </a:r>
            <a:r>
              <a:rPr lang="it-IT" err="1"/>
              <a:t>if</a:t>
            </a:r>
            <a:r>
              <a:rPr lang="it-IT"/>
              <a:t> </a:t>
            </a:r>
            <a:r>
              <a:rPr lang="it-IT" err="1"/>
              <a:t>needed</a:t>
            </a:r>
            <a:endParaRPr lang="it-IT"/>
          </a:p>
        </p:txBody>
      </p:sp>
      <p:sp>
        <p:nvSpPr>
          <p:cNvPr id="7" name="Segnaposto testo 6">
            <a:extLst>
              <a:ext uri="{FF2B5EF4-FFF2-40B4-BE49-F238E27FC236}">
                <a16:creationId xmlns:a16="http://schemas.microsoft.com/office/drawing/2014/main" id="{D3A96324-1683-7146-BB61-A116E0F386E2}"/>
              </a:ext>
            </a:extLst>
          </p:cNvPr>
          <p:cNvSpPr>
            <a:spLocks noGrp="1"/>
          </p:cNvSpPr>
          <p:nvPr>
            <p:ph type="body" sz="quarter" idx="11" hasCustomPrompt="1"/>
          </p:nvPr>
        </p:nvSpPr>
        <p:spPr>
          <a:xfrm>
            <a:off x="874713" y="1830145"/>
            <a:ext cx="7155484" cy="1323439"/>
          </a:xfrm>
          <a:prstGeom prst="rect">
            <a:avLst/>
          </a:prstGeom>
        </p:spPr>
        <p:txBody>
          <a:bodyPr>
            <a:spAutoFit/>
          </a:bodyPr>
          <a:lstStyle>
            <a:lvl1pPr marL="0" indent="0">
              <a:lnSpc>
                <a:spcPct val="100000"/>
              </a:lnSpc>
              <a:buNone/>
              <a:defRPr sz="4000" b="1" i="0">
                <a:solidFill>
                  <a:schemeClr val="bg1"/>
                </a:solidFill>
                <a:latin typeface="Montserrat" pitchFamily="2" charset="77"/>
              </a:defRPr>
            </a:lvl1pPr>
          </a:lstStyle>
          <a:p>
            <a:pPr lvl="0"/>
            <a:r>
              <a:rPr lang="it-IT"/>
              <a:t>Your </a:t>
            </a:r>
            <a:r>
              <a:rPr lang="it-IT" err="1"/>
              <a:t>presentation</a:t>
            </a:r>
            <a:r>
              <a:rPr lang="it-IT"/>
              <a:t> </a:t>
            </a:r>
            <a:r>
              <a:rPr lang="it-IT" err="1"/>
              <a:t>title</a:t>
            </a:r>
            <a:r>
              <a:rPr lang="it-IT"/>
              <a:t> </a:t>
            </a:r>
            <a:r>
              <a:rPr lang="it-IT" err="1"/>
              <a:t>goes</a:t>
            </a:r>
            <a:r>
              <a:rPr lang="it-IT"/>
              <a:t> </a:t>
            </a:r>
            <a:r>
              <a:rPr lang="it-IT" err="1"/>
              <a:t>here</a:t>
            </a:r>
            <a:endParaRPr lang="it-IT"/>
          </a:p>
        </p:txBody>
      </p:sp>
      <p:sp>
        <p:nvSpPr>
          <p:cNvPr id="12" name="Segnaposto testo 10">
            <a:extLst>
              <a:ext uri="{FF2B5EF4-FFF2-40B4-BE49-F238E27FC236}">
                <a16:creationId xmlns:a16="http://schemas.microsoft.com/office/drawing/2014/main" id="{AE263433-57C3-B44D-B83E-7B7276A75D0A}"/>
              </a:ext>
            </a:extLst>
          </p:cNvPr>
          <p:cNvSpPr>
            <a:spLocks noGrp="1"/>
          </p:cNvSpPr>
          <p:nvPr>
            <p:ph type="body" sz="quarter" idx="12" hasCustomPrompt="1"/>
          </p:nvPr>
        </p:nvSpPr>
        <p:spPr>
          <a:xfrm>
            <a:off x="874713" y="4251602"/>
            <a:ext cx="5121275" cy="243082"/>
          </a:xfrm>
          <a:prstGeom prst="rect">
            <a:avLst/>
          </a:prstGeom>
        </p:spPr>
        <p:txBody>
          <a:bodyPr/>
          <a:lstStyle>
            <a:lvl1pPr marL="0" indent="0" algn="l">
              <a:buNone/>
              <a:defRPr sz="1400" b="0" i="0">
                <a:solidFill>
                  <a:schemeClr val="bg1"/>
                </a:solidFill>
                <a:latin typeface="Montserrat" pitchFamily="2" charset="77"/>
              </a:defRPr>
            </a:lvl1pPr>
          </a:lstStyle>
          <a:p>
            <a:r>
              <a:rPr lang="it-IT"/>
              <a:t>Location &amp; date, </a:t>
            </a:r>
            <a:r>
              <a:rPr lang="it-IT" err="1"/>
              <a:t>if</a:t>
            </a:r>
            <a:r>
              <a:rPr lang="it-IT"/>
              <a:t> </a:t>
            </a:r>
            <a:r>
              <a:rPr lang="it-IT" err="1"/>
              <a:t>needed</a:t>
            </a:r>
            <a:r>
              <a:rPr lang="it-IT"/>
              <a:t>  - Genova 15/03/2024</a:t>
            </a:r>
          </a:p>
        </p:txBody>
      </p:sp>
      <p:pic>
        <p:nvPicPr>
          <p:cNvPr id="2" name="Immagine 1">
            <a:extLst>
              <a:ext uri="{FF2B5EF4-FFF2-40B4-BE49-F238E27FC236}">
                <a16:creationId xmlns:a16="http://schemas.microsoft.com/office/drawing/2014/main" id="{CB631633-0CC4-9B9B-1B23-3E9A9F3E896D}"/>
              </a:ext>
            </a:extLst>
          </p:cNvPr>
          <p:cNvPicPr>
            <a:picLocks noChangeAspect="1"/>
          </p:cNvPicPr>
          <p:nvPr userDrawn="1"/>
        </p:nvPicPr>
        <p:blipFill>
          <a:blip r:embed="rId3"/>
          <a:stretch>
            <a:fillRect/>
          </a:stretch>
        </p:blipFill>
        <p:spPr>
          <a:xfrm>
            <a:off x="962683" y="5276249"/>
            <a:ext cx="2833622" cy="630481"/>
          </a:xfrm>
          <a:prstGeom prst="rect">
            <a:avLst/>
          </a:prstGeom>
        </p:spPr>
      </p:pic>
      <p:sp>
        <p:nvSpPr>
          <p:cNvPr id="4" name="CasellaDiTesto 3">
            <a:extLst>
              <a:ext uri="{FF2B5EF4-FFF2-40B4-BE49-F238E27FC236}">
                <a16:creationId xmlns:a16="http://schemas.microsoft.com/office/drawing/2014/main" id="{B7EA850E-125D-3F9F-8B17-421E64F4F001}"/>
              </a:ext>
            </a:extLst>
          </p:cNvPr>
          <p:cNvSpPr txBox="1"/>
          <p:nvPr userDrawn="1"/>
        </p:nvSpPr>
        <p:spPr>
          <a:xfrm>
            <a:off x="885601" y="5981869"/>
            <a:ext cx="6298973" cy="507831"/>
          </a:xfrm>
          <a:prstGeom prst="rect">
            <a:avLst/>
          </a:prstGeom>
          <a:noFill/>
        </p:spPr>
        <p:txBody>
          <a:bodyPr wrap="square" rtlCol="0">
            <a:spAutoFit/>
          </a:bodyPr>
          <a:lstStyle/>
          <a:p>
            <a:r>
              <a:rPr lang="en-GB" sz="900" b="0" i="0" noProof="0">
                <a:solidFill>
                  <a:schemeClr val="bg1"/>
                </a:solidFill>
                <a:effectLst/>
                <a:latin typeface="Montserrat" pitchFamily="2" charset="77"/>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lang="en-GB" sz="900" noProof="0">
              <a:solidFill>
                <a:schemeClr val="bg1"/>
              </a:solidFill>
              <a:latin typeface="Montserrat" pitchFamily="2" charset="77"/>
            </a:endParaRPr>
          </a:p>
        </p:txBody>
      </p:sp>
      <p:sp>
        <p:nvSpPr>
          <p:cNvPr id="5" name="CasellaDiTesto 4">
            <a:extLst>
              <a:ext uri="{FF2B5EF4-FFF2-40B4-BE49-F238E27FC236}">
                <a16:creationId xmlns:a16="http://schemas.microsoft.com/office/drawing/2014/main" id="{DCD79E4F-6E36-984B-EA0C-8E28D65C014C}"/>
              </a:ext>
            </a:extLst>
          </p:cNvPr>
          <p:cNvSpPr txBox="1"/>
          <p:nvPr userDrawn="1"/>
        </p:nvSpPr>
        <p:spPr>
          <a:xfrm>
            <a:off x="-939114" y="-642551"/>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1122570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C370F0E-5B7B-11AA-FCF8-8CFC5AEDD5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8562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58E9295-074C-B09B-9790-FDE84A62D27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F9351AE4-039A-3744-B380-49F4157FAFB9}"/>
              </a:ext>
            </a:extLst>
          </p:cNvPr>
          <p:cNvSpPr>
            <a:spLocks noGrp="1"/>
          </p:cNvSpPr>
          <p:nvPr>
            <p:ph type="body" sz="quarter" idx="10" hasCustomPrompt="1"/>
          </p:nvPr>
        </p:nvSpPr>
        <p:spPr>
          <a:xfrm>
            <a:off x="6674832" y="2934393"/>
            <a:ext cx="4522788" cy="1585049"/>
          </a:xfrm>
          <a:prstGeom prst="rect">
            <a:avLst/>
          </a:prstGeom>
        </p:spPr>
        <p:txBody>
          <a:bodyPr>
            <a:spAutoFit/>
          </a:bodyPr>
          <a:lstStyle>
            <a:lvl1pPr marL="0" indent="0">
              <a:buNone/>
              <a:defRPr sz="2000" b="0" i="0">
                <a:solidFill>
                  <a:schemeClr val="bg1"/>
                </a:solidFill>
                <a:latin typeface="Montserrat" pitchFamily="2" charset="77"/>
              </a:defRPr>
            </a:lvl1pPr>
          </a:lstStyle>
          <a:p>
            <a:pPr lvl="0"/>
            <a:r>
              <a:rPr lang="it-IT"/>
              <a:t>Your </a:t>
            </a:r>
            <a:r>
              <a:rPr lang="it-IT" err="1"/>
              <a:t>contacts</a:t>
            </a:r>
            <a:r>
              <a:rPr lang="it-IT"/>
              <a:t> go </a:t>
            </a:r>
            <a:r>
              <a:rPr lang="it-IT" err="1"/>
              <a:t>here</a:t>
            </a:r>
            <a:endParaRPr lang="it-IT"/>
          </a:p>
          <a:p>
            <a:pPr lvl="0"/>
            <a:r>
              <a:rPr lang="it-IT"/>
              <a:t>Mail </a:t>
            </a:r>
            <a:r>
              <a:rPr lang="it-IT" err="1"/>
              <a:t>address</a:t>
            </a:r>
            <a:endParaRPr lang="it-IT"/>
          </a:p>
          <a:p>
            <a:pPr lvl="0"/>
            <a:r>
              <a:rPr lang="it-IT"/>
              <a:t>Phone</a:t>
            </a:r>
          </a:p>
          <a:p>
            <a:pPr lvl="0"/>
            <a:r>
              <a:rPr lang="it-IT"/>
              <a:t>Social media</a:t>
            </a:r>
          </a:p>
        </p:txBody>
      </p:sp>
      <p:sp>
        <p:nvSpPr>
          <p:cNvPr id="8" name="Segnaposto testo 4">
            <a:extLst>
              <a:ext uri="{FF2B5EF4-FFF2-40B4-BE49-F238E27FC236}">
                <a16:creationId xmlns:a16="http://schemas.microsoft.com/office/drawing/2014/main" id="{4B3AFEA5-8121-A040-AC5F-21AD714BAE2C}"/>
              </a:ext>
            </a:extLst>
          </p:cNvPr>
          <p:cNvSpPr>
            <a:spLocks noGrp="1"/>
          </p:cNvSpPr>
          <p:nvPr>
            <p:ph type="body" sz="quarter" idx="11" hasCustomPrompt="1"/>
          </p:nvPr>
        </p:nvSpPr>
        <p:spPr>
          <a:xfrm>
            <a:off x="6674832" y="1911842"/>
            <a:ext cx="4522788" cy="864610"/>
          </a:xfrm>
          <a:prstGeom prst="rect">
            <a:avLst/>
          </a:prstGeom>
        </p:spPr>
        <p:txBody>
          <a:bodyPr/>
          <a:lstStyle>
            <a:lvl1pPr marL="0" indent="0">
              <a:buNone/>
              <a:defRPr sz="4000" b="1" i="0">
                <a:solidFill>
                  <a:schemeClr val="bg1"/>
                </a:solidFill>
                <a:latin typeface="Montserrat" pitchFamily="2" charset="77"/>
              </a:defRPr>
            </a:lvl1pPr>
          </a:lstStyle>
          <a:p>
            <a:pPr lvl="0"/>
            <a:r>
              <a:rPr lang="it-IT" err="1"/>
              <a:t>Thank</a:t>
            </a:r>
            <a:r>
              <a:rPr lang="it-IT"/>
              <a:t> </a:t>
            </a:r>
            <a:r>
              <a:rPr lang="it-IT" err="1"/>
              <a:t>you</a:t>
            </a:r>
            <a:r>
              <a:rPr lang="it-IT"/>
              <a:t>!</a:t>
            </a:r>
          </a:p>
        </p:txBody>
      </p:sp>
      <p:pic>
        <p:nvPicPr>
          <p:cNvPr id="3" name="Immagine 2">
            <a:extLst>
              <a:ext uri="{FF2B5EF4-FFF2-40B4-BE49-F238E27FC236}">
                <a16:creationId xmlns:a16="http://schemas.microsoft.com/office/drawing/2014/main" id="{269706DD-A72A-7193-38A7-BB1E91A24859}"/>
              </a:ext>
            </a:extLst>
          </p:cNvPr>
          <p:cNvPicPr>
            <a:picLocks noChangeAspect="1"/>
          </p:cNvPicPr>
          <p:nvPr userDrawn="1"/>
        </p:nvPicPr>
        <p:blipFill>
          <a:blip r:embed="rId3"/>
          <a:stretch>
            <a:fillRect/>
          </a:stretch>
        </p:blipFill>
        <p:spPr>
          <a:xfrm>
            <a:off x="3665330" y="5871917"/>
            <a:ext cx="2833622" cy="630481"/>
          </a:xfrm>
          <a:prstGeom prst="rect">
            <a:avLst/>
          </a:prstGeom>
        </p:spPr>
      </p:pic>
      <p:sp>
        <p:nvSpPr>
          <p:cNvPr id="6" name="CasellaDiTesto 5">
            <a:extLst>
              <a:ext uri="{FF2B5EF4-FFF2-40B4-BE49-F238E27FC236}">
                <a16:creationId xmlns:a16="http://schemas.microsoft.com/office/drawing/2014/main" id="{A0CF7A5F-8589-FBD8-8CF2-42EE7A761167}"/>
              </a:ext>
            </a:extLst>
          </p:cNvPr>
          <p:cNvSpPr txBox="1"/>
          <p:nvPr userDrawn="1"/>
        </p:nvSpPr>
        <p:spPr>
          <a:xfrm>
            <a:off x="6674832" y="5794512"/>
            <a:ext cx="5182206" cy="707886"/>
          </a:xfrm>
          <a:prstGeom prst="rect">
            <a:avLst/>
          </a:prstGeom>
          <a:noFill/>
        </p:spPr>
        <p:txBody>
          <a:bodyPr wrap="square" rtlCol="0">
            <a:spAutoFit/>
          </a:bodyPr>
          <a:lstStyle/>
          <a:p>
            <a:r>
              <a:rPr lang="en-GB" sz="1000" b="0" i="0" noProof="0">
                <a:solidFill>
                  <a:schemeClr val="bg1"/>
                </a:solidFill>
                <a:effectLst/>
                <a:latin typeface="Montserrat" pitchFamily="2" charset="77"/>
              </a:rPr>
              <a:t>Project funded by the European Union (GA 101131696). Views and opinions expressed are those of the author(s) only and do not necessarily reflect those of the European Union or the granting authority (REA). Neither the European Union nor the granting authority can be held responsible for them.</a:t>
            </a:r>
            <a:endParaRPr lang="en-GB" sz="1000" noProof="0">
              <a:solidFill>
                <a:schemeClr val="bg1"/>
              </a:solidFill>
              <a:latin typeface="Montserrat" pitchFamily="2" charset="77"/>
            </a:endParaRPr>
          </a:p>
        </p:txBody>
      </p:sp>
    </p:spTree>
    <p:extLst>
      <p:ext uri="{BB962C8B-B14F-4D97-AF65-F5344CB8AC3E}">
        <p14:creationId xmlns:p14="http://schemas.microsoft.com/office/powerpoint/2010/main" val="97149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81030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75704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DDF8-9EB6-50D9-D09F-CD209E6BA3AF}"/>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0F17B839-1787-5A11-5A5F-7708FD5827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0023D9A1-E413-ADDF-025D-52A549538545}"/>
              </a:ext>
            </a:extLst>
          </p:cNvPr>
          <p:cNvSpPr>
            <a:spLocks noGrp="1"/>
          </p:cNvSpPr>
          <p:nvPr>
            <p:ph type="dt" sz="half" idx="10"/>
          </p:nvPr>
        </p:nvSpPr>
        <p:spPr/>
        <p:txBody>
          <a:bodyPr/>
          <a:lstStyle/>
          <a:p>
            <a:fld id="{5404D44E-867C-CC4E-8705-B5AB3EB53F3C}" type="datetimeFigureOut">
              <a:rPr lang="en-AT" smtClean="0"/>
              <a:t>03/05/2026</a:t>
            </a:fld>
            <a:endParaRPr lang="en-AT"/>
          </a:p>
        </p:txBody>
      </p:sp>
      <p:sp>
        <p:nvSpPr>
          <p:cNvPr id="5" name="Footer Placeholder 4">
            <a:extLst>
              <a:ext uri="{FF2B5EF4-FFF2-40B4-BE49-F238E27FC236}">
                <a16:creationId xmlns:a16="http://schemas.microsoft.com/office/drawing/2014/main" id="{B2D344A2-0687-713E-DEB5-954EF0AFCEFF}"/>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8DF3E32-00DD-0058-C485-C5EE2731682D}"/>
              </a:ext>
            </a:extLst>
          </p:cNvPr>
          <p:cNvSpPr>
            <a:spLocks noGrp="1"/>
          </p:cNvSpPr>
          <p:nvPr>
            <p:ph type="sldNum" sz="quarter" idx="12"/>
          </p:nvPr>
        </p:nvSpPr>
        <p:spPr/>
        <p:txBody>
          <a:bodyPr/>
          <a:lstStyle/>
          <a:p>
            <a:fld id="{CC46CD02-36AD-4244-80E0-D7778C19B069}" type="slidenum">
              <a:rPr lang="en-AT" smtClean="0"/>
              <a:t>‹#›</a:t>
            </a:fld>
            <a:endParaRPr lang="en-AT"/>
          </a:p>
        </p:txBody>
      </p:sp>
    </p:spTree>
    <p:extLst>
      <p:ext uri="{BB962C8B-B14F-4D97-AF65-F5344CB8AC3E}">
        <p14:creationId xmlns:p14="http://schemas.microsoft.com/office/powerpoint/2010/main" val="111745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able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94994366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 columns - T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bg1"/>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solidFill>
                  <a:srgbClr val="7030A0"/>
                </a:solidFill>
              </a:defRPr>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135195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B4AEDF4-DCBD-15AB-65BB-4DB8C39BCB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olo 8">
            <a:extLst>
              <a:ext uri="{FF2B5EF4-FFF2-40B4-BE49-F238E27FC236}">
                <a16:creationId xmlns:a16="http://schemas.microsoft.com/office/drawing/2014/main" id="{1CB63DE1-DD2E-3444-B780-2D3764C3EFAE}"/>
              </a:ext>
            </a:extLst>
          </p:cNvPr>
          <p:cNvSpPr>
            <a:spLocks noGrp="1"/>
          </p:cNvSpPr>
          <p:nvPr>
            <p:ph type="title" hasCustomPrompt="1"/>
          </p:nvPr>
        </p:nvSpPr>
        <p:spPr>
          <a:xfrm>
            <a:off x="874713" y="1052513"/>
            <a:ext cx="10256348" cy="646331"/>
          </a:xfrm>
          <a:prstGeom prst="rect">
            <a:avLst/>
          </a:prstGeom>
        </p:spPr>
        <p:txBody>
          <a:bodyPr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a:t>Index</a:t>
            </a:r>
          </a:p>
        </p:txBody>
      </p:sp>
      <p:sp>
        <p:nvSpPr>
          <p:cNvPr id="11" name="Segnaposto testo 10">
            <a:extLst>
              <a:ext uri="{FF2B5EF4-FFF2-40B4-BE49-F238E27FC236}">
                <a16:creationId xmlns:a16="http://schemas.microsoft.com/office/drawing/2014/main" id="{139D02B1-13F2-B24B-BE34-E95441ABD5CF}"/>
              </a:ext>
            </a:extLst>
          </p:cNvPr>
          <p:cNvSpPr>
            <a:spLocks noGrp="1"/>
          </p:cNvSpPr>
          <p:nvPr>
            <p:ph type="body" sz="quarter" idx="11" hasCustomPrompt="1"/>
          </p:nvPr>
        </p:nvSpPr>
        <p:spPr>
          <a:xfrm>
            <a:off x="874712" y="2262877"/>
            <a:ext cx="10256349" cy="3241108"/>
          </a:xfrm>
          <a:prstGeom prst="rect">
            <a:avLst/>
          </a:prstGeom>
        </p:spPr>
        <p:txBody>
          <a:bodyPr/>
          <a:lstStyle>
            <a:lvl1pPr marL="457200" indent="-457200" algn="l">
              <a:lnSpc>
                <a:spcPct val="100000"/>
              </a:lnSpc>
              <a:buClr>
                <a:srgbClr val="ABFF95"/>
              </a:buClr>
              <a:buSzPct val="100000"/>
              <a:buFont typeface="+mj-lt"/>
              <a:buAutoNum type="arabicPeriod"/>
              <a:defRPr sz="2000" b="0" i="0">
                <a:solidFill>
                  <a:schemeClr val="bg1"/>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193943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v1">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5C68ADD-09CB-5571-9324-72529410B9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olo 8">
            <a:extLst>
              <a:ext uri="{FF2B5EF4-FFF2-40B4-BE49-F238E27FC236}">
                <a16:creationId xmlns:a16="http://schemas.microsoft.com/office/drawing/2014/main" id="{1CB63DE1-DD2E-3444-B780-2D3764C3EFAE}"/>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10" name="Segnaposto testo 10">
            <a:extLst>
              <a:ext uri="{FF2B5EF4-FFF2-40B4-BE49-F238E27FC236}">
                <a16:creationId xmlns:a16="http://schemas.microsoft.com/office/drawing/2014/main" id="{72A50A0D-EEB7-744B-B6C7-BB0ED57905E1}"/>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11" name="Segnaposto testo 10">
            <a:extLst>
              <a:ext uri="{FF2B5EF4-FFF2-40B4-BE49-F238E27FC236}">
                <a16:creationId xmlns:a16="http://schemas.microsoft.com/office/drawing/2014/main" id="{139D02B1-13F2-B24B-BE34-E95441ABD5CF}"/>
              </a:ext>
            </a:extLst>
          </p:cNvPr>
          <p:cNvSpPr>
            <a:spLocks noGrp="1"/>
          </p:cNvSpPr>
          <p:nvPr>
            <p:ph type="body" sz="quarter" idx="11" hasCustomPrompt="1"/>
          </p:nvPr>
        </p:nvSpPr>
        <p:spPr>
          <a:xfrm>
            <a:off x="6229087" y="3889444"/>
            <a:ext cx="4995772" cy="1041311"/>
          </a:xfrm>
          <a:prstGeom prst="rect">
            <a:avLst/>
          </a:prstGeom>
        </p:spPr>
        <p:txBody>
          <a:bodyPr>
            <a:spAutoFit/>
          </a:bodyPr>
          <a:lstStyle>
            <a:lvl1pPr marL="342900" indent="-342900" algn="l">
              <a:lnSpc>
                <a:spcPts val="17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
        <p:nvSpPr>
          <p:cNvPr id="4" name="Segnaposto testo 3">
            <a:extLst>
              <a:ext uri="{FF2B5EF4-FFF2-40B4-BE49-F238E27FC236}">
                <a16:creationId xmlns:a16="http://schemas.microsoft.com/office/drawing/2014/main" id="{2C4D772A-6DB1-8141-83FE-CA946CB3E70B}"/>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accent2"/>
                </a:solidFill>
                <a:latin typeface="Montserrat" pitchFamily="2" charset="77"/>
              </a:defRPr>
            </a:lvl1pPr>
          </a:lstStyle>
          <a:p>
            <a:pPr lvl="0"/>
            <a:r>
              <a:rPr lang="it-IT"/>
              <a:t>1.</a:t>
            </a:r>
          </a:p>
        </p:txBody>
      </p:sp>
    </p:spTree>
    <p:extLst>
      <p:ext uri="{BB962C8B-B14F-4D97-AF65-F5344CB8AC3E}">
        <p14:creationId xmlns:p14="http://schemas.microsoft.com/office/powerpoint/2010/main" val="341885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v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4B4C2EC-C2CF-2B1D-AD59-0505B375617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egnaposto testo 3">
            <a:extLst>
              <a:ext uri="{FF2B5EF4-FFF2-40B4-BE49-F238E27FC236}">
                <a16:creationId xmlns:a16="http://schemas.microsoft.com/office/drawing/2014/main" id="{A1765EC7-C466-DA47-80BA-BD701F19CD54}"/>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accent3"/>
                </a:solidFill>
                <a:latin typeface="Montserrat" pitchFamily="2" charset="77"/>
              </a:defRPr>
            </a:lvl1pPr>
          </a:lstStyle>
          <a:p>
            <a:pPr lvl="0"/>
            <a:r>
              <a:rPr lang="it-IT"/>
              <a:t>1.</a:t>
            </a:r>
          </a:p>
        </p:txBody>
      </p:sp>
      <p:sp>
        <p:nvSpPr>
          <p:cNvPr id="5" name="Segnaposto testo 10">
            <a:extLst>
              <a:ext uri="{FF2B5EF4-FFF2-40B4-BE49-F238E27FC236}">
                <a16:creationId xmlns:a16="http://schemas.microsoft.com/office/drawing/2014/main" id="{5CB61BB1-D267-ED27-8A68-FA2B9DF576A4}"/>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7" name="Titolo 8">
            <a:extLst>
              <a:ext uri="{FF2B5EF4-FFF2-40B4-BE49-F238E27FC236}">
                <a16:creationId xmlns:a16="http://schemas.microsoft.com/office/drawing/2014/main" id="{74C2EECD-2A91-7D19-0319-98142032B4DD}"/>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8" name="Segnaposto testo 10">
            <a:extLst>
              <a:ext uri="{FF2B5EF4-FFF2-40B4-BE49-F238E27FC236}">
                <a16:creationId xmlns:a16="http://schemas.microsoft.com/office/drawing/2014/main" id="{6437BAF6-CAB7-7C4E-AEC2-210C5818E308}"/>
              </a:ext>
            </a:extLst>
          </p:cNvPr>
          <p:cNvSpPr>
            <a:spLocks noGrp="1"/>
          </p:cNvSpPr>
          <p:nvPr>
            <p:ph type="body" sz="quarter" idx="11" hasCustomPrompt="1"/>
          </p:nvPr>
        </p:nvSpPr>
        <p:spPr>
          <a:xfrm>
            <a:off x="6229087" y="3889444"/>
            <a:ext cx="4995772" cy="964367"/>
          </a:xfrm>
          <a:prstGeom prst="rect">
            <a:avLst/>
          </a:prstGeom>
        </p:spPr>
        <p:txBody>
          <a:bodyPr>
            <a:spAutoFit/>
          </a:bodyPr>
          <a:lstStyle>
            <a:lvl1pPr marL="342900" indent="-342900" algn="l">
              <a:lnSpc>
                <a:spcPts val="15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118440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v3">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8B14ECE-37C1-99C5-F8D8-C1F9DF8E09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egnaposto testo 3">
            <a:extLst>
              <a:ext uri="{FF2B5EF4-FFF2-40B4-BE49-F238E27FC236}">
                <a16:creationId xmlns:a16="http://schemas.microsoft.com/office/drawing/2014/main" id="{A1765EC7-C466-DA47-80BA-BD701F19CD54}"/>
              </a:ext>
            </a:extLst>
          </p:cNvPr>
          <p:cNvSpPr>
            <a:spLocks noGrp="1"/>
          </p:cNvSpPr>
          <p:nvPr>
            <p:ph type="body" sz="quarter" idx="12" hasCustomPrompt="1"/>
          </p:nvPr>
        </p:nvSpPr>
        <p:spPr>
          <a:xfrm>
            <a:off x="874713" y="1052513"/>
            <a:ext cx="1377950" cy="1231900"/>
          </a:xfrm>
          <a:prstGeom prst="rect">
            <a:avLst/>
          </a:prstGeom>
        </p:spPr>
        <p:txBody>
          <a:bodyPr/>
          <a:lstStyle>
            <a:lvl1pPr marL="0" indent="0">
              <a:buNone/>
              <a:defRPr sz="7700" b="1">
                <a:solidFill>
                  <a:schemeClr val="bg2"/>
                </a:solidFill>
                <a:latin typeface="Montserrat" pitchFamily="2" charset="77"/>
              </a:defRPr>
            </a:lvl1pPr>
          </a:lstStyle>
          <a:p>
            <a:pPr lvl="0"/>
            <a:r>
              <a:rPr lang="it-IT"/>
              <a:t>1.</a:t>
            </a:r>
          </a:p>
        </p:txBody>
      </p:sp>
      <p:sp>
        <p:nvSpPr>
          <p:cNvPr id="5" name="Segnaposto testo 10">
            <a:extLst>
              <a:ext uri="{FF2B5EF4-FFF2-40B4-BE49-F238E27FC236}">
                <a16:creationId xmlns:a16="http://schemas.microsoft.com/office/drawing/2014/main" id="{0FDEE708-6242-D7AE-D967-B7B0593827F3}"/>
              </a:ext>
            </a:extLst>
          </p:cNvPr>
          <p:cNvSpPr>
            <a:spLocks noGrp="1"/>
          </p:cNvSpPr>
          <p:nvPr>
            <p:ph type="body" sz="quarter" idx="10" hasCustomPrompt="1"/>
          </p:nvPr>
        </p:nvSpPr>
        <p:spPr>
          <a:xfrm>
            <a:off x="6229087" y="2620477"/>
            <a:ext cx="4995772" cy="830997"/>
          </a:xfrm>
          <a:prstGeom prst="rect">
            <a:avLst/>
          </a:prstGeom>
        </p:spPr>
        <p:txBody>
          <a:bodyPr>
            <a:spAutoFit/>
          </a:bodyPr>
          <a:lstStyle>
            <a:lvl1pPr marL="0" indent="0" algn="l">
              <a:lnSpc>
                <a:spcPct val="100000"/>
              </a:lnSpc>
              <a:buClr>
                <a:srgbClr val="E53023"/>
              </a:buClr>
              <a:buSzPct val="100000"/>
              <a:buFont typeface="Arial" panose="020B0604020202020204" pitchFamily="34" charset="0"/>
              <a:buNone/>
              <a:defRPr sz="2400" b="0" i="0">
                <a:solidFill>
                  <a:schemeClr val="tx2"/>
                </a:solidFill>
                <a:latin typeface="Montserrat Medium" pitchFamily="2" charset="77"/>
              </a:defRPr>
            </a:lvl1pPr>
          </a:lstStyle>
          <a:p>
            <a:r>
              <a:rPr lang="it-IT" err="1"/>
              <a:t>Subtitles</a:t>
            </a:r>
            <a:r>
              <a:rPr lang="it-IT"/>
              <a:t> &amp; list of </a:t>
            </a:r>
            <a:r>
              <a:rPr lang="it-IT" err="1"/>
              <a:t>topics</a:t>
            </a:r>
            <a:r>
              <a:rPr lang="it-IT"/>
              <a:t> </a:t>
            </a:r>
            <a:r>
              <a:rPr lang="it-IT" err="1"/>
              <a:t>if</a:t>
            </a:r>
            <a:r>
              <a:rPr lang="it-IT"/>
              <a:t> </a:t>
            </a:r>
            <a:r>
              <a:rPr lang="it-IT" err="1"/>
              <a:t>needed</a:t>
            </a:r>
            <a:endParaRPr lang="it-IT"/>
          </a:p>
        </p:txBody>
      </p:sp>
      <p:sp>
        <p:nvSpPr>
          <p:cNvPr id="7" name="Titolo 8">
            <a:extLst>
              <a:ext uri="{FF2B5EF4-FFF2-40B4-BE49-F238E27FC236}">
                <a16:creationId xmlns:a16="http://schemas.microsoft.com/office/drawing/2014/main" id="{F6128BF1-1E2C-B56E-787A-F91E8EC4239A}"/>
              </a:ext>
            </a:extLst>
          </p:cNvPr>
          <p:cNvSpPr>
            <a:spLocks noGrp="1"/>
          </p:cNvSpPr>
          <p:nvPr>
            <p:ph type="title" hasCustomPrompt="1"/>
          </p:nvPr>
        </p:nvSpPr>
        <p:spPr>
          <a:xfrm>
            <a:off x="874713" y="2620477"/>
            <a:ext cx="4342423" cy="1200329"/>
          </a:xfrm>
          <a:prstGeom prst="rect">
            <a:avLst/>
          </a:prstGeom>
        </p:spPr>
        <p:txBody>
          <a:bodyPr lIns="90000" anchor="t" anchorCtr="0">
            <a:spAutoFit/>
          </a:bodyPr>
          <a:lstStyle>
            <a:lvl1pPr algn="l">
              <a:lnSpc>
                <a:spcPct val="100000"/>
              </a:lnSpc>
              <a:defRPr lang="it-IT" sz="3600" b="1" i="0" kern="1200" dirty="0">
                <a:solidFill>
                  <a:schemeClr val="bg1"/>
                </a:solidFill>
                <a:latin typeface="Montserrat" pitchFamily="2" charset="77"/>
                <a:ea typeface="+mj-ea"/>
                <a:cs typeface="+mj-cs"/>
              </a:defRPr>
            </a:lvl1pPr>
          </a:lstStyle>
          <a:p>
            <a:r>
              <a:rPr lang="it-IT" err="1"/>
              <a:t>Chapter</a:t>
            </a:r>
            <a:r>
              <a:rPr lang="it-IT"/>
              <a:t> </a:t>
            </a:r>
            <a:r>
              <a:rPr lang="it-IT" err="1"/>
              <a:t>title</a:t>
            </a:r>
            <a:r>
              <a:rPr lang="it-IT"/>
              <a:t> </a:t>
            </a:r>
            <a:r>
              <a:rPr lang="it-IT" err="1"/>
              <a:t>goes</a:t>
            </a:r>
            <a:r>
              <a:rPr lang="it-IT"/>
              <a:t> </a:t>
            </a:r>
            <a:r>
              <a:rPr lang="it-IT" err="1"/>
              <a:t>here</a:t>
            </a:r>
            <a:endParaRPr lang="it-IT"/>
          </a:p>
        </p:txBody>
      </p:sp>
      <p:sp>
        <p:nvSpPr>
          <p:cNvPr id="9" name="Segnaposto testo 10">
            <a:extLst>
              <a:ext uri="{FF2B5EF4-FFF2-40B4-BE49-F238E27FC236}">
                <a16:creationId xmlns:a16="http://schemas.microsoft.com/office/drawing/2014/main" id="{66DF1B3A-2F18-AD62-4C2C-1FA9F2064062}"/>
              </a:ext>
            </a:extLst>
          </p:cNvPr>
          <p:cNvSpPr>
            <a:spLocks noGrp="1"/>
          </p:cNvSpPr>
          <p:nvPr>
            <p:ph type="body" sz="quarter" idx="11" hasCustomPrompt="1"/>
          </p:nvPr>
        </p:nvSpPr>
        <p:spPr>
          <a:xfrm>
            <a:off x="6229087" y="3889444"/>
            <a:ext cx="4995772" cy="964367"/>
          </a:xfrm>
          <a:prstGeom prst="rect">
            <a:avLst/>
          </a:prstGeom>
        </p:spPr>
        <p:txBody>
          <a:bodyPr>
            <a:spAutoFit/>
          </a:bodyPr>
          <a:lstStyle>
            <a:lvl1pPr marL="342900" indent="-342900" algn="l">
              <a:lnSpc>
                <a:spcPts val="1560"/>
              </a:lnSpc>
              <a:buClr>
                <a:schemeClr val="tx2"/>
              </a:buClr>
              <a:buSzPct val="100000"/>
              <a:buFont typeface="Arial" panose="020B0604020202020204" pitchFamily="34" charset="0"/>
              <a:buChar char="•"/>
              <a:defRPr sz="1600" b="0" i="0">
                <a:solidFill>
                  <a:schemeClr val="tx2"/>
                </a:solidFill>
                <a:latin typeface="Montserrat" pitchFamily="2" charset="77"/>
              </a:defRPr>
            </a:lvl1pPr>
          </a:lstStyle>
          <a:p>
            <a:r>
              <a:rPr lang="it-IT" err="1"/>
              <a:t>Topic</a:t>
            </a:r>
            <a:r>
              <a:rPr lang="it-IT"/>
              <a:t> 1</a:t>
            </a:r>
          </a:p>
          <a:p>
            <a:r>
              <a:rPr lang="it-IT" err="1"/>
              <a:t>Topic</a:t>
            </a:r>
            <a:r>
              <a:rPr lang="it-IT"/>
              <a:t> 2</a:t>
            </a:r>
          </a:p>
          <a:p>
            <a:r>
              <a:rPr lang="it-IT" err="1"/>
              <a:t>Topic</a:t>
            </a:r>
            <a:r>
              <a:rPr lang="it-IT"/>
              <a:t> 3</a:t>
            </a:r>
          </a:p>
        </p:txBody>
      </p:sp>
    </p:spTree>
    <p:extLst>
      <p:ext uri="{BB962C8B-B14F-4D97-AF65-F5344CB8AC3E}">
        <p14:creationId xmlns:p14="http://schemas.microsoft.com/office/powerpoint/2010/main" val="37699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y text">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AA25493-236E-E2D2-52C4-B16CABE6F391}"/>
              </a:ext>
            </a:extLst>
          </p:cNvPr>
          <p:cNvPicPr>
            <a:picLocks noChangeAspect="1"/>
          </p:cNvPicPr>
          <p:nvPr userDrawn="1"/>
        </p:nvPicPr>
        <p:blipFill>
          <a:blip r:embed="rId2"/>
          <a:stretch>
            <a:fillRect/>
          </a:stretch>
        </p:blipFill>
        <p:spPr>
          <a:xfrm>
            <a:off x="0" y="16378"/>
            <a:ext cx="12192000" cy="6858000"/>
          </a:xfrm>
          <a:prstGeom prst="rect">
            <a:avLst/>
          </a:prstGeom>
        </p:spPr>
      </p:pic>
      <p:sp>
        <p:nvSpPr>
          <p:cNvPr id="10" name="Titolo 8">
            <a:extLst>
              <a:ext uri="{FF2B5EF4-FFF2-40B4-BE49-F238E27FC236}">
                <a16:creationId xmlns:a16="http://schemas.microsoft.com/office/drawing/2014/main" id="{0DC57CFE-7021-B94C-97CF-5B1756E95EB8}"/>
              </a:ext>
            </a:extLst>
          </p:cNvPr>
          <p:cNvSpPr>
            <a:spLocks noGrp="1"/>
          </p:cNvSpPr>
          <p:nvPr>
            <p:ph type="title" hasCustomPrompt="1"/>
          </p:nvPr>
        </p:nvSpPr>
        <p:spPr>
          <a:xfrm>
            <a:off x="874713" y="867722"/>
            <a:ext cx="10440251" cy="480131"/>
          </a:xfrm>
          <a:prstGeom prst="rect">
            <a:avLst/>
          </a:prstGeom>
        </p:spPr>
        <p:txBody>
          <a:bodyPr anchor="t" anchorCtr="0">
            <a:spAutoFit/>
          </a:bodyPr>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3" name="Segnaposto testo 12">
            <a:extLst>
              <a:ext uri="{FF2B5EF4-FFF2-40B4-BE49-F238E27FC236}">
                <a16:creationId xmlns:a16="http://schemas.microsoft.com/office/drawing/2014/main" id="{600E8660-857E-8C48-8B6C-DF5E94FA1F87}"/>
              </a:ext>
            </a:extLst>
          </p:cNvPr>
          <p:cNvSpPr>
            <a:spLocks noGrp="1"/>
          </p:cNvSpPr>
          <p:nvPr>
            <p:ph type="body" sz="quarter" idx="11" hasCustomPrompt="1"/>
          </p:nvPr>
        </p:nvSpPr>
        <p:spPr>
          <a:xfrm>
            <a:off x="874713" y="368300"/>
            <a:ext cx="10440988" cy="252413"/>
          </a:xfrm>
          <a:prstGeom prst="rect">
            <a:avLst/>
          </a:prstGeom>
        </p:spPr>
        <p:txBody>
          <a:bodyPr/>
          <a:lstStyle>
            <a:lvl1pPr marL="0" indent="0" algn="r">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8" name="Segnaposto testo 17">
            <a:extLst>
              <a:ext uri="{FF2B5EF4-FFF2-40B4-BE49-F238E27FC236}">
                <a16:creationId xmlns:a16="http://schemas.microsoft.com/office/drawing/2014/main" id="{30C2447E-D5E4-244B-B84E-6040A1BE91B6}"/>
              </a:ext>
            </a:extLst>
          </p:cNvPr>
          <p:cNvSpPr>
            <a:spLocks noGrp="1"/>
          </p:cNvSpPr>
          <p:nvPr>
            <p:ph type="body" sz="quarter" idx="13" hasCustomPrompt="1"/>
          </p:nvPr>
        </p:nvSpPr>
        <p:spPr>
          <a:xfrm>
            <a:off x="876300" y="2172837"/>
            <a:ext cx="10440988" cy="3318092"/>
          </a:xfrm>
          <a:prstGeom prst="rect">
            <a:avLst/>
          </a:prstGeom>
        </p:spPr>
        <p:txBody>
          <a:bodyPr/>
          <a:lstStyle>
            <a:lvl1pPr marL="0" indent="0">
              <a:lnSpc>
                <a:spcPts val="16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a:t>
            </a:r>
          </a:p>
        </p:txBody>
      </p:sp>
      <p:sp>
        <p:nvSpPr>
          <p:cNvPr id="12" name="Segnaposto testo 12">
            <a:extLst>
              <a:ext uri="{FF2B5EF4-FFF2-40B4-BE49-F238E27FC236}">
                <a16:creationId xmlns:a16="http://schemas.microsoft.com/office/drawing/2014/main" id="{5688CCD0-0510-A142-B501-698B133F4B42}"/>
              </a:ext>
            </a:extLst>
          </p:cNvPr>
          <p:cNvSpPr>
            <a:spLocks noGrp="1"/>
          </p:cNvSpPr>
          <p:nvPr>
            <p:ph type="body" sz="quarter" idx="15" hasCustomPrompt="1"/>
          </p:nvPr>
        </p:nvSpPr>
        <p:spPr>
          <a:xfrm>
            <a:off x="874713" y="1555814"/>
            <a:ext cx="10440988" cy="342693"/>
          </a:xfrm>
          <a:prstGeom prst="rect">
            <a:avLst/>
          </a:prstGeom>
        </p:spPr>
        <p:txBody>
          <a:bodyPr/>
          <a:lstStyle>
            <a:lvl1pPr marL="0" indent="0" algn="l">
              <a:buNone/>
              <a:defRPr sz="2000" b="0" i="0">
                <a:solidFill>
                  <a:schemeClr val="bg2">
                    <a:lumMod val="50000"/>
                  </a:schemeClr>
                </a:solidFill>
                <a:latin typeface="Montserrat" pitchFamily="2" charset="77"/>
              </a:defRPr>
            </a:lvl1pPr>
          </a:lstStyle>
          <a:p>
            <a:r>
              <a:rPr lang="it-IT" err="1"/>
              <a:t>Subtitle</a:t>
            </a:r>
            <a:r>
              <a:rPr lang="it-IT"/>
              <a:t> </a:t>
            </a:r>
            <a:r>
              <a:rPr lang="it-IT" err="1"/>
              <a:t>goes</a:t>
            </a:r>
            <a:r>
              <a:rPr lang="it-IT"/>
              <a:t> </a:t>
            </a:r>
            <a:r>
              <a:rPr lang="it-IT" err="1"/>
              <a:t>here</a:t>
            </a:r>
            <a:r>
              <a:rPr lang="it-IT"/>
              <a:t> </a:t>
            </a:r>
            <a:r>
              <a:rPr lang="it-IT" err="1"/>
              <a:t>if</a:t>
            </a:r>
            <a:r>
              <a:rPr lang="it-IT"/>
              <a:t> </a:t>
            </a:r>
            <a:r>
              <a:rPr lang="it-IT" err="1"/>
              <a:t>needed</a:t>
            </a:r>
            <a:endParaRPr lang="it-IT"/>
          </a:p>
        </p:txBody>
      </p:sp>
      <p:sp>
        <p:nvSpPr>
          <p:cNvPr id="3" name="Segnaposto numero diapositiva 4">
            <a:extLst>
              <a:ext uri="{FF2B5EF4-FFF2-40B4-BE49-F238E27FC236}">
                <a16:creationId xmlns:a16="http://schemas.microsoft.com/office/drawing/2014/main" id="{D4585820-A19B-F183-E8AA-216E5A91F293}"/>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5" name="Segnaposto testo 12">
            <a:extLst>
              <a:ext uri="{FF2B5EF4-FFF2-40B4-BE49-F238E27FC236}">
                <a16:creationId xmlns:a16="http://schemas.microsoft.com/office/drawing/2014/main" id="{63DE1CEB-0DC8-C692-7BB1-A1A95BF958D7}"/>
              </a:ext>
            </a:extLst>
          </p:cNvPr>
          <p:cNvSpPr>
            <a:spLocks noGrp="1"/>
          </p:cNvSpPr>
          <p:nvPr>
            <p:ph type="body" sz="quarter" idx="14" hasCustomPrompt="1"/>
          </p:nvPr>
        </p:nvSpPr>
        <p:spPr>
          <a:xfrm>
            <a:off x="1743455" y="6056095"/>
            <a:ext cx="9578563" cy="2531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1955537439"/>
      </p:ext>
    </p:extLst>
  </p:cSld>
  <p:clrMapOvr>
    <a:masterClrMapping/>
  </p:clrMapOvr>
  <p:extLst>
    <p:ext uri="{DCECCB84-F9BA-43D5-87BE-67443E8EF086}">
      <p15:sldGuideLst xmlns:p15="http://schemas.microsoft.com/office/powerpoint/2012/main">
        <p15:guide id="1" orient="horz" pos="391" userDrawn="1">
          <p15:clr>
            <a:srgbClr val="FBAE40"/>
          </p15:clr>
        </p15:guide>
        <p15:guide id="2" orient="horz" pos="3929" userDrawn="1">
          <p15:clr>
            <a:srgbClr val="FBAE40"/>
          </p15:clr>
        </p15:guide>
        <p15:guide id="3" pos="3840" userDrawn="1">
          <p15:clr>
            <a:srgbClr val="FBAE40"/>
          </p15:clr>
        </p15:guide>
        <p15:guide id="4" pos="551" userDrawn="1">
          <p15:clr>
            <a:srgbClr val="FBAE40"/>
          </p15:clr>
        </p15:guide>
        <p15:guide id="5" pos="71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ext_half">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609D8DB-3BD1-50EA-6497-C151BF7F05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olo 8">
            <a:extLst>
              <a:ext uri="{FF2B5EF4-FFF2-40B4-BE49-F238E27FC236}">
                <a16:creationId xmlns:a16="http://schemas.microsoft.com/office/drawing/2014/main" id="{33380862-95F8-FC44-9C1C-3D9E22A806D8}"/>
              </a:ext>
            </a:extLst>
          </p:cNvPr>
          <p:cNvSpPr>
            <a:spLocks noGrp="1"/>
          </p:cNvSpPr>
          <p:nvPr>
            <p:ph type="title" hasCustomPrompt="1"/>
          </p:nvPr>
        </p:nvSpPr>
        <p:spPr>
          <a:xfrm>
            <a:off x="6096000" y="1712661"/>
            <a:ext cx="5221287" cy="524719"/>
          </a:xfrm>
          <a:prstGeom prst="rect">
            <a:avLst/>
          </a:prstGeom>
        </p:spPr>
        <p:txBody>
          <a:bodyPr anchor="b" anchorCtr="0"/>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4" name="Segnaposto testo 12">
            <a:extLst>
              <a:ext uri="{FF2B5EF4-FFF2-40B4-BE49-F238E27FC236}">
                <a16:creationId xmlns:a16="http://schemas.microsoft.com/office/drawing/2014/main" id="{5A855C15-4D51-AF45-9EB9-04E272F943B3}"/>
              </a:ext>
            </a:extLst>
          </p:cNvPr>
          <p:cNvSpPr>
            <a:spLocks noGrp="1"/>
          </p:cNvSpPr>
          <p:nvPr>
            <p:ph type="body" sz="quarter" idx="11" hasCustomPrompt="1"/>
          </p:nvPr>
        </p:nvSpPr>
        <p:spPr>
          <a:xfrm>
            <a:off x="6094045" y="620712"/>
            <a:ext cx="5221656" cy="342693"/>
          </a:xfrm>
          <a:prstGeom prst="rect">
            <a:avLst/>
          </a:prstGeom>
        </p:spPr>
        <p:txBody>
          <a:bodyPr/>
          <a:lstStyle>
            <a:lvl1pPr marL="0" indent="0" algn="l">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5" name="Segnaposto testo 17">
            <a:extLst>
              <a:ext uri="{FF2B5EF4-FFF2-40B4-BE49-F238E27FC236}">
                <a16:creationId xmlns:a16="http://schemas.microsoft.com/office/drawing/2014/main" id="{9E4F738C-AB72-A443-93CF-615056ACAEAA}"/>
              </a:ext>
            </a:extLst>
          </p:cNvPr>
          <p:cNvSpPr>
            <a:spLocks noGrp="1"/>
          </p:cNvSpPr>
          <p:nvPr>
            <p:ph type="body" sz="quarter" idx="13" hasCustomPrompt="1"/>
          </p:nvPr>
        </p:nvSpPr>
        <p:spPr>
          <a:xfrm>
            <a:off x="6095632" y="2939593"/>
            <a:ext cx="5221656" cy="2685352"/>
          </a:xfrm>
          <a:prstGeom prst="rect">
            <a:avLst/>
          </a:prstGeom>
        </p:spPr>
        <p:txBody>
          <a:bodyPr/>
          <a:lstStyle>
            <a:lvl1pPr marL="0" indent="0">
              <a:lnSpc>
                <a:spcPts val="14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a:t>
            </a:r>
          </a:p>
        </p:txBody>
      </p:sp>
      <p:sp>
        <p:nvSpPr>
          <p:cNvPr id="16" name="Segnaposto testo 12">
            <a:extLst>
              <a:ext uri="{FF2B5EF4-FFF2-40B4-BE49-F238E27FC236}">
                <a16:creationId xmlns:a16="http://schemas.microsoft.com/office/drawing/2014/main" id="{ECEF2038-39C6-CB46-A980-476CF5E314BA}"/>
              </a:ext>
            </a:extLst>
          </p:cNvPr>
          <p:cNvSpPr>
            <a:spLocks noGrp="1"/>
          </p:cNvSpPr>
          <p:nvPr>
            <p:ph type="body" sz="quarter" idx="15" hasCustomPrompt="1"/>
          </p:nvPr>
        </p:nvSpPr>
        <p:spPr>
          <a:xfrm>
            <a:off x="6094045" y="2357220"/>
            <a:ext cx="5221656" cy="342693"/>
          </a:xfrm>
          <a:prstGeom prst="rect">
            <a:avLst/>
          </a:prstGeom>
        </p:spPr>
        <p:txBody>
          <a:bodyPr/>
          <a:lstStyle>
            <a:lvl1pPr marL="0" indent="0" algn="l">
              <a:buNone/>
              <a:defRPr sz="2000" b="0" i="0">
                <a:solidFill>
                  <a:schemeClr val="bg2">
                    <a:lumMod val="50000"/>
                  </a:schemeClr>
                </a:solidFill>
                <a:latin typeface="Montserrat" pitchFamily="2" charset="77"/>
              </a:defRPr>
            </a:lvl1pPr>
          </a:lstStyle>
          <a:p>
            <a:r>
              <a:rPr lang="it-IT" err="1"/>
              <a:t>Subtitle</a:t>
            </a:r>
            <a:r>
              <a:rPr lang="it-IT"/>
              <a:t> </a:t>
            </a:r>
            <a:r>
              <a:rPr lang="it-IT" err="1"/>
              <a:t>goes</a:t>
            </a:r>
            <a:r>
              <a:rPr lang="it-IT"/>
              <a:t> </a:t>
            </a:r>
            <a:r>
              <a:rPr lang="it-IT" err="1"/>
              <a:t>here</a:t>
            </a:r>
            <a:r>
              <a:rPr lang="it-IT"/>
              <a:t> </a:t>
            </a:r>
            <a:r>
              <a:rPr lang="it-IT" err="1"/>
              <a:t>if</a:t>
            </a:r>
            <a:r>
              <a:rPr lang="it-IT"/>
              <a:t> </a:t>
            </a:r>
            <a:r>
              <a:rPr lang="it-IT" err="1"/>
              <a:t>needed</a:t>
            </a:r>
            <a:endParaRPr lang="it-IT"/>
          </a:p>
        </p:txBody>
      </p:sp>
      <p:sp>
        <p:nvSpPr>
          <p:cNvPr id="8" name="Segnaposto immagine 7">
            <a:extLst>
              <a:ext uri="{FF2B5EF4-FFF2-40B4-BE49-F238E27FC236}">
                <a16:creationId xmlns:a16="http://schemas.microsoft.com/office/drawing/2014/main" id="{8722C385-6F91-FC42-9CFD-C65BB7115FB6}"/>
              </a:ext>
            </a:extLst>
          </p:cNvPr>
          <p:cNvSpPr>
            <a:spLocks noGrp="1"/>
          </p:cNvSpPr>
          <p:nvPr>
            <p:ph type="pic" sz="quarter" idx="16" hasCustomPrompt="1"/>
          </p:nvPr>
        </p:nvSpPr>
        <p:spPr>
          <a:xfrm>
            <a:off x="874713" y="620712"/>
            <a:ext cx="4986337" cy="5004233"/>
          </a:xfrm>
          <a:prstGeom prst="rect">
            <a:avLst/>
          </a:prstGeom>
        </p:spPr>
        <p:txBody>
          <a:bodyPr/>
          <a:lstStyle>
            <a:lvl1pPr marL="0" indent="0" algn="ctr">
              <a:buNone/>
              <a:defRPr sz="1400">
                <a:latin typeface="Montserrat" pitchFamily="2" charset="77"/>
              </a:defRPr>
            </a:lvl1pPr>
          </a:lstStyle>
          <a:p>
            <a:r>
              <a:rPr lang="it-IT" err="1"/>
              <a:t>Place</a:t>
            </a:r>
            <a:r>
              <a:rPr lang="it-IT"/>
              <a:t> image </a:t>
            </a:r>
            <a:r>
              <a:rPr lang="it-IT" err="1"/>
              <a:t>here</a:t>
            </a:r>
            <a:r>
              <a:rPr lang="it-IT"/>
              <a:t> </a:t>
            </a:r>
          </a:p>
        </p:txBody>
      </p:sp>
      <p:sp>
        <p:nvSpPr>
          <p:cNvPr id="7" name="Segnaposto numero diapositiva 4">
            <a:extLst>
              <a:ext uri="{FF2B5EF4-FFF2-40B4-BE49-F238E27FC236}">
                <a16:creationId xmlns:a16="http://schemas.microsoft.com/office/drawing/2014/main" id="{7DAF7E17-4160-B409-42D2-EA2B2A1AC7F2}"/>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9" name="Segnaposto testo 12">
            <a:extLst>
              <a:ext uri="{FF2B5EF4-FFF2-40B4-BE49-F238E27FC236}">
                <a16:creationId xmlns:a16="http://schemas.microsoft.com/office/drawing/2014/main" id="{0238F505-2E30-D88C-00CF-C9A6CD773E8B}"/>
              </a:ext>
            </a:extLst>
          </p:cNvPr>
          <p:cNvSpPr>
            <a:spLocks noGrp="1"/>
          </p:cNvSpPr>
          <p:nvPr>
            <p:ph type="body" sz="quarter" idx="14" hasCustomPrompt="1"/>
          </p:nvPr>
        </p:nvSpPr>
        <p:spPr>
          <a:xfrm>
            <a:off x="1682495" y="6056095"/>
            <a:ext cx="9639523" cy="2531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3310570787"/>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text_thir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C84C95B-353F-1508-23C7-76DC7AA706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olo 8">
            <a:extLst>
              <a:ext uri="{FF2B5EF4-FFF2-40B4-BE49-F238E27FC236}">
                <a16:creationId xmlns:a16="http://schemas.microsoft.com/office/drawing/2014/main" id="{6FC943DD-4509-B64B-A9E4-B8BE3B0CA064}"/>
              </a:ext>
            </a:extLst>
          </p:cNvPr>
          <p:cNvSpPr>
            <a:spLocks noGrp="1"/>
          </p:cNvSpPr>
          <p:nvPr>
            <p:ph type="title" hasCustomPrompt="1"/>
          </p:nvPr>
        </p:nvSpPr>
        <p:spPr>
          <a:xfrm>
            <a:off x="8058912" y="1756217"/>
            <a:ext cx="3258375" cy="867930"/>
          </a:xfrm>
          <a:prstGeom prst="rect">
            <a:avLst/>
          </a:prstGeom>
        </p:spPr>
        <p:txBody>
          <a:bodyPr wrap="square" anchor="b" anchorCtr="0">
            <a:spAutoFit/>
          </a:bodyPr>
          <a:lstStyle>
            <a:lvl1pPr algn="l">
              <a:defRPr sz="2800" b="1" i="0">
                <a:solidFill>
                  <a:schemeClr val="tx2"/>
                </a:solidFill>
                <a:latin typeface="Montserrat" pitchFamily="2" charset="77"/>
              </a:defRPr>
            </a:lvl1pPr>
          </a:lstStyle>
          <a:p>
            <a:r>
              <a:rPr lang="it-IT"/>
              <a:t>Slide </a:t>
            </a:r>
            <a:r>
              <a:rPr lang="it-IT" err="1"/>
              <a:t>title</a:t>
            </a:r>
            <a:r>
              <a:rPr lang="it-IT"/>
              <a:t> </a:t>
            </a:r>
            <a:r>
              <a:rPr lang="it-IT" err="1"/>
              <a:t>goes</a:t>
            </a:r>
            <a:r>
              <a:rPr lang="it-IT"/>
              <a:t> </a:t>
            </a:r>
            <a:r>
              <a:rPr lang="it-IT" err="1"/>
              <a:t>here</a:t>
            </a:r>
            <a:endParaRPr lang="it-IT"/>
          </a:p>
        </p:txBody>
      </p:sp>
      <p:sp>
        <p:nvSpPr>
          <p:cNvPr id="12" name="Segnaposto testo 12">
            <a:extLst>
              <a:ext uri="{FF2B5EF4-FFF2-40B4-BE49-F238E27FC236}">
                <a16:creationId xmlns:a16="http://schemas.microsoft.com/office/drawing/2014/main" id="{6CE237CE-7D69-6445-A8FA-FE1265B13CE9}"/>
              </a:ext>
            </a:extLst>
          </p:cNvPr>
          <p:cNvSpPr>
            <a:spLocks noGrp="1"/>
          </p:cNvSpPr>
          <p:nvPr>
            <p:ph type="body" sz="quarter" idx="11" hasCustomPrompt="1"/>
          </p:nvPr>
        </p:nvSpPr>
        <p:spPr>
          <a:xfrm>
            <a:off x="8057326" y="620712"/>
            <a:ext cx="3258375" cy="342693"/>
          </a:xfrm>
          <a:prstGeom prst="rect">
            <a:avLst/>
          </a:prstGeom>
        </p:spPr>
        <p:txBody>
          <a:bodyPr/>
          <a:lstStyle>
            <a:lvl1pPr marL="0" indent="0" algn="l">
              <a:buNone/>
              <a:defRPr sz="1200" b="1" i="0">
                <a:solidFill>
                  <a:schemeClr val="tx2">
                    <a:lumMod val="60000"/>
                    <a:lumOff val="40000"/>
                  </a:schemeClr>
                </a:solidFill>
                <a:latin typeface="Montserrat" pitchFamily="2" charset="77"/>
              </a:defRPr>
            </a:lvl1pPr>
          </a:lstStyle>
          <a:p>
            <a:r>
              <a:rPr lang="it-IT" err="1"/>
              <a:t>Chapter</a:t>
            </a:r>
            <a:r>
              <a:rPr lang="it-IT"/>
              <a:t> 1</a:t>
            </a:r>
          </a:p>
        </p:txBody>
      </p:sp>
      <p:sp>
        <p:nvSpPr>
          <p:cNvPr id="13" name="Segnaposto testo 17">
            <a:extLst>
              <a:ext uri="{FF2B5EF4-FFF2-40B4-BE49-F238E27FC236}">
                <a16:creationId xmlns:a16="http://schemas.microsoft.com/office/drawing/2014/main" id="{E08DE718-4FD0-4146-B48B-E6B7889C61E7}"/>
              </a:ext>
            </a:extLst>
          </p:cNvPr>
          <p:cNvSpPr>
            <a:spLocks noGrp="1"/>
          </p:cNvSpPr>
          <p:nvPr>
            <p:ph type="body" sz="quarter" idx="13" hasCustomPrompt="1"/>
          </p:nvPr>
        </p:nvSpPr>
        <p:spPr>
          <a:xfrm>
            <a:off x="8058912" y="2767584"/>
            <a:ext cx="3258375" cy="3001637"/>
          </a:xfrm>
          <a:prstGeom prst="rect">
            <a:avLst/>
          </a:prstGeom>
        </p:spPr>
        <p:txBody>
          <a:bodyPr/>
          <a:lstStyle>
            <a:lvl1pPr marL="0" indent="0">
              <a:lnSpc>
                <a:spcPts val="1420"/>
              </a:lnSpc>
              <a:buNone/>
              <a:defRPr lang="it-IT" sz="1600" b="0" i="0" kern="1200">
                <a:solidFill>
                  <a:schemeClr val="bg2">
                    <a:lumMod val="10000"/>
                  </a:schemeClr>
                </a:solidFill>
                <a:latin typeface="Montserrat" pitchFamily="2" charset="77"/>
                <a:ea typeface="+mn-ea"/>
                <a:cs typeface="+mn-cs"/>
              </a:defRPr>
            </a:lvl1pPr>
          </a:lstStyle>
          <a:p>
            <a:r>
              <a:rPr lang="it-IT"/>
              <a:t>Slide text </a:t>
            </a:r>
            <a:r>
              <a:rPr lang="it-IT" err="1"/>
              <a:t>goes</a:t>
            </a:r>
            <a:r>
              <a:rPr lang="it-IT"/>
              <a:t> </a:t>
            </a:r>
            <a:r>
              <a:rPr lang="it-IT" err="1"/>
              <a:t>here</a:t>
            </a:r>
            <a:r>
              <a:rPr lang="it-IT"/>
              <a:t>. </a:t>
            </a:r>
          </a:p>
        </p:txBody>
      </p:sp>
      <p:sp>
        <p:nvSpPr>
          <p:cNvPr id="15" name="Segnaposto immagine 7">
            <a:extLst>
              <a:ext uri="{FF2B5EF4-FFF2-40B4-BE49-F238E27FC236}">
                <a16:creationId xmlns:a16="http://schemas.microsoft.com/office/drawing/2014/main" id="{0FE59C10-B593-FA42-82C9-9EA028DB4700}"/>
              </a:ext>
            </a:extLst>
          </p:cNvPr>
          <p:cNvSpPr>
            <a:spLocks noGrp="1"/>
          </p:cNvSpPr>
          <p:nvPr>
            <p:ph type="pic" sz="quarter" idx="16" hasCustomPrompt="1"/>
          </p:nvPr>
        </p:nvSpPr>
        <p:spPr>
          <a:xfrm>
            <a:off x="1" y="0"/>
            <a:ext cx="7805650" cy="6858000"/>
          </a:xfrm>
          <a:prstGeom prst="rect">
            <a:avLst/>
          </a:prstGeom>
        </p:spPr>
        <p:txBody>
          <a:bodyPr/>
          <a:lstStyle>
            <a:lvl1pPr marL="0" indent="0" algn="ctr">
              <a:buNone/>
              <a:defRPr sz="1400">
                <a:latin typeface="Montserrat" pitchFamily="2" charset="77"/>
              </a:defRPr>
            </a:lvl1pPr>
          </a:lstStyle>
          <a:p>
            <a:r>
              <a:rPr lang="it-IT" err="1"/>
              <a:t>Place</a:t>
            </a:r>
            <a:r>
              <a:rPr lang="it-IT"/>
              <a:t> image </a:t>
            </a:r>
            <a:r>
              <a:rPr lang="it-IT" err="1"/>
              <a:t>here</a:t>
            </a:r>
            <a:r>
              <a:rPr lang="it-IT"/>
              <a:t> </a:t>
            </a:r>
          </a:p>
        </p:txBody>
      </p:sp>
      <p:sp>
        <p:nvSpPr>
          <p:cNvPr id="17" name="Segnaposto numero diapositiva 4">
            <a:extLst>
              <a:ext uri="{FF2B5EF4-FFF2-40B4-BE49-F238E27FC236}">
                <a16:creationId xmlns:a16="http://schemas.microsoft.com/office/drawing/2014/main" id="{7C44343C-7161-6F49-884F-357C7921CDFF}"/>
              </a:ext>
            </a:extLst>
          </p:cNvPr>
          <p:cNvSpPr txBox="1">
            <a:spLocks/>
          </p:cNvSpPr>
          <p:nvPr userDrawn="1"/>
        </p:nvSpPr>
        <p:spPr>
          <a:xfrm>
            <a:off x="11315701" y="6318011"/>
            <a:ext cx="808511" cy="253116"/>
          </a:xfrm>
          <a:prstGeom prst="rect">
            <a:avLst/>
          </a:prstGeom>
        </p:spPr>
        <p:txBody>
          <a:bodyPr/>
          <a:lstStyle>
            <a:defPPr>
              <a:defRPr lang="it-IT"/>
            </a:defPPr>
            <a:lvl1pPr marL="0" algn="ctr" defTabSz="914400" rtl="0" eaLnBrk="1" latinLnBrk="0" hangingPunct="1">
              <a:defRPr sz="1000" b="0" i="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DA1E0E-B39C-2B4B-A8DC-721166929365}" type="slidenum">
              <a:rPr lang="it-IT" smtClean="0"/>
              <a:pPr/>
              <a:t>‹#›</a:t>
            </a:fld>
            <a:endParaRPr lang="it-IT"/>
          </a:p>
        </p:txBody>
      </p:sp>
      <p:sp>
        <p:nvSpPr>
          <p:cNvPr id="5" name="Segnaposto numero diapositiva 4">
            <a:extLst>
              <a:ext uri="{FF2B5EF4-FFF2-40B4-BE49-F238E27FC236}">
                <a16:creationId xmlns:a16="http://schemas.microsoft.com/office/drawing/2014/main" id="{E547B894-7DF9-5E83-3E39-DA33E348B833}"/>
              </a:ext>
            </a:extLst>
          </p:cNvPr>
          <p:cNvSpPr>
            <a:spLocks noGrp="1"/>
          </p:cNvSpPr>
          <p:nvPr>
            <p:ph type="sldNum" sz="quarter" idx="12"/>
          </p:nvPr>
        </p:nvSpPr>
        <p:spPr>
          <a:xfrm>
            <a:off x="11408229" y="6056095"/>
            <a:ext cx="448809" cy="253116"/>
          </a:xfrm>
          <a:prstGeom prst="rect">
            <a:avLst/>
          </a:prstGeom>
        </p:spPr>
        <p:txBody>
          <a:bodyPr/>
          <a:lstStyle>
            <a:lvl1pPr algn="ctr">
              <a:defRPr sz="1000" b="0" i="0">
                <a:solidFill>
                  <a:schemeClr val="tx2">
                    <a:lumMod val="60000"/>
                    <a:lumOff val="40000"/>
                  </a:schemeClr>
                </a:solidFill>
                <a:latin typeface="Montserrat" pitchFamily="2" charset="77"/>
              </a:defRPr>
            </a:lvl1pPr>
          </a:lstStyle>
          <a:p>
            <a:fld id="{6EDA1E0E-B39C-2B4B-A8DC-721166929365}" type="slidenum">
              <a:rPr lang="it-IT" smtClean="0"/>
              <a:pPr/>
              <a:t>‹#›</a:t>
            </a:fld>
            <a:endParaRPr lang="it-IT"/>
          </a:p>
        </p:txBody>
      </p:sp>
      <p:sp>
        <p:nvSpPr>
          <p:cNvPr id="6" name="Segnaposto testo 12">
            <a:extLst>
              <a:ext uri="{FF2B5EF4-FFF2-40B4-BE49-F238E27FC236}">
                <a16:creationId xmlns:a16="http://schemas.microsoft.com/office/drawing/2014/main" id="{E72698D4-2C78-0CDF-7EF1-E0067735098F}"/>
              </a:ext>
            </a:extLst>
          </p:cNvPr>
          <p:cNvSpPr>
            <a:spLocks noGrp="1"/>
          </p:cNvSpPr>
          <p:nvPr>
            <p:ph type="body" sz="quarter" idx="14" hasCustomPrompt="1"/>
          </p:nvPr>
        </p:nvSpPr>
        <p:spPr>
          <a:xfrm>
            <a:off x="8057326" y="6056095"/>
            <a:ext cx="3264692" cy="261916"/>
          </a:xfrm>
          <a:prstGeom prst="rect">
            <a:avLst/>
          </a:prstGeom>
        </p:spPr>
        <p:txBody>
          <a:bodyPr rIns="0"/>
          <a:lstStyle>
            <a:lvl1pPr marL="0" indent="0" algn="r">
              <a:buNone/>
              <a:defRPr sz="1000" b="0" i="0">
                <a:solidFill>
                  <a:schemeClr val="tx2">
                    <a:lumMod val="60000"/>
                    <a:lumOff val="40000"/>
                  </a:schemeClr>
                </a:solidFill>
                <a:latin typeface="Montserrat" pitchFamily="2" charset="77"/>
              </a:defRPr>
            </a:lvl1pPr>
          </a:lstStyle>
          <a:p>
            <a:r>
              <a:rPr lang="it-IT" err="1"/>
              <a:t>Crops</a:t>
            </a:r>
            <a:r>
              <a:rPr lang="it-IT"/>
              <a:t> – </a:t>
            </a:r>
            <a:r>
              <a:rPr lang="it-IT" err="1"/>
              <a:t>presentation</a:t>
            </a:r>
            <a:r>
              <a:rPr lang="it-IT"/>
              <a:t> </a:t>
            </a:r>
            <a:r>
              <a:rPr lang="it-IT" err="1"/>
              <a:t>title</a:t>
            </a:r>
            <a:endParaRPr lang="it-IT"/>
          </a:p>
        </p:txBody>
      </p:sp>
    </p:spTree>
    <p:extLst>
      <p:ext uri="{BB962C8B-B14F-4D97-AF65-F5344CB8AC3E}">
        <p14:creationId xmlns:p14="http://schemas.microsoft.com/office/powerpoint/2010/main" val="233624379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3840">
          <p15:clr>
            <a:srgbClr val="FBAE40"/>
          </p15:clr>
        </p15:guide>
        <p15:guide id="4" pos="551">
          <p15:clr>
            <a:srgbClr val="FBAE40"/>
          </p15:clr>
        </p15:guide>
        <p15:guide id="5" pos="71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9BE448FC-6BB7-BD43-BE39-5CFF5251221E}"/>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1600">
                <a:latin typeface="Montserrat" pitchFamily="2" charset="77"/>
              </a:defRPr>
            </a:lvl1pPr>
          </a:lstStyle>
          <a:p>
            <a:r>
              <a:rPr lang="it-IT" err="1"/>
              <a:t>Insert</a:t>
            </a:r>
            <a:r>
              <a:rPr lang="it-IT"/>
              <a:t> full frame image</a:t>
            </a:r>
          </a:p>
        </p:txBody>
      </p:sp>
    </p:spTree>
    <p:extLst>
      <p:ext uri="{BB962C8B-B14F-4D97-AF65-F5344CB8AC3E}">
        <p14:creationId xmlns:p14="http://schemas.microsoft.com/office/powerpoint/2010/main" val="36427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492471"/>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1" r:id="rId3"/>
    <p:sldLayoutId id="2147483703" r:id="rId4"/>
    <p:sldLayoutId id="2147483705" r:id="rId5"/>
    <p:sldLayoutId id="2147483652" r:id="rId6"/>
    <p:sldLayoutId id="2147483660" r:id="rId7"/>
    <p:sldLayoutId id="2147483661" r:id="rId8"/>
    <p:sldLayoutId id="2147483662" r:id="rId9"/>
    <p:sldLayoutId id="2147483706" r:id="rId10"/>
    <p:sldLayoutId id="2147483655" r:id="rId11"/>
    <p:sldLayoutId id="2147483707" r:id="rId12"/>
    <p:sldLayoutId id="2147483708" r:id="rId13"/>
    <p:sldLayoutId id="2147483710" r:id="rId14"/>
    <p:sldLayoutId id="2147483711" r:id="rId15"/>
    <p:sldLayoutId id="214748371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fraisl@iiasa.ac.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fraisl@iiasa.ac.a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https://doi.org/10.1007/s11625-020-00833-7"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A206082-7553-E847-E36C-63F2430F52AF}"/>
              </a:ext>
            </a:extLst>
          </p:cNvPr>
          <p:cNvSpPr>
            <a:spLocks noGrp="1"/>
          </p:cNvSpPr>
          <p:nvPr>
            <p:ph type="body" sz="quarter" idx="10"/>
          </p:nvPr>
        </p:nvSpPr>
        <p:spPr>
          <a:xfrm>
            <a:off x="587114" y="2838069"/>
            <a:ext cx="11300085" cy="590931"/>
          </a:xfrm>
        </p:spPr>
        <p:txBody>
          <a:bodyPr/>
          <a:lstStyle/>
          <a:p>
            <a:r>
              <a:rPr lang="it-IT" dirty="0"/>
              <a:t>Dilek Fraisl, </a:t>
            </a:r>
            <a:r>
              <a:rPr lang="en-US" dirty="0"/>
              <a:t>Mariana Neves | Omar Seidu | Cyrus Kwesi Darpoh | Aparna Basnyat | Fatma Usheva | Basil Tungbani | Dieudonnee Ankamah | Linda See | Arvinn Gadgil</a:t>
            </a:r>
            <a:endParaRPr lang="it-IT" dirty="0"/>
          </a:p>
        </p:txBody>
      </p:sp>
      <p:sp>
        <p:nvSpPr>
          <p:cNvPr id="3" name="Segnaposto testo 2">
            <a:extLst>
              <a:ext uri="{FF2B5EF4-FFF2-40B4-BE49-F238E27FC236}">
                <a16:creationId xmlns:a16="http://schemas.microsoft.com/office/drawing/2014/main" id="{C91E0699-BE5E-E493-7340-7F14C396350A}"/>
              </a:ext>
            </a:extLst>
          </p:cNvPr>
          <p:cNvSpPr>
            <a:spLocks noGrp="1"/>
          </p:cNvSpPr>
          <p:nvPr>
            <p:ph type="body" sz="quarter" idx="11"/>
          </p:nvPr>
        </p:nvSpPr>
        <p:spPr>
          <a:xfrm>
            <a:off x="497305" y="1725250"/>
            <a:ext cx="11518231" cy="1204738"/>
          </a:xfrm>
        </p:spPr>
        <p:txBody>
          <a:bodyPr/>
          <a:lstStyle/>
          <a:p>
            <a:pPr algn="just"/>
            <a:r>
              <a:rPr lang="en-US" sz="2800" dirty="0"/>
              <a:t>Leveraging Citizen Data to Improve Public Services and Measure Progress Toward Sustainable Development Goal 16</a:t>
            </a:r>
            <a:endParaRPr lang="it-IT" sz="2800" dirty="0"/>
          </a:p>
        </p:txBody>
      </p:sp>
      <p:sp>
        <p:nvSpPr>
          <p:cNvPr id="5" name="TextBox 3">
            <a:extLst>
              <a:ext uri="{FF2B5EF4-FFF2-40B4-BE49-F238E27FC236}">
                <a16:creationId xmlns:a16="http://schemas.microsoft.com/office/drawing/2014/main" id="{4A945513-E110-0783-B440-0B867D70A2EB}"/>
              </a:ext>
            </a:extLst>
          </p:cNvPr>
          <p:cNvSpPr txBox="1"/>
          <p:nvPr/>
        </p:nvSpPr>
        <p:spPr>
          <a:xfrm>
            <a:off x="854924" y="4117088"/>
            <a:ext cx="10303807" cy="10156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Montserrat"/>
              </a:rPr>
              <a:t>Dr. Dilek Fraisl </a:t>
            </a:r>
          </a:p>
          <a:p>
            <a:r>
              <a:rPr lang="en-GB" sz="1400" dirty="0">
                <a:solidFill>
                  <a:schemeClr val="bg1"/>
                </a:solidFill>
                <a:latin typeface="Montserrat"/>
              </a:rPr>
              <a:t>Senior Research Scholar</a:t>
            </a:r>
          </a:p>
          <a:p>
            <a:r>
              <a:rPr lang="en-GB" sz="1400" dirty="0">
                <a:solidFill>
                  <a:schemeClr val="bg1"/>
                </a:solidFill>
                <a:latin typeface="Montserrat"/>
              </a:rPr>
              <a:t>International Institute for Applied Systems Analysis (IIASA)</a:t>
            </a:r>
          </a:p>
          <a:p>
            <a:r>
              <a:rPr lang="en-GB" sz="1400" dirty="0">
                <a:solidFill>
                  <a:schemeClr val="bg1"/>
                </a:solidFill>
                <a:latin typeface="Montserrat"/>
                <a:hlinkClick r:id="rId2">
                  <a:extLst>
                    <a:ext uri="{A12FA001-AC4F-418D-AE19-62706E023703}">
                      <ahyp:hlinkClr xmlns:ahyp="http://schemas.microsoft.com/office/drawing/2018/hyperlinkcolor" val="tx"/>
                    </a:ext>
                  </a:extLst>
                </a:hlinkClick>
              </a:rPr>
              <a:t>fraisl@iiasa.ac.at</a:t>
            </a:r>
            <a:r>
              <a:rPr lang="en-GB" dirty="0">
                <a:solidFill>
                  <a:schemeClr val="bg1"/>
                </a:solidFill>
                <a:latin typeface="Montserrat"/>
              </a:rPr>
              <a:t> </a:t>
            </a:r>
            <a:endParaRPr lang="en-US" dirty="0">
              <a:solidFill>
                <a:schemeClr val="bg1"/>
              </a:solidFill>
              <a:latin typeface="Montserrat"/>
            </a:endParaRPr>
          </a:p>
        </p:txBody>
      </p:sp>
    </p:spTree>
    <p:extLst>
      <p:ext uri="{BB962C8B-B14F-4D97-AF65-F5344CB8AC3E}">
        <p14:creationId xmlns:p14="http://schemas.microsoft.com/office/powerpoint/2010/main" val="286952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C1DAD4-CFC6-0808-BDCD-474ACAB0DC10}"/>
              </a:ext>
            </a:extLst>
          </p:cNvPr>
          <p:cNvSpPr>
            <a:spLocks noGrp="1"/>
          </p:cNvSpPr>
          <p:nvPr>
            <p:ph type="sldNum" idx="12"/>
          </p:nvPr>
        </p:nvSpPr>
        <p:spPr/>
        <p:txBody>
          <a:bodyPr/>
          <a:lstStyle/>
          <a:p>
            <a:pPr algn="r"/>
            <a:fld id="{00000000-1234-1234-1234-123412341234}" type="slidenum">
              <a:rPr lang="en" smtClean="0"/>
              <a:pPr algn="r"/>
              <a:t>10</a:t>
            </a:fld>
            <a:endParaRPr lang="en"/>
          </a:p>
        </p:txBody>
      </p:sp>
      <p:pic>
        <p:nvPicPr>
          <p:cNvPr id="3074" name="Picture 2" descr="Details are in the caption following the image">
            <a:extLst>
              <a:ext uri="{FF2B5EF4-FFF2-40B4-BE49-F238E27FC236}">
                <a16:creationId xmlns:a16="http://schemas.microsoft.com/office/drawing/2014/main" id="{D9EADF73-B26D-A283-6AA2-99054160E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655" y="193682"/>
            <a:ext cx="9542689" cy="647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8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A704F2-1578-4B68-B988-EE2F0854FF42}"/>
              </a:ext>
            </a:extLst>
          </p:cNvPr>
          <p:cNvSpPr>
            <a:spLocks noGrp="1"/>
          </p:cNvSpPr>
          <p:nvPr>
            <p:ph type="sldNum" sz="quarter" idx="12"/>
          </p:nvPr>
        </p:nvSpPr>
        <p:spPr/>
        <p:txBody>
          <a:bodyPr/>
          <a:lstStyle/>
          <a:p>
            <a:pPr>
              <a:defRPr/>
            </a:pPr>
            <a:fld id="{4B08FBC5-ED23-2943-9810-ABC0351CB05B}" type="slidenum">
              <a:rPr lang="en-US" smtClean="0"/>
              <a:pPr>
                <a:defRPr/>
              </a:pPr>
              <a:t>11</a:t>
            </a:fld>
            <a:endParaRPr lang="en-US"/>
          </a:p>
        </p:txBody>
      </p:sp>
      <p:pic>
        <p:nvPicPr>
          <p:cNvPr id="5" name="Picture 2" descr="A person and person sitting on a motorcycle&#10;&#10;Description automatically generated">
            <a:extLst>
              <a:ext uri="{FF2B5EF4-FFF2-40B4-BE49-F238E27FC236}">
                <a16:creationId xmlns:a16="http://schemas.microsoft.com/office/drawing/2014/main" id="{B9DEE740-64D3-4850-8E8B-3D7539355D4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581705">
            <a:off x="408395" y="363307"/>
            <a:ext cx="3170712" cy="4567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A group of people sitting outside&#10;&#10;Description automatically generated">
            <a:extLst>
              <a:ext uri="{FF2B5EF4-FFF2-40B4-BE49-F238E27FC236}">
                <a16:creationId xmlns:a16="http://schemas.microsoft.com/office/drawing/2014/main" id="{5C987F4D-1B2D-4EAC-8BED-98FB1AF43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72222">
            <a:off x="3773041" y="413544"/>
            <a:ext cx="4651837" cy="41298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a:extLst>
              <a:ext uri="{FF2B5EF4-FFF2-40B4-BE49-F238E27FC236}">
                <a16:creationId xmlns:a16="http://schemas.microsoft.com/office/drawing/2014/main" id="{FD0F6D1B-783A-44A8-8FF4-BE43003F5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99840">
            <a:off x="7412922" y="-34420"/>
            <a:ext cx="4329953" cy="41327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670A7EF-D8CD-0E25-5F3B-D3B14027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24160">
            <a:off x="1819593" y="3211730"/>
            <a:ext cx="3811434" cy="3512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A group of people standing outside holding microphones&#10;&#10;Description automatically generated">
            <a:extLst>
              <a:ext uri="{FF2B5EF4-FFF2-40B4-BE49-F238E27FC236}">
                <a16:creationId xmlns:a16="http://schemas.microsoft.com/office/drawing/2014/main" id="{295EF82B-6853-B914-2900-CE9C0528A4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21391">
            <a:off x="6283266" y="2980173"/>
            <a:ext cx="4656422" cy="386902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2E1F2CF4-3404-D632-1C6E-3AE143C5BF6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4109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DAF921-11CB-22D2-5A33-B3A12EB1F33C}"/>
              </a:ext>
            </a:extLst>
          </p:cNvPr>
          <p:cNvSpPr>
            <a:spLocks noGrp="1"/>
          </p:cNvSpPr>
          <p:nvPr>
            <p:ph type="sldNum" sz="quarter" idx="11"/>
          </p:nvPr>
        </p:nvSpPr>
        <p:spPr/>
        <p:txBody>
          <a:bodyPr/>
          <a:lstStyle/>
          <a:p>
            <a:fld id="{838B0777-827F-8D42-90B1-61394C340E65}" type="slidenum">
              <a:rPr lang="en-US" smtClean="0"/>
              <a:pPr/>
              <a:t>12</a:t>
            </a:fld>
            <a:endParaRPr lang="en-US" dirty="0"/>
          </a:p>
        </p:txBody>
      </p:sp>
      <p:pic>
        <p:nvPicPr>
          <p:cNvPr id="4" name="Picture 3">
            <a:extLst>
              <a:ext uri="{FF2B5EF4-FFF2-40B4-BE49-F238E27FC236}">
                <a16:creationId xmlns:a16="http://schemas.microsoft.com/office/drawing/2014/main" id="{F3FE2867-8A68-9629-51D7-B43CD9FF7572}"/>
              </a:ext>
            </a:extLst>
          </p:cNvPr>
          <p:cNvPicPr>
            <a:picLocks noChangeAspect="1"/>
          </p:cNvPicPr>
          <p:nvPr/>
        </p:nvPicPr>
        <p:blipFill>
          <a:blip r:embed="rId2"/>
          <a:stretch>
            <a:fillRect/>
          </a:stretch>
        </p:blipFill>
        <p:spPr>
          <a:xfrm>
            <a:off x="353291" y="1041223"/>
            <a:ext cx="6426530" cy="3206915"/>
          </a:xfrm>
          <a:prstGeom prst="rect">
            <a:avLst/>
          </a:prstGeom>
          <a:ln>
            <a:solidFill>
              <a:schemeClr val="tx1"/>
            </a:solidFill>
          </a:ln>
        </p:spPr>
      </p:pic>
      <p:pic>
        <p:nvPicPr>
          <p:cNvPr id="6" name="Picture 5">
            <a:extLst>
              <a:ext uri="{FF2B5EF4-FFF2-40B4-BE49-F238E27FC236}">
                <a16:creationId xmlns:a16="http://schemas.microsoft.com/office/drawing/2014/main" id="{AE1BF8BF-350A-6930-CA6D-2C389854E5D6}"/>
              </a:ext>
            </a:extLst>
          </p:cNvPr>
          <p:cNvPicPr>
            <a:picLocks noChangeAspect="1"/>
          </p:cNvPicPr>
          <p:nvPr/>
        </p:nvPicPr>
        <p:blipFill>
          <a:blip r:embed="rId3"/>
          <a:stretch>
            <a:fillRect/>
          </a:stretch>
        </p:blipFill>
        <p:spPr>
          <a:xfrm>
            <a:off x="7031512" y="398166"/>
            <a:ext cx="4807197" cy="3753043"/>
          </a:xfrm>
          <a:prstGeom prst="rect">
            <a:avLst/>
          </a:prstGeom>
          <a:ln>
            <a:solidFill>
              <a:schemeClr val="tx1"/>
            </a:solidFill>
          </a:ln>
        </p:spPr>
      </p:pic>
      <p:pic>
        <p:nvPicPr>
          <p:cNvPr id="8" name="Picture 7">
            <a:extLst>
              <a:ext uri="{FF2B5EF4-FFF2-40B4-BE49-F238E27FC236}">
                <a16:creationId xmlns:a16="http://schemas.microsoft.com/office/drawing/2014/main" id="{FAA08F78-2C13-0C43-E208-606C25F2D308}"/>
              </a:ext>
            </a:extLst>
          </p:cNvPr>
          <p:cNvPicPr>
            <a:picLocks noChangeAspect="1"/>
          </p:cNvPicPr>
          <p:nvPr/>
        </p:nvPicPr>
        <p:blipFill>
          <a:blip r:embed="rId4"/>
          <a:stretch>
            <a:fillRect/>
          </a:stretch>
        </p:blipFill>
        <p:spPr>
          <a:xfrm>
            <a:off x="940494" y="4436346"/>
            <a:ext cx="6834474" cy="2214624"/>
          </a:xfrm>
          <a:prstGeom prst="rect">
            <a:avLst/>
          </a:prstGeom>
          <a:ln>
            <a:solidFill>
              <a:schemeClr val="tx1"/>
            </a:solidFill>
          </a:ln>
        </p:spPr>
      </p:pic>
      <p:sp>
        <p:nvSpPr>
          <p:cNvPr id="9" name="Title 1">
            <a:extLst>
              <a:ext uri="{FF2B5EF4-FFF2-40B4-BE49-F238E27FC236}">
                <a16:creationId xmlns:a16="http://schemas.microsoft.com/office/drawing/2014/main" id="{362C4D9F-306C-3A99-4A72-A8AA08FD09E1}"/>
              </a:ext>
            </a:extLst>
          </p:cNvPr>
          <p:cNvSpPr txBox="1">
            <a:spLocks/>
          </p:cNvSpPr>
          <p:nvPr/>
        </p:nvSpPr>
        <p:spPr>
          <a:xfrm>
            <a:off x="384445" y="464417"/>
            <a:ext cx="6364221" cy="434238"/>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 &amp; UNDP Policy Brief</a:t>
            </a:r>
          </a:p>
        </p:txBody>
      </p:sp>
      <p:pic>
        <p:nvPicPr>
          <p:cNvPr id="11" name="Picture 10">
            <a:extLst>
              <a:ext uri="{FF2B5EF4-FFF2-40B4-BE49-F238E27FC236}">
                <a16:creationId xmlns:a16="http://schemas.microsoft.com/office/drawing/2014/main" id="{CDEA64E0-0946-F1A4-06B0-0FC4AAB12196}"/>
              </a:ext>
            </a:extLst>
          </p:cNvPr>
          <p:cNvPicPr>
            <a:picLocks noChangeAspect="1"/>
          </p:cNvPicPr>
          <p:nvPr/>
        </p:nvPicPr>
        <p:blipFill>
          <a:blip r:embed="rId5"/>
          <a:stretch>
            <a:fillRect/>
          </a:stretch>
        </p:blipFill>
        <p:spPr>
          <a:xfrm>
            <a:off x="8692738" y="4248138"/>
            <a:ext cx="2558768" cy="2558768"/>
          </a:xfrm>
          <a:prstGeom prst="rect">
            <a:avLst/>
          </a:prstGeom>
        </p:spPr>
      </p:pic>
    </p:spTree>
    <p:extLst>
      <p:ext uri="{BB962C8B-B14F-4D97-AF65-F5344CB8AC3E}">
        <p14:creationId xmlns:p14="http://schemas.microsoft.com/office/powerpoint/2010/main" val="178144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B53F-4732-C498-3714-1B788F683C81}"/>
              </a:ext>
            </a:extLst>
          </p:cNvPr>
          <p:cNvSpPr>
            <a:spLocks noGrp="1"/>
          </p:cNvSpPr>
          <p:nvPr>
            <p:ph type="title"/>
          </p:nvPr>
        </p:nvSpPr>
        <p:spPr>
          <a:xfrm>
            <a:off x="475012" y="341665"/>
            <a:ext cx="11509187" cy="691488"/>
          </a:xfrm>
        </p:spPr>
        <p:txBody>
          <a:bodyPr>
            <a:noAutofit/>
          </a:bodyPr>
          <a:lstStyle/>
          <a:p>
            <a:r>
              <a:rPr lang="en-US" sz="3400" dirty="0"/>
              <a:t>Example on the results on government services</a:t>
            </a:r>
          </a:p>
        </p:txBody>
      </p:sp>
      <p:sp>
        <p:nvSpPr>
          <p:cNvPr id="3" name="Text Placeholder 2">
            <a:extLst>
              <a:ext uri="{FF2B5EF4-FFF2-40B4-BE49-F238E27FC236}">
                <a16:creationId xmlns:a16="http://schemas.microsoft.com/office/drawing/2014/main" id="{FC258566-0CE2-AB68-845C-82A47F4941F5}"/>
              </a:ext>
            </a:extLst>
          </p:cNvPr>
          <p:cNvSpPr>
            <a:spLocks noGrp="1"/>
          </p:cNvSpPr>
          <p:nvPr>
            <p:ph type="body" idx="1"/>
          </p:nvPr>
        </p:nvSpPr>
        <p:spPr>
          <a:xfrm>
            <a:off x="207800" y="1305779"/>
            <a:ext cx="11643774" cy="4762513"/>
          </a:xfrm>
        </p:spPr>
        <p:txBody>
          <a:bodyPr>
            <a:normAutofit lnSpcReduction="10000"/>
          </a:bodyPr>
          <a:lstStyle/>
          <a:p>
            <a:pPr lvl="0" algn="just"/>
            <a:r>
              <a:rPr lang="en-US" b="1" dirty="0"/>
              <a:t>70%</a:t>
            </a:r>
            <a:r>
              <a:rPr lang="en-US" dirty="0"/>
              <a:t> attempted to obtain an ID or passport in the previous 12 months.</a:t>
            </a:r>
          </a:p>
          <a:p>
            <a:pPr lvl="0" algn="just"/>
            <a:r>
              <a:rPr lang="en-US" b="1" dirty="0"/>
              <a:t>Over 80%</a:t>
            </a:r>
            <a:r>
              <a:rPr lang="en-US" dirty="0"/>
              <a:t> cited </a:t>
            </a:r>
            <a:r>
              <a:rPr lang="en-US" b="1" dirty="0"/>
              <a:t>high cost</a:t>
            </a:r>
            <a:r>
              <a:rPr lang="en-US" dirty="0"/>
              <a:t> as a major barrier, while many reported </a:t>
            </a:r>
            <a:r>
              <a:rPr lang="en-US" b="1" dirty="0"/>
              <a:t>long waiting times and unfair treatment</a:t>
            </a:r>
            <a:r>
              <a:rPr lang="en-US" dirty="0"/>
              <a:t>.</a:t>
            </a:r>
          </a:p>
          <a:p>
            <a:pPr lvl="0" algn="just"/>
            <a:r>
              <a:rPr lang="en-US" dirty="0"/>
              <a:t>Participants in </a:t>
            </a:r>
            <a:r>
              <a:rPr lang="en-US" b="1" dirty="0"/>
              <a:t>rural Suhum</a:t>
            </a:r>
            <a:r>
              <a:rPr lang="en-US" dirty="0"/>
              <a:t> faced greater challenges with </a:t>
            </a:r>
            <a:r>
              <a:rPr lang="en-US" b="1" dirty="0"/>
              <a:t>travel distance and inefficiency</a:t>
            </a:r>
            <a:r>
              <a:rPr lang="en-US" dirty="0"/>
              <a:t>, whereas those in </a:t>
            </a:r>
            <a:r>
              <a:rPr lang="en-US" b="1" dirty="0"/>
              <a:t>urban Ga East</a:t>
            </a:r>
            <a:r>
              <a:rPr lang="en-US" dirty="0"/>
              <a:t> pointed to </a:t>
            </a:r>
            <a:r>
              <a:rPr lang="en-US" b="1" dirty="0"/>
              <a:t>communication gaps and perceived bias</a:t>
            </a:r>
            <a:r>
              <a:rPr lang="en-US" dirty="0"/>
              <a:t>.</a:t>
            </a:r>
          </a:p>
          <a:p>
            <a:pPr lvl="0" algn="just"/>
            <a:r>
              <a:rPr lang="en-US" dirty="0"/>
              <a:t>A shared demand emerged for </a:t>
            </a:r>
            <a:r>
              <a:rPr lang="en-US" b="1" dirty="0"/>
              <a:t>faster, more affordable, and regionally available services</a:t>
            </a:r>
            <a:r>
              <a:rPr lang="en-US" dirty="0"/>
              <a:t>.</a:t>
            </a:r>
          </a:p>
          <a:p>
            <a:pPr lvl="0" algn="just"/>
            <a:r>
              <a:rPr lang="en-US" dirty="0"/>
              <a:t>Compared with the 2019 GSS survey which was conducted to measure the same indicator, </a:t>
            </a:r>
            <a:r>
              <a:rPr lang="en-US" b="1" dirty="0"/>
              <a:t>demand for IDs rose from 36.5% to 70.5%</a:t>
            </a:r>
            <a:r>
              <a:rPr lang="en-US" dirty="0"/>
              <a:t>, while </a:t>
            </a:r>
            <a:r>
              <a:rPr lang="en-US" b="1" dirty="0"/>
              <a:t>affordability concerns jumped from 11% to 86.6%</a:t>
            </a:r>
            <a:r>
              <a:rPr lang="en-US" dirty="0"/>
              <a:t>, reflecting both growing need and mounting frustration.</a:t>
            </a:r>
          </a:p>
        </p:txBody>
      </p:sp>
      <p:sp>
        <p:nvSpPr>
          <p:cNvPr id="4" name="Slide Number Placeholder 3">
            <a:extLst>
              <a:ext uri="{FF2B5EF4-FFF2-40B4-BE49-F238E27FC236}">
                <a16:creationId xmlns:a16="http://schemas.microsoft.com/office/drawing/2014/main" id="{B9B1C95E-9D2F-5923-FE98-1B483B4B16DE}"/>
              </a:ext>
            </a:extLst>
          </p:cNvPr>
          <p:cNvSpPr>
            <a:spLocks noGrp="1"/>
          </p:cNvSpPr>
          <p:nvPr>
            <p:ph type="sldNum" idx="12"/>
          </p:nvPr>
        </p:nvSpPr>
        <p:spPr/>
        <p:txBody>
          <a:bodyPr/>
          <a:lstStyle/>
          <a:p>
            <a:pPr algn="r"/>
            <a:fld id="{00000000-1234-1234-1234-123412341234}" type="slidenum">
              <a:rPr lang="en" smtClean="0"/>
              <a:pPr algn="r"/>
              <a:t>13</a:t>
            </a:fld>
            <a:endParaRPr lang="en"/>
          </a:p>
        </p:txBody>
      </p:sp>
    </p:spTree>
    <p:extLst>
      <p:ext uri="{BB962C8B-B14F-4D97-AF65-F5344CB8AC3E}">
        <p14:creationId xmlns:p14="http://schemas.microsoft.com/office/powerpoint/2010/main" val="222688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1DB3-1D36-A139-2630-BCC57122A31B}"/>
              </a:ext>
            </a:extLst>
          </p:cNvPr>
          <p:cNvSpPr>
            <a:spLocks noGrp="1"/>
          </p:cNvSpPr>
          <p:nvPr>
            <p:ph type="title"/>
          </p:nvPr>
        </p:nvSpPr>
        <p:spPr>
          <a:xfrm>
            <a:off x="645207" y="259224"/>
            <a:ext cx="10901585" cy="1985212"/>
          </a:xfrm>
        </p:spPr>
        <p:txBody>
          <a:bodyPr>
            <a:noAutofit/>
          </a:bodyPr>
          <a:lstStyle/>
          <a:p>
            <a:r>
              <a:rPr lang="en-US" sz="2800" dirty="0">
                <a:latin typeface="+mn-lt"/>
              </a:rPr>
              <a:t>In addition to official statistics and SDG reporting impact, POLICY IMPACT achieved: </a:t>
            </a:r>
            <a:br>
              <a:rPr lang="en-US" sz="2800" dirty="0">
                <a:latin typeface="+mn-lt"/>
              </a:rPr>
            </a:br>
            <a:r>
              <a:rPr lang="en-US" sz="2800" i="1" dirty="0">
                <a:solidFill>
                  <a:schemeClr val="accent1"/>
                </a:solidFill>
                <a:latin typeface="+mn-lt"/>
              </a:rPr>
              <a:t>Ghana’s </a:t>
            </a:r>
            <a:r>
              <a:rPr lang="en-US" sz="2800" b="1" i="1" dirty="0">
                <a:solidFill>
                  <a:schemeClr val="accent1"/>
                </a:solidFill>
                <a:latin typeface="+mn-lt"/>
              </a:rPr>
              <a:t>most comprehensive passport reform package</a:t>
            </a:r>
            <a:r>
              <a:rPr lang="en-US" sz="2800" i="1" dirty="0">
                <a:solidFill>
                  <a:schemeClr val="accent1"/>
                </a:solidFill>
                <a:latin typeface="+mn-lt"/>
              </a:rPr>
              <a:t> to date was launched!</a:t>
            </a:r>
          </a:p>
        </p:txBody>
      </p:sp>
      <p:sp>
        <p:nvSpPr>
          <p:cNvPr id="3" name="Text Placeholder 2">
            <a:extLst>
              <a:ext uri="{FF2B5EF4-FFF2-40B4-BE49-F238E27FC236}">
                <a16:creationId xmlns:a16="http://schemas.microsoft.com/office/drawing/2014/main" id="{69C16083-90E8-3F51-24BD-96A39BBA2809}"/>
              </a:ext>
            </a:extLst>
          </p:cNvPr>
          <p:cNvSpPr>
            <a:spLocks noGrp="1"/>
          </p:cNvSpPr>
          <p:nvPr>
            <p:ph type="body" idx="1"/>
          </p:nvPr>
        </p:nvSpPr>
        <p:spPr>
          <a:xfrm>
            <a:off x="415599" y="2404728"/>
            <a:ext cx="11360800" cy="3652602"/>
          </a:xfrm>
        </p:spPr>
        <p:txBody>
          <a:bodyPr>
            <a:noAutofit/>
          </a:bodyPr>
          <a:lstStyle/>
          <a:p>
            <a:pPr algn="just"/>
            <a:r>
              <a:rPr lang="en-US" sz="2400" dirty="0"/>
              <a:t>Establishment of</a:t>
            </a:r>
            <a:r>
              <a:rPr lang="en-US" sz="2400" b="1" dirty="0"/>
              <a:t> passport application centers in all 16 regions by December 2025.</a:t>
            </a:r>
            <a:endParaRPr lang="en-US" sz="2400" dirty="0"/>
          </a:p>
          <a:p>
            <a:pPr lvl="0" algn="just"/>
            <a:r>
              <a:rPr lang="en-US" sz="2400" dirty="0"/>
              <a:t>Deployment of</a:t>
            </a:r>
            <a:r>
              <a:rPr lang="en-US" sz="2400" b="1" dirty="0"/>
              <a:t> e-tracking systems, 24-hour operations at the Passport Head Office, and courier delivery </a:t>
            </a:r>
            <a:r>
              <a:rPr lang="en-US" sz="2400" dirty="0"/>
              <a:t>through Ghana Post and </a:t>
            </a:r>
            <a:r>
              <a:rPr lang="en-US" sz="2400" dirty="0" err="1"/>
              <a:t>Troskit</a:t>
            </a:r>
            <a:r>
              <a:rPr lang="en-US" sz="2400" b="1" dirty="0"/>
              <a:t>.</a:t>
            </a:r>
            <a:endParaRPr lang="en-US" sz="2400" dirty="0"/>
          </a:p>
          <a:p>
            <a:pPr lvl="0" algn="just"/>
            <a:r>
              <a:rPr lang="en-US" sz="2400" b="1" dirty="0"/>
              <a:t>Reduced processing time </a:t>
            </a:r>
            <a:r>
              <a:rPr lang="en-US" sz="2400" dirty="0"/>
              <a:t>to 15 working days (standard) and 5 days (expedited).</a:t>
            </a:r>
            <a:r>
              <a:rPr lang="en-US" sz="2400" b="1" dirty="0"/>
              <a:t> </a:t>
            </a:r>
            <a:endParaRPr lang="en-US" sz="2400" dirty="0"/>
          </a:p>
          <a:p>
            <a:pPr lvl="0" algn="just"/>
            <a:r>
              <a:rPr lang="en-US" sz="2400" b="1" dirty="0"/>
              <a:t>Passport fees reduced </a:t>
            </a:r>
            <a:r>
              <a:rPr lang="en-US" sz="2400" dirty="0"/>
              <a:t>from GH₵500 to GH₵ 350 (effective November 2025).</a:t>
            </a:r>
          </a:p>
          <a:p>
            <a:pPr lvl="0" algn="just"/>
            <a:r>
              <a:rPr lang="en-US" sz="2400" dirty="0"/>
              <a:t>Integration of</a:t>
            </a:r>
            <a:r>
              <a:rPr lang="en-US" sz="2400" b="1" dirty="0"/>
              <a:t> mobile and online payment systems </a:t>
            </a:r>
            <a:r>
              <a:rPr lang="en-US" sz="2400" dirty="0"/>
              <a:t>for user convenience.</a:t>
            </a:r>
          </a:p>
        </p:txBody>
      </p:sp>
      <p:sp>
        <p:nvSpPr>
          <p:cNvPr id="4" name="Slide Number Placeholder 3">
            <a:extLst>
              <a:ext uri="{FF2B5EF4-FFF2-40B4-BE49-F238E27FC236}">
                <a16:creationId xmlns:a16="http://schemas.microsoft.com/office/drawing/2014/main" id="{8D636665-F3F2-61E8-8327-67285DA75813}"/>
              </a:ext>
            </a:extLst>
          </p:cNvPr>
          <p:cNvSpPr>
            <a:spLocks noGrp="1"/>
          </p:cNvSpPr>
          <p:nvPr>
            <p:ph type="sldNum" idx="12"/>
          </p:nvPr>
        </p:nvSpPr>
        <p:spPr/>
        <p:txBody>
          <a:bodyPr/>
          <a:lstStyle/>
          <a:p>
            <a:pPr algn="r"/>
            <a:fld id="{00000000-1234-1234-1234-123412341234}" type="slidenum">
              <a:rPr lang="en" smtClean="0"/>
              <a:pPr algn="r"/>
              <a:t>14</a:t>
            </a:fld>
            <a:endParaRPr lang="en"/>
          </a:p>
        </p:txBody>
      </p:sp>
    </p:spTree>
    <p:extLst>
      <p:ext uri="{BB962C8B-B14F-4D97-AF65-F5344CB8AC3E}">
        <p14:creationId xmlns:p14="http://schemas.microsoft.com/office/powerpoint/2010/main" val="161491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8CDB-66CF-1320-3E5D-FF4E4B56D6F5}"/>
              </a:ext>
            </a:extLst>
          </p:cNvPr>
          <p:cNvSpPr>
            <a:spLocks noGrp="1"/>
          </p:cNvSpPr>
          <p:nvPr>
            <p:ph type="title"/>
          </p:nvPr>
        </p:nvSpPr>
        <p:spPr/>
        <p:txBody>
          <a:bodyPr>
            <a:noAutofit/>
          </a:bodyPr>
          <a:lstStyle/>
          <a:p>
            <a:r>
              <a:rPr lang="en-US" sz="3400" b="1" dirty="0"/>
              <a:t>Follow-Up Engagement and Institutionalization</a:t>
            </a:r>
            <a:endParaRPr lang="en-US" sz="3400" dirty="0"/>
          </a:p>
        </p:txBody>
      </p:sp>
      <p:sp>
        <p:nvSpPr>
          <p:cNvPr id="3" name="Text Placeholder 2">
            <a:extLst>
              <a:ext uri="{FF2B5EF4-FFF2-40B4-BE49-F238E27FC236}">
                <a16:creationId xmlns:a16="http://schemas.microsoft.com/office/drawing/2014/main" id="{9DB20B0A-5FF6-2BBB-0010-C06139144E6D}"/>
              </a:ext>
            </a:extLst>
          </p:cNvPr>
          <p:cNvSpPr>
            <a:spLocks noGrp="1"/>
          </p:cNvSpPr>
          <p:nvPr>
            <p:ph type="body" idx="1"/>
          </p:nvPr>
        </p:nvSpPr>
        <p:spPr>
          <a:xfrm>
            <a:off x="201844" y="1356967"/>
            <a:ext cx="11360800" cy="4555200"/>
          </a:xfrm>
        </p:spPr>
        <p:txBody>
          <a:bodyPr>
            <a:normAutofit fontScale="92500" lnSpcReduction="20000"/>
          </a:bodyPr>
          <a:lstStyle/>
          <a:p>
            <a:pPr algn="just"/>
            <a:r>
              <a:rPr lang="en-US" b="1" i="1" dirty="0"/>
              <a:t>Ghana Statistical Service, </a:t>
            </a:r>
            <a:r>
              <a:rPr lang="en-US" i="1" dirty="0"/>
              <a:t>as coordinator of the</a:t>
            </a:r>
            <a:r>
              <a:rPr lang="en-US" b="1" i="1" dirty="0"/>
              <a:t> National Statistical System, is institutionalizing citizen data projects and initiatives </a:t>
            </a:r>
            <a:r>
              <a:rPr lang="en-US" i="1" dirty="0"/>
              <a:t>under the National Strategy for the Development of Statistics Round 3 (NSDS III, 2026–2030)</a:t>
            </a:r>
            <a:r>
              <a:rPr lang="en-US" b="1" i="1" dirty="0"/>
              <a:t> to strengthen performance monitoring and ensure continued feedback between citizens and government.</a:t>
            </a:r>
          </a:p>
          <a:p>
            <a:pPr algn="just"/>
            <a:endParaRPr lang="en-US" dirty="0"/>
          </a:p>
          <a:p>
            <a:pPr algn="just"/>
            <a:r>
              <a:rPr lang="en-US" dirty="0"/>
              <a:t>Creation of a </a:t>
            </a:r>
            <a:r>
              <a:rPr lang="en-US" b="1" dirty="0"/>
              <a:t>Community of Practice</a:t>
            </a:r>
            <a:r>
              <a:rPr lang="en-US" dirty="0"/>
              <a:t> among National Statistical Offices on citizen data for governance</a:t>
            </a:r>
          </a:p>
          <a:p>
            <a:pPr algn="just"/>
            <a:r>
              <a:rPr lang="en-US" dirty="0"/>
              <a:t>Calls for </a:t>
            </a:r>
            <a:r>
              <a:rPr lang="en-US" b="1" dirty="0"/>
              <a:t>national legal frameworks</a:t>
            </a:r>
            <a:r>
              <a:rPr lang="en-US" dirty="0"/>
              <a:t> on ethical data use and privacy protection.</a:t>
            </a:r>
          </a:p>
          <a:p>
            <a:pPr algn="just"/>
            <a:r>
              <a:rPr lang="en-US" dirty="0"/>
              <a:t>Proof that citizen data complements official surveys by capturing </a:t>
            </a:r>
            <a:r>
              <a:rPr lang="en-US" b="1" dirty="0"/>
              <a:t>hard-to-reach populations</a:t>
            </a:r>
            <a:r>
              <a:rPr lang="en-US" dirty="0"/>
              <a:t> (e.g., persons with disabilities- </a:t>
            </a:r>
            <a:r>
              <a:rPr lang="en-US" b="1" dirty="0"/>
              <a:t>12.4% of participants</a:t>
            </a:r>
            <a:r>
              <a:rPr lang="en-US" dirty="0"/>
              <a:t> versus </a:t>
            </a:r>
            <a:r>
              <a:rPr lang="en-US" b="1" dirty="0"/>
              <a:t>3%</a:t>
            </a:r>
            <a:r>
              <a:rPr lang="en-US" dirty="0"/>
              <a:t> in the 2021 Population and Housing Census</a:t>
            </a:r>
          </a:p>
          <a:p>
            <a:pPr lvl="0" algn="just"/>
            <a:r>
              <a:rPr lang="en-US" dirty="0"/>
              <a:t>Demonstration that </a:t>
            </a:r>
            <a:r>
              <a:rPr lang="en-US" b="1" dirty="0"/>
              <a:t>citizen data provides faster, more inclusive, and lower-cost feedback</a:t>
            </a:r>
            <a:r>
              <a:rPr lang="en-US" dirty="0"/>
              <a:t> for improving public services.</a:t>
            </a:r>
          </a:p>
          <a:p>
            <a:endParaRPr lang="en-US" dirty="0"/>
          </a:p>
          <a:p>
            <a:endParaRPr lang="en-US" dirty="0"/>
          </a:p>
        </p:txBody>
      </p:sp>
      <p:sp>
        <p:nvSpPr>
          <p:cNvPr id="4" name="Slide Number Placeholder 3">
            <a:extLst>
              <a:ext uri="{FF2B5EF4-FFF2-40B4-BE49-F238E27FC236}">
                <a16:creationId xmlns:a16="http://schemas.microsoft.com/office/drawing/2014/main" id="{E02834CB-D396-C06F-571B-910BAF20E910}"/>
              </a:ext>
            </a:extLst>
          </p:cNvPr>
          <p:cNvSpPr>
            <a:spLocks noGrp="1"/>
          </p:cNvSpPr>
          <p:nvPr>
            <p:ph type="sldNum" idx="12"/>
          </p:nvPr>
        </p:nvSpPr>
        <p:spPr/>
        <p:txBody>
          <a:bodyPr/>
          <a:lstStyle/>
          <a:p>
            <a:pPr algn="r"/>
            <a:fld id="{00000000-1234-1234-1234-123412341234}" type="slidenum">
              <a:rPr lang="en" smtClean="0"/>
              <a:pPr algn="r"/>
              <a:t>15</a:t>
            </a:fld>
            <a:endParaRPr lang="en"/>
          </a:p>
        </p:txBody>
      </p:sp>
    </p:spTree>
    <p:extLst>
      <p:ext uri="{BB962C8B-B14F-4D97-AF65-F5344CB8AC3E}">
        <p14:creationId xmlns:p14="http://schemas.microsoft.com/office/powerpoint/2010/main" val="387822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3B086DD-27B9-1501-AEE5-B076CCC9B589}"/>
              </a:ext>
            </a:extLst>
          </p:cNvPr>
          <p:cNvSpPr txBox="1">
            <a:spLocks/>
          </p:cNvSpPr>
          <p:nvPr/>
        </p:nvSpPr>
        <p:spPr>
          <a:xfrm>
            <a:off x="445957" y="4099787"/>
            <a:ext cx="4522788" cy="577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dirty="0">
                <a:hlinkClick r:id="rId2">
                  <a:extLst>
                    <a:ext uri="{A12FA001-AC4F-418D-AE19-62706E023703}">
                      <ahyp:hlinkClr xmlns:ahyp="http://schemas.microsoft.com/office/drawing/2018/hyperlinkcolor" val="tx"/>
                    </a:ext>
                  </a:extLst>
                </a:hlinkClick>
              </a:rPr>
              <a:t>fraisl@iiasa.ac.at</a:t>
            </a:r>
            <a:r>
              <a:rPr lang="it-IT" dirty="0"/>
              <a:t> </a:t>
            </a:r>
          </a:p>
        </p:txBody>
      </p:sp>
      <p:sp>
        <p:nvSpPr>
          <p:cNvPr id="3" name="Segnaposto testo 2">
            <a:extLst>
              <a:ext uri="{FF2B5EF4-FFF2-40B4-BE49-F238E27FC236}">
                <a16:creationId xmlns:a16="http://schemas.microsoft.com/office/drawing/2014/main" id="{801BF279-2813-8945-3CB8-5544016DF5D7}"/>
              </a:ext>
            </a:extLst>
          </p:cNvPr>
          <p:cNvSpPr txBox="1">
            <a:spLocks/>
          </p:cNvSpPr>
          <p:nvPr/>
        </p:nvSpPr>
        <p:spPr>
          <a:xfrm>
            <a:off x="445957" y="1492914"/>
            <a:ext cx="5457538" cy="1200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5400" b="1" dirty="0"/>
              <a:t>Thank you!</a:t>
            </a:r>
          </a:p>
        </p:txBody>
      </p:sp>
      <p:sp>
        <p:nvSpPr>
          <p:cNvPr id="4" name="Segnaposto testo 1">
            <a:extLst>
              <a:ext uri="{FF2B5EF4-FFF2-40B4-BE49-F238E27FC236}">
                <a16:creationId xmlns:a16="http://schemas.microsoft.com/office/drawing/2014/main" id="{FA5CE178-8965-787A-F578-7EF774E8149D}"/>
              </a:ext>
            </a:extLst>
          </p:cNvPr>
          <p:cNvSpPr txBox="1">
            <a:spLocks/>
          </p:cNvSpPr>
          <p:nvPr/>
        </p:nvSpPr>
        <p:spPr>
          <a:xfrm>
            <a:off x="445957" y="2693243"/>
            <a:ext cx="5938801" cy="120032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a:solidFill>
                  <a:schemeClr val="tx1"/>
                </a:solidFill>
              </a:rPr>
              <a:t>Dilek Fraisl, </a:t>
            </a:r>
            <a:r>
              <a:rPr lang="en-US" dirty="0">
                <a:solidFill>
                  <a:schemeClr val="tx1"/>
                </a:solidFill>
              </a:rPr>
              <a:t>Mariana Neves | Omar Seidu | Cyrus Kwesi Darpoh | Aparna Basnyat | Fatma Usheva | Basil Tungbani | Dieudonnee Ankamah | Linda See | Arvinn Gadgil</a:t>
            </a:r>
            <a:endParaRPr lang="it-IT" dirty="0">
              <a:solidFill>
                <a:schemeClr val="tx1"/>
              </a:solidFill>
            </a:endParaRPr>
          </a:p>
        </p:txBody>
      </p:sp>
      <p:pic>
        <p:nvPicPr>
          <p:cNvPr id="6" name="Picture 5">
            <a:extLst>
              <a:ext uri="{FF2B5EF4-FFF2-40B4-BE49-F238E27FC236}">
                <a16:creationId xmlns:a16="http://schemas.microsoft.com/office/drawing/2014/main" id="{88494793-12A3-2710-C596-D143D9E2397D}"/>
              </a:ext>
            </a:extLst>
          </p:cNvPr>
          <p:cNvPicPr>
            <a:picLocks noChangeAspect="1"/>
          </p:cNvPicPr>
          <p:nvPr/>
        </p:nvPicPr>
        <p:blipFill>
          <a:blip r:embed="rId3"/>
          <a:stretch>
            <a:fillRect/>
          </a:stretch>
        </p:blipFill>
        <p:spPr>
          <a:xfrm>
            <a:off x="7000875" y="1285875"/>
            <a:ext cx="4286250" cy="4286250"/>
          </a:xfrm>
          <a:prstGeom prst="rect">
            <a:avLst/>
          </a:prstGeom>
        </p:spPr>
      </p:pic>
    </p:spTree>
    <p:extLst>
      <p:ext uri="{BB962C8B-B14F-4D97-AF65-F5344CB8AC3E}">
        <p14:creationId xmlns:p14="http://schemas.microsoft.com/office/powerpoint/2010/main" val="8695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1A974-0D90-2A97-1E80-54DA106671C8}"/>
              </a:ext>
            </a:extLst>
          </p:cNvPr>
          <p:cNvSpPr>
            <a:spLocks noGrp="1"/>
          </p:cNvSpPr>
          <p:nvPr>
            <p:ph type="sldNum" sz="quarter" idx="12"/>
          </p:nvPr>
        </p:nvSpPr>
        <p:spPr/>
        <p:txBody>
          <a:bodyPr/>
          <a:lstStyle/>
          <a:p>
            <a:fld id="{A49DFD55-3C28-40EF-9E31-A92D2E4017FF}" type="slidenum">
              <a:rPr lang="en-US" smtClean="0"/>
              <a:pPr/>
              <a:t>2</a:t>
            </a:fld>
            <a:endParaRPr lang="en-US" dirty="0"/>
          </a:p>
        </p:txBody>
      </p:sp>
      <p:pic>
        <p:nvPicPr>
          <p:cNvPr id="5" name="Google Shape;83;p11">
            <a:extLst>
              <a:ext uri="{FF2B5EF4-FFF2-40B4-BE49-F238E27FC236}">
                <a16:creationId xmlns:a16="http://schemas.microsoft.com/office/drawing/2014/main" id="{8103EE70-C21A-3E14-4DA6-732566C6637E}"/>
              </a:ext>
            </a:extLst>
          </p:cNvPr>
          <p:cNvPicPr preferRelativeResize="0"/>
          <p:nvPr/>
        </p:nvPicPr>
        <p:blipFill>
          <a:blip r:embed="rId3"/>
          <a:stretch>
            <a:fillRect/>
          </a:stretch>
        </p:blipFill>
        <p:spPr>
          <a:xfrm>
            <a:off x="855243" y="1292664"/>
            <a:ext cx="4676127" cy="4179448"/>
          </a:xfrm>
          <a:prstGeom prst="rect">
            <a:avLst/>
          </a:prstGeom>
          <a:noFill/>
        </p:spPr>
      </p:pic>
      <p:pic>
        <p:nvPicPr>
          <p:cNvPr id="6" name="Google Shape;84;p11">
            <a:extLst>
              <a:ext uri="{FF2B5EF4-FFF2-40B4-BE49-F238E27FC236}">
                <a16:creationId xmlns:a16="http://schemas.microsoft.com/office/drawing/2014/main" id="{F69E0878-5DA0-F874-3BC8-6D2F2D238BB1}"/>
              </a:ext>
            </a:extLst>
          </p:cNvPr>
          <p:cNvPicPr preferRelativeResize="0"/>
          <p:nvPr/>
        </p:nvPicPr>
        <p:blipFill>
          <a:blip r:embed="rId4">
            <a:alphaModFix/>
          </a:blip>
          <a:stretch>
            <a:fillRect/>
          </a:stretch>
        </p:blipFill>
        <p:spPr>
          <a:xfrm>
            <a:off x="6286003" y="1154473"/>
            <a:ext cx="4676127" cy="3744789"/>
          </a:xfrm>
          <a:prstGeom prst="rect">
            <a:avLst/>
          </a:prstGeom>
          <a:noFill/>
          <a:ln>
            <a:noFill/>
          </a:ln>
        </p:spPr>
      </p:pic>
      <p:sp>
        <p:nvSpPr>
          <p:cNvPr id="8" name="Google Shape;81;p11">
            <a:extLst>
              <a:ext uri="{FF2B5EF4-FFF2-40B4-BE49-F238E27FC236}">
                <a16:creationId xmlns:a16="http://schemas.microsoft.com/office/drawing/2014/main" id="{FB13D7B7-E96E-8DF0-9058-470ADD61E3DB}"/>
              </a:ext>
            </a:extLst>
          </p:cNvPr>
          <p:cNvSpPr txBox="1">
            <a:spLocks noGrp="1"/>
          </p:cNvSpPr>
          <p:nvPr>
            <p:ph type="title"/>
          </p:nvPr>
        </p:nvSpPr>
        <p:spPr>
          <a:xfrm>
            <a:off x="210450" y="5472112"/>
            <a:ext cx="11771100" cy="52322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The SDG indicators where citizen science projects are</a:t>
            </a:r>
            <a:endParaRPr sz="1400" dirty="0">
              <a:solidFill>
                <a:srgbClr val="222222"/>
              </a:solidFill>
              <a:latin typeface="Tahoma" panose="020B0604030504040204" pitchFamily="34" charset="0"/>
              <a:ea typeface="Tahoma" panose="020B0604030504040204" pitchFamily="34" charset="0"/>
              <a:cs typeface="Tahoma" panose="020B0604030504040204" pitchFamily="34" charset="0"/>
            </a:endParaRPr>
          </a:p>
          <a:p>
            <a:pPr marL="0" lvl="0" indent="0" algn="ctr" rtl="0">
              <a:lnSpc>
                <a:spcPct val="100000"/>
              </a:lnSpc>
              <a:spcBef>
                <a:spcPts val="0"/>
              </a:spcBef>
              <a:spcAft>
                <a:spcPts val="0"/>
              </a:spcAft>
              <a:buNone/>
            </a:pPr>
            <a:r>
              <a:rPr lang="en-GB" sz="1400" dirty="0">
                <a:solidFill>
                  <a:srgbClr val="222222"/>
                </a:solidFill>
                <a:latin typeface="Tahoma" panose="020B0604030504040204" pitchFamily="34" charset="0"/>
                <a:ea typeface="Tahoma" panose="020B0604030504040204" pitchFamily="34" charset="0"/>
                <a:cs typeface="Tahoma" panose="020B0604030504040204" pitchFamily="34" charset="0"/>
              </a:rPr>
              <a:t>‘already contributing’ (GREEN), ‘could contribute’ (YELLOW) or where there is ‘no alignment’ (GREY)</a:t>
            </a:r>
            <a:endParaRPr sz="1400" dirty="0">
              <a:solidFill>
                <a:srgbClr val="222222"/>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23006C4-E4D7-AA40-926E-C07EF8A1D583}"/>
              </a:ext>
            </a:extLst>
          </p:cNvPr>
          <p:cNvSpPr txBox="1"/>
          <p:nvPr/>
        </p:nvSpPr>
        <p:spPr>
          <a:xfrm>
            <a:off x="278645" y="6198254"/>
            <a:ext cx="11913355" cy="523220"/>
          </a:xfrm>
          <a:prstGeom prst="rect">
            <a:avLst/>
          </a:prstGeom>
          <a:noFill/>
        </p:spPr>
        <p:txBody>
          <a:bodyPr wrap="square">
            <a:spAutoFit/>
          </a:bodyPr>
          <a:lstStyle/>
          <a:p>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Fraisl, D., Campbell, J., See, L. </a:t>
            </a:r>
            <a:r>
              <a:rPr lang="en-US" sz="14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et al.</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Mapping citizen science contributions to the UN sustainable development goals. </a:t>
            </a:r>
            <a:r>
              <a:rPr lang="en-US" sz="14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Sustain Sci</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r>
              <a:rPr lang="en-US" sz="14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15</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1735–1751 (2020). </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hlinkClick r:id="rId5"/>
              </a:rPr>
              <a:t>https://doi.org/10.1007/s11625-020-00833-7</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 name="Title 4">
            <a:extLst>
              <a:ext uri="{FF2B5EF4-FFF2-40B4-BE49-F238E27FC236}">
                <a16:creationId xmlns:a16="http://schemas.microsoft.com/office/drawing/2014/main" id="{7DB1A7BA-88A0-9583-181F-39E70B233EA1}"/>
              </a:ext>
            </a:extLst>
          </p:cNvPr>
          <p:cNvSpPr txBox="1">
            <a:spLocks/>
          </p:cNvSpPr>
          <p:nvPr/>
        </p:nvSpPr>
        <p:spPr>
          <a:xfrm>
            <a:off x="855243" y="254833"/>
            <a:ext cx="10991088" cy="6853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spc="150" baseline="0" dirty="0">
                <a:solidFill>
                  <a:schemeClr val="tx1"/>
                </a:solidFill>
                <a:latin typeface="+mj-lt"/>
                <a:ea typeface="+mj-ea"/>
                <a:cs typeface="+mj-cs"/>
              </a:defRPr>
            </a:lvl1pPr>
          </a:lstStyle>
          <a:p>
            <a:pPr algn="l"/>
            <a:r>
              <a:rPr lang="en-US" sz="3200" dirty="0">
                <a:latin typeface="Tahoma" panose="020B0604030504040204" pitchFamily="34" charset="0"/>
                <a:ea typeface="Tahoma" panose="020B0604030504040204" pitchFamily="34" charset="0"/>
                <a:cs typeface="Tahoma" panose="020B0604030504040204" pitchFamily="34" charset="0"/>
              </a:rPr>
              <a:t>Citizen science and the SDGs</a:t>
            </a:r>
          </a:p>
        </p:txBody>
      </p:sp>
    </p:spTree>
    <p:extLst>
      <p:ext uri="{BB962C8B-B14F-4D97-AF65-F5344CB8AC3E}">
        <p14:creationId xmlns:p14="http://schemas.microsoft.com/office/powerpoint/2010/main" val="349059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6">
            <a:extLst>
              <a:ext uri="{FF2B5EF4-FFF2-40B4-BE49-F238E27FC236}">
                <a16:creationId xmlns:a16="http://schemas.microsoft.com/office/drawing/2014/main" id="{61918732-87E4-211E-0E78-84EF23C877CE}"/>
              </a:ext>
            </a:extLst>
          </p:cNvPr>
          <p:cNvSpPr>
            <a:spLocks noGrp="1"/>
          </p:cNvSpPr>
          <p:nvPr>
            <p:ph sz="half" idx="13"/>
          </p:nvPr>
        </p:nvSpPr>
        <p:spPr>
          <a:xfrm>
            <a:off x="5773208" y="1690606"/>
            <a:ext cx="5574792" cy="4535219"/>
          </a:xfrm>
        </p:spPr>
        <p:txBody>
          <a:bodyPr>
            <a:normAutofit fontScale="77500" lnSpcReduction="20000"/>
          </a:bodyPr>
          <a:lstStyle/>
          <a:p>
            <a:pPr marL="285750" indent="-285750" algn="just" rtl="0" fontAlgn="base">
              <a:lnSpc>
                <a:spcPct val="100000"/>
              </a:lnSpc>
              <a:spcBef>
                <a:spcPts val="0"/>
              </a:spcBef>
              <a:spcAft>
                <a:spcPts val="600"/>
              </a:spcAft>
              <a:buFont typeface="Arial" panose="020B0604020202020204" pitchFamily="34" charset="0"/>
              <a:buChar char="•"/>
            </a:pPr>
            <a:r>
              <a:rPr lang="en-US" sz="1800" b="0" i="0" u="none" strike="noStrike" dirty="0">
                <a:effectLst/>
              </a:rPr>
              <a:t>Ghana has become the first country to integrate existing citizen science data on marine plastic litter into their official statistics, as well as SDG monitoring and reporting </a:t>
            </a:r>
          </a:p>
          <a:p>
            <a:pPr marL="285750" indent="-285750" algn="just" rtl="0" fontAlgn="base">
              <a:lnSpc>
                <a:spcPct val="100000"/>
              </a:lnSpc>
              <a:spcBef>
                <a:spcPts val="0"/>
              </a:spcBef>
              <a:spcAft>
                <a:spcPts val="600"/>
              </a:spcAft>
              <a:buFont typeface="Arial" panose="020B0604020202020204" pitchFamily="34" charset="0"/>
              <a:buChar char="•"/>
            </a:pPr>
            <a:r>
              <a:rPr lang="en-US" sz="1800" b="0" i="0" u="none" strike="noStrike" dirty="0">
                <a:effectLst/>
              </a:rPr>
              <a:t>The results have been used in Ghana’s Voluntary National Review of the SDGs, and reported on the UN SDG Global Database </a:t>
            </a:r>
          </a:p>
          <a:p>
            <a:pPr marL="285750" indent="-285750" algn="just" rtl="0" fontAlgn="base">
              <a:lnSpc>
                <a:spcPct val="100000"/>
              </a:lnSpc>
              <a:spcBef>
                <a:spcPts val="0"/>
              </a:spcBef>
              <a:spcAft>
                <a:spcPts val="600"/>
              </a:spcAft>
              <a:buFont typeface="Arial" panose="020B0604020202020204" pitchFamily="34" charset="0"/>
              <a:buChar char="•"/>
            </a:pPr>
            <a:r>
              <a:rPr lang="en-US" sz="1800" b="0" i="0" u="none" strike="noStrike" dirty="0">
                <a:effectLst/>
              </a:rPr>
              <a:t>The results are also informing the integrated coastal and marine management policy in Ghana, currently under development</a:t>
            </a:r>
          </a:p>
          <a:p>
            <a:pPr marL="285750" indent="-285750" algn="just" fontAlgn="base">
              <a:lnSpc>
                <a:spcPct val="100000"/>
              </a:lnSpc>
              <a:spcBef>
                <a:spcPts val="0"/>
              </a:spcBef>
              <a:spcAft>
                <a:spcPts val="600"/>
              </a:spcAft>
              <a:buFont typeface="Arial" panose="020B0604020202020204" pitchFamily="34" charset="0"/>
              <a:buChar char="•"/>
            </a:pPr>
            <a:r>
              <a:rPr lang="en-US" sz="1800" b="0" i="0" u="none" strike="noStrike" dirty="0">
                <a:effectLst/>
              </a:rPr>
              <a:t>The initiative has helped to bridge local data collection efforts with national and global monitoring processes and policy agendas by leveraging the SDG framework</a:t>
            </a:r>
          </a:p>
          <a:p>
            <a:pPr marL="285750" indent="-285750" algn="just" rtl="0" fontAlgn="base">
              <a:lnSpc>
                <a:spcPct val="100000"/>
              </a:lnSpc>
              <a:spcBef>
                <a:spcPts val="0"/>
              </a:spcBef>
              <a:spcAft>
                <a:spcPts val="600"/>
              </a:spcAft>
              <a:buFont typeface="Arial" panose="020B0604020202020204" pitchFamily="34" charset="0"/>
              <a:buChar char="•"/>
            </a:pPr>
            <a:r>
              <a:rPr lang="en-US" sz="1800" dirty="0"/>
              <a:t>Partnerships with citizen science networks that are gathering these data in Ghana have been built to ensure sustainability of data and the approach, led by the NSO</a:t>
            </a:r>
          </a:p>
          <a:p>
            <a:pPr marL="285750" indent="-285750" algn="just" rtl="0" fontAlgn="base">
              <a:lnSpc>
                <a:spcPct val="100000"/>
              </a:lnSpc>
              <a:spcBef>
                <a:spcPts val="0"/>
              </a:spcBef>
              <a:spcAft>
                <a:spcPts val="600"/>
              </a:spcAft>
              <a:buFont typeface="Arial" panose="020B0604020202020204" pitchFamily="34" charset="0"/>
              <a:buChar char="•"/>
            </a:pPr>
            <a:r>
              <a:rPr lang="en-US" sz="1800" b="0" i="0" u="none" strike="noStrike" dirty="0">
                <a:effectLst/>
              </a:rPr>
              <a:t>Other countries, such as Siera Leone and Colombia, are also adopting the approach and have engaged in knowledge exchange workshops with Ghana aimed at replicating the model and process</a:t>
            </a:r>
          </a:p>
          <a:p>
            <a:pPr marL="285750" indent="-285750" algn="just" fontAlgn="base">
              <a:lnSpc>
                <a:spcPct val="100000"/>
              </a:lnSpc>
              <a:spcBef>
                <a:spcPts val="0"/>
              </a:spcBef>
              <a:spcAft>
                <a:spcPts val="600"/>
              </a:spcAft>
              <a:buFont typeface="Arial" panose="020B0604020202020204" pitchFamily="34" charset="0"/>
              <a:buChar char="•"/>
            </a:pPr>
            <a:r>
              <a:rPr lang="en-US" sz="1800" dirty="0"/>
              <a:t>Showcased on the UNSD website as a best practice model</a:t>
            </a:r>
          </a:p>
          <a:p>
            <a:pPr marL="285750" indent="-285750" algn="just" fontAlgn="base">
              <a:lnSpc>
                <a:spcPct val="100000"/>
              </a:lnSpc>
              <a:spcBef>
                <a:spcPts val="0"/>
              </a:spcBef>
              <a:spcAft>
                <a:spcPts val="600"/>
              </a:spcAft>
              <a:buFont typeface="Arial" panose="020B0604020202020204" pitchFamily="34" charset="0"/>
              <a:buChar char="•"/>
            </a:pPr>
            <a:r>
              <a:rPr lang="en-US" sz="1800" dirty="0"/>
              <a:t>Won the Group on Earth Observations (GEO) SDG Award, including its second phase (drones, citizen science and AI integration to produce litter density maps)</a:t>
            </a:r>
          </a:p>
          <a:p>
            <a:pPr marL="285750" indent="-285750" algn="just" rtl="0" fontAlgn="base">
              <a:lnSpc>
                <a:spcPct val="100000"/>
              </a:lnSpc>
              <a:spcBef>
                <a:spcPts val="0"/>
              </a:spcBef>
              <a:spcAft>
                <a:spcPts val="600"/>
              </a:spcAft>
              <a:buFont typeface="Arial" panose="020B0604020202020204" pitchFamily="34" charset="0"/>
              <a:buChar char="•"/>
            </a:pPr>
            <a:endParaRPr lang="en-US" sz="1600" b="0" i="0" u="none" strike="noStrike" dirty="0">
              <a:effectLst/>
            </a:endParaRPr>
          </a:p>
        </p:txBody>
      </p:sp>
      <p:sp>
        <p:nvSpPr>
          <p:cNvPr id="3" name="Slide Number Placeholder 2">
            <a:extLst>
              <a:ext uri="{FF2B5EF4-FFF2-40B4-BE49-F238E27FC236}">
                <a16:creationId xmlns:a16="http://schemas.microsoft.com/office/drawing/2014/main" id="{BF7CD7B7-EC15-4BB5-713C-1B40B180C6E9}"/>
              </a:ext>
            </a:extLst>
          </p:cNvPr>
          <p:cNvSpPr>
            <a:spLocks noGrp="1"/>
          </p:cNvSpPr>
          <p:nvPr>
            <p:ph type="sldNum" sz="quarter" idx="16"/>
          </p:nvPr>
        </p:nvSpPr>
        <p:spPr>
          <a:xfrm>
            <a:off x="258748" y="6352806"/>
            <a:ext cx="2743200" cy="365125"/>
          </a:xfrm>
        </p:spPr>
        <p:txBody>
          <a:bodyPr anchor="b">
            <a:normAutofit lnSpcReduction="10000"/>
          </a:bodyPr>
          <a:lstStyle/>
          <a:p>
            <a:pPr>
              <a:spcAft>
                <a:spcPts val="600"/>
              </a:spcAft>
            </a:pPr>
            <a:fld id="{838B0777-827F-8D42-90B1-61394C340E65}" type="slidenum">
              <a:rPr lang="en-US" smtClean="0"/>
              <a:pPr>
                <a:spcAft>
                  <a:spcPts val="600"/>
                </a:spcAft>
              </a:pPr>
              <a:t>3</a:t>
            </a:fld>
            <a:endParaRPr lang="en-US"/>
          </a:p>
        </p:txBody>
      </p:sp>
      <p:sp>
        <p:nvSpPr>
          <p:cNvPr id="6" name="Title 5">
            <a:extLst>
              <a:ext uri="{FF2B5EF4-FFF2-40B4-BE49-F238E27FC236}">
                <a16:creationId xmlns:a16="http://schemas.microsoft.com/office/drawing/2014/main" id="{B9992BF3-49F1-4356-3DCB-20E591118779}"/>
              </a:ext>
            </a:extLst>
          </p:cNvPr>
          <p:cNvSpPr>
            <a:spLocks noGrp="1"/>
          </p:cNvSpPr>
          <p:nvPr>
            <p:ph type="title"/>
          </p:nvPr>
        </p:nvSpPr>
        <p:spPr>
          <a:xfrm>
            <a:off x="362712" y="365127"/>
            <a:ext cx="10991088" cy="1198498"/>
          </a:xfrm>
        </p:spPr>
        <p:txBody>
          <a:bodyPr anchor="ctr">
            <a:normAutofit fontScale="90000"/>
          </a:bodyPr>
          <a:lstStyle/>
          <a:p>
            <a:pPr algn="ctr"/>
            <a:r>
              <a:rPr lang="en-US" sz="3000" b="1" dirty="0"/>
              <a:t>CITIZEN SCIENCE MARINE PLASTICS DATA FOR SDG REPORTING:</a:t>
            </a:r>
            <a:br>
              <a:rPr lang="en-US" sz="3000" b="1" dirty="0"/>
            </a:br>
            <a:r>
              <a:rPr lang="en-US" sz="3000" b="1" dirty="0"/>
              <a:t>GLOBAL RECOGNITION AND IMPACT</a:t>
            </a:r>
          </a:p>
        </p:txBody>
      </p:sp>
      <p:sp>
        <p:nvSpPr>
          <p:cNvPr id="10" name="Google Shape;116;p15">
            <a:extLst>
              <a:ext uri="{FF2B5EF4-FFF2-40B4-BE49-F238E27FC236}">
                <a16:creationId xmlns:a16="http://schemas.microsoft.com/office/drawing/2014/main" id="{CC785D92-CDB4-E0C3-FB52-D725C99462A5}"/>
              </a:ext>
            </a:extLst>
          </p:cNvPr>
          <p:cNvSpPr txBox="1"/>
          <p:nvPr/>
        </p:nvSpPr>
        <p:spPr>
          <a:xfrm>
            <a:off x="1552028" y="6172002"/>
            <a:ext cx="3147294" cy="361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000" dirty="0">
                <a:solidFill>
                  <a:schemeClr val="dk1"/>
                </a:solidFill>
                <a:latin typeface="Tahoma" panose="020B0604030504040204" pitchFamily="34" charset="0"/>
                <a:ea typeface="Tahoma" panose="020B0604030504040204" pitchFamily="34" charset="0"/>
                <a:cs typeface="Tahoma" panose="020B0604030504040204" pitchFamily="34" charset="0"/>
              </a:rPr>
              <a:t>@Smart Nature Freaks Youth Volunteers Foundation</a:t>
            </a:r>
            <a:endParaRPr sz="100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pic>
        <p:nvPicPr>
          <p:cNvPr id="4" name="Google Shape;114;p15">
            <a:extLst>
              <a:ext uri="{FF2B5EF4-FFF2-40B4-BE49-F238E27FC236}">
                <a16:creationId xmlns:a16="http://schemas.microsoft.com/office/drawing/2014/main" id="{CD6E57A5-E8C1-037A-426A-024AD9A11D17}"/>
              </a:ext>
            </a:extLst>
          </p:cNvPr>
          <p:cNvPicPr preferRelativeResize="0"/>
          <p:nvPr/>
        </p:nvPicPr>
        <p:blipFill>
          <a:blip r:embed="rId3">
            <a:alphaModFix/>
          </a:blip>
          <a:stretch>
            <a:fillRect/>
          </a:stretch>
        </p:blipFill>
        <p:spPr>
          <a:xfrm>
            <a:off x="511592" y="1677126"/>
            <a:ext cx="4980711" cy="4310554"/>
          </a:xfrm>
          <a:prstGeom prst="rect">
            <a:avLst/>
          </a:prstGeom>
          <a:noFill/>
          <a:ln>
            <a:noFill/>
          </a:ln>
        </p:spPr>
      </p:pic>
      <p:pic>
        <p:nvPicPr>
          <p:cNvPr id="2" name="Picture 2" descr="Dissemination material - weobserve">
            <a:extLst>
              <a:ext uri="{FF2B5EF4-FFF2-40B4-BE49-F238E27FC236}">
                <a16:creationId xmlns:a16="http://schemas.microsoft.com/office/drawing/2014/main" id="{E69DF43D-A677-A72B-8300-2FC509569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626" y="5892203"/>
            <a:ext cx="2394856" cy="82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96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9EE4F-92E9-C8B5-E203-8F6334680F04}"/>
              </a:ext>
            </a:extLst>
          </p:cNvPr>
          <p:cNvSpPr>
            <a:spLocks noGrp="1"/>
          </p:cNvSpPr>
          <p:nvPr>
            <p:ph type="sldNum" sz="quarter" idx="11"/>
          </p:nvPr>
        </p:nvSpPr>
        <p:spPr/>
        <p:txBody>
          <a:bodyPr/>
          <a:lstStyle/>
          <a:p>
            <a:fld id="{838B0777-827F-8D42-90B1-61394C340E65}" type="slidenum">
              <a:rPr lang="en-US" smtClean="0"/>
              <a:pPr/>
              <a:t>4</a:t>
            </a:fld>
            <a:endParaRPr lang="en-US" dirty="0"/>
          </a:p>
        </p:txBody>
      </p:sp>
      <p:sp>
        <p:nvSpPr>
          <p:cNvPr id="9" name="TextBox 8">
            <a:extLst>
              <a:ext uri="{FF2B5EF4-FFF2-40B4-BE49-F238E27FC236}">
                <a16:creationId xmlns:a16="http://schemas.microsoft.com/office/drawing/2014/main" id="{3DA25C94-7200-BA5A-875A-4CB2D704AB95}"/>
              </a:ext>
            </a:extLst>
          </p:cNvPr>
          <p:cNvSpPr txBox="1"/>
          <p:nvPr/>
        </p:nvSpPr>
        <p:spPr>
          <a:xfrm>
            <a:off x="457355" y="5301960"/>
            <a:ext cx="10725142" cy="338554"/>
          </a:xfrm>
          <a:prstGeom prst="rect">
            <a:avLst/>
          </a:prstGeom>
          <a:noFill/>
        </p:spPr>
        <p:txBody>
          <a:bodyPr wrap="square">
            <a:spAutoFit/>
          </a:bodyPr>
          <a:lstStyle/>
          <a:p>
            <a:pPr algn="just" fontAlgn="base">
              <a:lnSpc>
                <a:spcPct val="100000"/>
              </a:lnSpc>
              <a:spcBef>
                <a:spcPts val="0"/>
              </a:spcBef>
              <a:spcAft>
                <a:spcPts val="600"/>
              </a:spcAft>
            </a:pPr>
            <a:r>
              <a:rPr lang="en-US" sz="1600" dirty="0">
                <a:latin typeface="Tahoma" panose="020B0604030504040204" pitchFamily="34" charset="0"/>
                <a:ea typeface="Tahoma" panose="020B0604030504040204" pitchFamily="34" charset="0"/>
                <a:cs typeface="Tahoma" panose="020B0604030504040204" pitchFamily="34" charset="0"/>
              </a:rPr>
              <a:t>Best Paper Award 2024, Springer Nature, Sustainability Science </a:t>
            </a:r>
          </a:p>
        </p:txBody>
      </p:sp>
      <p:pic>
        <p:nvPicPr>
          <p:cNvPr id="4" name="Picture 3" descr="A screenshot of a computer&#10;&#10;AI-generated content may be incorrect.">
            <a:extLst>
              <a:ext uri="{FF2B5EF4-FFF2-40B4-BE49-F238E27FC236}">
                <a16:creationId xmlns:a16="http://schemas.microsoft.com/office/drawing/2014/main" id="{10253793-B1B7-4900-3BFE-349E779A6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355" y="753606"/>
            <a:ext cx="6376671" cy="4087883"/>
          </a:xfrm>
          <a:prstGeom prst="rect">
            <a:avLst/>
          </a:prstGeom>
          <a:ln>
            <a:solidFill>
              <a:schemeClr val="tx1"/>
            </a:solidFill>
          </a:ln>
        </p:spPr>
      </p:pic>
      <p:pic>
        <p:nvPicPr>
          <p:cNvPr id="5" name="Picture 4">
            <a:extLst>
              <a:ext uri="{FF2B5EF4-FFF2-40B4-BE49-F238E27FC236}">
                <a16:creationId xmlns:a16="http://schemas.microsoft.com/office/drawing/2014/main" id="{BDE7FE14-8964-84AD-0D67-49A182B09D77}"/>
              </a:ext>
            </a:extLst>
          </p:cNvPr>
          <p:cNvPicPr>
            <a:picLocks noChangeAspect="1"/>
          </p:cNvPicPr>
          <p:nvPr/>
        </p:nvPicPr>
        <p:blipFill>
          <a:blip r:embed="rId3"/>
          <a:stretch>
            <a:fillRect/>
          </a:stretch>
        </p:blipFill>
        <p:spPr>
          <a:xfrm>
            <a:off x="7282907" y="727053"/>
            <a:ext cx="4114436" cy="4114436"/>
          </a:xfrm>
          <a:prstGeom prst="rect">
            <a:avLst/>
          </a:prstGeom>
          <a:ln>
            <a:solidFill>
              <a:schemeClr val="accent1"/>
            </a:solidFill>
          </a:ln>
        </p:spPr>
      </p:pic>
    </p:spTree>
    <p:extLst>
      <p:ext uri="{BB962C8B-B14F-4D97-AF65-F5344CB8AC3E}">
        <p14:creationId xmlns:p14="http://schemas.microsoft.com/office/powerpoint/2010/main" val="2061458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D9B9-91A9-8C60-F8DB-EDBC9F39877D}"/>
              </a:ext>
            </a:extLst>
          </p:cNvPr>
          <p:cNvSpPr>
            <a:spLocks noGrp="1"/>
          </p:cNvSpPr>
          <p:nvPr>
            <p:ph type="title"/>
          </p:nvPr>
        </p:nvSpPr>
        <p:spPr/>
        <p:txBody>
          <a:bodyPr>
            <a:normAutofit fontScale="90000"/>
          </a:bodyPr>
          <a:lstStyle/>
          <a:p>
            <a:r>
              <a:rPr lang="en-US" dirty="0"/>
              <a:t>State of SDG 16</a:t>
            </a:r>
          </a:p>
        </p:txBody>
      </p:sp>
      <p:sp>
        <p:nvSpPr>
          <p:cNvPr id="3" name="Text Placeholder 2">
            <a:extLst>
              <a:ext uri="{FF2B5EF4-FFF2-40B4-BE49-F238E27FC236}">
                <a16:creationId xmlns:a16="http://schemas.microsoft.com/office/drawing/2014/main" id="{529D79BA-C95C-0BBB-A278-E376ED7E38C0}"/>
              </a:ext>
            </a:extLst>
          </p:cNvPr>
          <p:cNvSpPr>
            <a:spLocks noGrp="1"/>
          </p:cNvSpPr>
          <p:nvPr>
            <p:ph type="body" idx="1"/>
          </p:nvPr>
        </p:nvSpPr>
        <p:spPr/>
        <p:txBody>
          <a:bodyPr>
            <a:normAutofit/>
          </a:bodyPr>
          <a:lstStyle/>
          <a:p>
            <a:pPr algn="just"/>
            <a:r>
              <a:rPr lang="en-US" dirty="0"/>
              <a:t>SDG 16: Promote peaceful and inclusive societies for sustainable development, provide access to justice for all and build effective, accountable and inclusive institutions at all levels:</a:t>
            </a:r>
          </a:p>
          <a:p>
            <a:pPr lvl="1" algn="just"/>
            <a:r>
              <a:rPr lang="en-US" dirty="0"/>
              <a:t>SDG 16 is critically important for achieving all the other SDGs: covering topics related to </a:t>
            </a:r>
            <a:r>
              <a:rPr lang="en-US" b="1" dirty="0"/>
              <a:t>human rights, violence, corruption, responsible and inclusive decision-making, and accountable and transparent institutions. </a:t>
            </a:r>
          </a:p>
          <a:p>
            <a:pPr lvl="1" algn="just"/>
            <a:endParaRPr lang="en-US" b="1" dirty="0"/>
          </a:p>
          <a:p>
            <a:pPr algn="just"/>
            <a:r>
              <a:rPr lang="en-US" i="1" dirty="0"/>
              <a:t>As of 2025, none of the SDG 16 targets are on track or had been fully achieved. Less than one fifth showed moderate progress but need acceleration to meet the targets, while the remainder showed marginal progress, stagnation and even regression.</a:t>
            </a:r>
          </a:p>
        </p:txBody>
      </p:sp>
      <p:sp>
        <p:nvSpPr>
          <p:cNvPr id="4" name="Slide Number Placeholder 3">
            <a:extLst>
              <a:ext uri="{FF2B5EF4-FFF2-40B4-BE49-F238E27FC236}">
                <a16:creationId xmlns:a16="http://schemas.microsoft.com/office/drawing/2014/main" id="{4C981C57-5DE9-51B9-D239-00B255A78604}"/>
              </a:ext>
            </a:extLst>
          </p:cNvPr>
          <p:cNvSpPr>
            <a:spLocks noGrp="1"/>
          </p:cNvSpPr>
          <p:nvPr>
            <p:ph type="sldNum" idx="12"/>
          </p:nvPr>
        </p:nvSpPr>
        <p:spPr/>
        <p:txBody>
          <a:bodyPr/>
          <a:lstStyle/>
          <a:p>
            <a:pPr algn="r"/>
            <a:fld id="{00000000-1234-1234-1234-123412341234}" type="slidenum">
              <a:rPr lang="en" smtClean="0"/>
              <a:pPr algn="r"/>
              <a:t>5</a:t>
            </a:fld>
            <a:endParaRPr lang="en"/>
          </a:p>
        </p:txBody>
      </p:sp>
    </p:spTree>
    <p:extLst>
      <p:ext uri="{BB962C8B-B14F-4D97-AF65-F5344CB8AC3E}">
        <p14:creationId xmlns:p14="http://schemas.microsoft.com/office/powerpoint/2010/main" val="89224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C7F6-D6B7-08EB-3EB6-66B62D9CF7EE}"/>
              </a:ext>
            </a:extLst>
          </p:cNvPr>
          <p:cNvSpPr>
            <a:spLocks noGrp="1"/>
          </p:cNvSpPr>
          <p:nvPr>
            <p:ph type="title"/>
          </p:nvPr>
        </p:nvSpPr>
        <p:spPr/>
        <p:txBody>
          <a:bodyPr>
            <a:normAutofit fontScale="90000"/>
          </a:bodyPr>
          <a:lstStyle/>
          <a:p>
            <a:r>
              <a:rPr lang="en-US" dirty="0"/>
              <a:t>Objectives:</a:t>
            </a:r>
          </a:p>
        </p:txBody>
      </p:sp>
      <p:sp>
        <p:nvSpPr>
          <p:cNvPr id="3" name="Text Placeholder 2">
            <a:extLst>
              <a:ext uri="{FF2B5EF4-FFF2-40B4-BE49-F238E27FC236}">
                <a16:creationId xmlns:a16="http://schemas.microsoft.com/office/drawing/2014/main" id="{65FB3031-8712-6EE4-6608-0D7D732B2391}"/>
              </a:ext>
            </a:extLst>
          </p:cNvPr>
          <p:cNvSpPr>
            <a:spLocks noGrp="1"/>
          </p:cNvSpPr>
          <p:nvPr>
            <p:ph type="body" idx="1"/>
          </p:nvPr>
        </p:nvSpPr>
        <p:spPr>
          <a:xfrm>
            <a:off x="415600" y="1662423"/>
            <a:ext cx="11360800" cy="4555200"/>
          </a:xfrm>
        </p:spPr>
        <p:txBody>
          <a:bodyPr>
            <a:normAutofit fontScale="92500" lnSpcReduction="20000"/>
          </a:bodyPr>
          <a:lstStyle/>
          <a:p>
            <a:pPr algn="just"/>
            <a:r>
              <a:rPr lang="en-US" dirty="0"/>
              <a:t>To improve the production, timeliness, and use of statistics on citizen satisfaction with public services at subnational and national levels by engaging with individuals and communities, particularly those harder to reach, and not represented in official statistics because of that</a:t>
            </a:r>
          </a:p>
          <a:p>
            <a:pPr algn="just"/>
            <a:r>
              <a:rPr lang="en-US" dirty="0"/>
              <a:t>To improve public service delivery and implement targeted interventions and policy adjustments based on data insights to enhance overall satisfaction and public service effectiveness</a:t>
            </a:r>
          </a:p>
          <a:p>
            <a:pPr algn="just"/>
            <a:endParaRPr lang="en-US" dirty="0"/>
          </a:p>
          <a:p>
            <a:pPr algn="just"/>
            <a:endParaRPr lang="en-US" dirty="0"/>
          </a:p>
          <a:p>
            <a:pPr lvl="1" algn="just"/>
            <a:r>
              <a:rPr lang="en-US" dirty="0"/>
              <a:t>Build statistical capacities nationwide focused on citizen data approaches,</a:t>
            </a:r>
          </a:p>
          <a:p>
            <a:pPr lvl="1" algn="just"/>
            <a:r>
              <a:rPr lang="en-US" dirty="0"/>
              <a:t>Co-create technological solutions for data gathering with relevant stakeholders to complement existing data sets that can help improve governance and policy, and foster a sense of voice, buy-in, and ownership of results among all actors involved, including citizens and communities, </a:t>
            </a:r>
          </a:p>
          <a:p>
            <a:pPr lvl="1" algn="just"/>
            <a:r>
              <a:rPr lang="en-US" dirty="0"/>
              <a:t>Advocate for the use of local data in decision-making,</a:t>
            </a:r>
          </a:p>
          <a:p>
            <a:pPr lvl="1" algn="just"/>
            <a:r>
              <a:rPr lang="en-US" dirty="0"/>
              <a:t>Building an evidence base by documenting the learnings</a:t>
            </a:r>
          </a:p>
        </p:txBody>
      </p:sp>
      <p:sp>
        <p:nvSpPr>
          <p:cNvPr id="4" name="Slide Number Placeholder 3">
            <a:extLst>
              <a:ext uri="{FF2B5EF4-FFF2-40B4-BE49-F238E27FC236}">
                <a16:creationId xmlns:a16="http://schemas.microsoft.com/office/drawing/2014/main" id="{185991A7-269D-FEE5-70D6-D2167822487A}"/>
              </a:ext>
            </a:extLst>
          </p:cNvPr>
          <p:cNvSpPr>
            <a:spLocks noGrp="1"/>
          </p:cNvSpPr>
          <p:nvPr>
            <p:ph type="sldNum" idx="12"/>
          </p:nvPr>
        </p:nvSpPr>
        <p:spPr/>
        <p:txBody>
          <a:bodyPr/>
          <a:lstStyle/>
          <a:p>
            <a:pPr algn="r"/>
            <a:fld id="{00000000-1234-1234-1234-123412341234}" type="slidenum">
              <a:rPr lang="en" smtClean="0"/>
              <a:pPr algn="r"/>
              <a:t>6</a:t>
            </a:fld>
            <a:endParaRPr lang="en"/>
          </a:p>
        </p:txBody>
      </p:sp>
    </p:spTree>
    <p:extLst>
      <p:ext uri="{BB962C8B-B14F-4D97-AF65-F5344CB8AC3E}">
        <p14:creationId xmlns:p14="http://schemas.microsoft.com/office/powerpoint/2010/main" val="305645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989DFE-D786-47F0-790F-CFE86927D747}"/>
              </a:ext>
            </a:extLst>
          </p:cNvPr>
          <p:cNvSpPr>
            <a:spLocks noGrp="1"/>
          </p:cNvSpPr>
          <p:nvPr>
            <p:ph type="body" sz="quarter" idx="13"/>
          </p:nvPr>
        </p:nvSpPr>
        <p:spPr>
          <a:xfrm>
            <a:off x="5814530" y="453817"/>
            <a:ext cx="5221656" cy="5438120"/>
          </a:xfrm>
          <a:ln>
            <a:solidFill>
              <a:schemeClr val="tx1"/>
            </a:solidFill>
          </a:ln>
        </p:spPr>
        <p:txBody>
          <a:bodyPr/>
          <a:lstStyle/>
          <a:p>
            <a:pPr lvl="1" indent="0" algn="just">
              <a:buNone/>
            </a:pPr>
            <a:r>
              <a:rPr lang="en-US" sz="2000" dirty="0"/>
              <a:t>If the aim is SDG monitoring and reporting as official statistics, aligning with the global methodology is necessary:</a:t>
            </a:r>
          </a:p>
          <a:p>
            <a:pPr marL="285750" indent="-285750" algn="just">
              <a:buFontTx/>
              <a:buChar char="-"/>
            </a:pPr>
            <a:endParaRPr lang="en-US" sz="2000" dirty="0">
              <a:latin typeface="+mn-lt"/>
            </a:endParaRPr>
          </a:p>
          <a:p>
            <a:pPr marL="971550" lvl="1" indent="-285750" algn="just">
              <a:buFontTx/>
              <a:buChar char="-"/>
            </a:pPr>
            <a:r>
              <a:rPr lang="en-US" sz="2000" b="1" i="1" dirty="0">
                <a:solidFill>
                  <a:schemeClr val="accent1"/>
                </a:solidFill>
              </a:rPr>
              <a:t>Education</a:t>
            </a:r>
          </a:p>
          <a:p>
            <a:pPr marL="971550" lvl="1" indent="-285750" algn="just">
              <a:buFontTx/>
              <a:buChar char="-"/>
            </a:pPr>
            <a:r>
              <a:rPr lang="en-US" sz="2000" b="1" i="1" dirty="0">
                <a:solidFill>
                  <a:schemeClr val="accent1"/>
                </a:solidFill>
              </a:rPr>
              <a:t>Health </a:t>
            </a:r>
          </a:p>
          <a:p>
            <a:pPr marL="971550" lvl="1" indent="-285750" algn="just">
              <a:buFontTx/>
              <a:buChar char="-"/>
            </a:pPr>
            <a:r>
              <a:rPr lang="en-US" sz="2000" b="1" i="1" dirty="0">
                <a:solidFill>
                  <a:schemeClr val="accent1"/>
                </a:solidFill>
              </a:rPr>
              <a:t>Public services </a:t>
            </a:r>
          </a:p>
          <a:p>
            <a:pPr lvl="1" indent="0" algn="just">
              <a:buNone/>
            </a:pPr>
            <a:endParaRPr lang="en-US" sz="2000" dirty="0"/>
          </a:p>
          <a:p>
            <a:pPr lvl="1" indent="0" algn="just">
              <a:buNone/>
            </a:pPr>
            <a:r>
              <a:rPr lang="en-US" sz="2000" b="1" dirty="0"/>
              <a:t>Representative population surveys </a:t>
            </a:r>
            <a:r>
              <a:rPr lang="en-US" sz="2000" dirty="0"/>
              <a:t>conducted by NSOs, which capture specific aspects (</a:t>
            </a:r>
            <a:r>
              <a:rPr lang="en-US" sz="2000" b="1" i="1" dirty="0">
                <a:solidFill>
                  <a:schemeClr val="accent1"/>
                </a:solidFill>
              </a:rPr>
              <a:t>access, affordability, quality facilities, equal treatment for everyone, courtesy and treatment</a:t>
            </a:r>
            <a:r>
              <a:rPr lang="en-US" sz="2000" dirty="0"/>
              <a:t>) citizen satisfaction with public services based on experiences rather than general perceptions.</a:t>
            </a:r>
          </a:p>
          <a:p>
            <a:pPr marL="971550" lvl="1" indent="-285750">
              <a:buFontTx/>
              <a:buChar char="-"/>
            </a:pPr>
            <a:endParaRPr lang="en-US" b="1" dirty="0"/>
          </a:p>
          <a:p>
            <a:pPr marL="285750" indent="-285750">
              <a:buFontTx/>
              <a:buChar char="-"/>
            </a:pPr>
            <a:endParaRPr lang="en-US" b="1" dirty="0"/>
          </a:p>
        </p:txBody>
      </p:sp>
      <p:sp>
        <p:nvSpPr>
          <p:cNvPr id="4" name="Slide Number Placeholder 3">
            <a:extLst>
              <a:ext uri="{FF2B5EF4-FFF2-40B4-BE49-F238E27FC236}">
                <a16:creationId xmlns:a16="http://schemas.microsoft.com/office/drawing/2014/main" id="{0C9ED0CA-DA93-0FA6-014F-BB39DA224010}"/>
              </a:ext>
            </a:extLst>
          </p:cNvPr>
          <p:cNvSpPr>
            <a:spLocks noGrp="1"/>
          </p:cNvSpPr>
          <p:nvPr>
            <p:ph type="sldNum" sz="quarter" idx="12"/>
          </p:nvPr>
        </p:nvSpPr>
        <p:spPr/>
        <p:txBody>
          <a:bodyPr/>
          <a:lstStyle/>
          <a:p>
            <a:pPr algn="r"/>
            <a:fld id="{00000000-1234-1234-1234-123412341234}" type="slidenum">
              <a:rPr lang="en" smtClean="0"/>
              <a:pPr algn="r"/>
              <a:t>7</a:t>
            </a:fld>
            <a:endParaRPr lang="en"/>
          </a:p>
        </p:txBody>
      </p:sp>
      <p:pic>
        <p:nvPicPr>
          <p:cNvPr id="1026" name="Picture 2" descr="Details are in the caption following the image">
            <a:extLst>
              <a:ext uri="{FF2B5EF4-FFF2-40B4-BE49-F238E27FC236}">
                <a16:creationId xmlns:a16="http://schemas.microsoft.com/office/drawing/2014/main" id="{5AFB2EC0-FC3E-23A3-EC4F-AC70DB08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814" y="324645"/>
            <a:ext cx="3918957" cy="5696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4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5630-C165-5578-DFB7-6D77F868CBF1}"/>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1275BB60-7696-028C-BE07-055C86415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0FAB93-DFEB-3D34-1B0F-D29345E75C48}"/>
              </a:ext>
            </a:extLst>
          </p:cNvPr>
          <p:cNvSpPr>
            <a:spLocks noGrp="1"/>
          </p:cNvSpPr>
          <p:nvPr>
            <p:ph type="sldNum" idx="12"/>
          </p:nvPr>
        </p:nvSpPr>
        <p:spPr/>
        <p:txBody>
          <a:bodyPr/>
          <a:lstStyle/>
          <a:p>
            <a:pPr algn="r"/>
            <a:fld id="{00000000-1234-1234-1234-123412341234}" type="slidenum">
              <a:rPr lang="en" smtClean="0"/>
              <a:pPr algn="r"/>
              <a:t>8</a:t>
            </a:fld>
            <a:endParaRPr lang="en"/>
          </a:p>
        </p:txBody>
      </p:sp>
      <p:pic>
        <p:nvPicPr>
          <p:cNvPr id="2050" name="Picture 2" descr="Details are in the caption following the image">
            <a:extLst>
              <a:ext uri="{FF2B5EF4-FFF2-40B4-BE49-F238E27FC236}">
                <a16:creationId xmlns:a16="http://schemas.microsoft.com/office/drawing/2014/main" id="{425A3441-2EBC-761D-E75C-98946D898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9" y="315851"/>
            <a:ext cx="11776400" cy="605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4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0BC6-90FD-8D6C-E6BD-4AEBA549958F}"/>
              </a:ext>
            </a:extLst>
          </p:cNvPr>
          <p:cNvSpPr>
            <a:spLocks noGrp="1"/>
          </p:cNvSpPr>
          <p:nvPr>
            <p:ph type="title"/>
          </p:nvPr>
        </p:nvSpPr>
        <p:spPr/>
        <p:txBody>
          <a:bodyPr>
            <a:normAutofit fontScale="90000"/>
          </a:bodyPr>
          <a:lstStyle/>
          <a:p>
            <a:r>
              <a:rPr lang="en-US" dirty="0"/>
              <a:t>Technology &amp; Implementation</a:t>
            </a:r>
          </a:p>
        </p:txBody>
      </p:sp>
      <p:sp>
        <p:nvSpPr>
          <p:cNvPr id="3" name="Text Placeholder 2">
            <a:extLst>
              <a:ext uri="{FF2B5EF4-FFF2-40B4-BE49-F238E27FC236}">
                <a16:creationId xmlns:a16="http://schemas.microsoft.com/office/drawing/2014/main" id="{BFA911FD-056B-A945-A93C-080DA308B9BC}"/>
              </a:ext>
            </a:extLst>
          </p:cNvPr>
          <p:cNvSpPr>
            <a:spLocks noGrp="1"/>
          </p:cNvSpPr>
          <p:nvPr>
            <p:ph type="body" idx="1"/>
          </p:nvPr>
        </p:nvSpPr>
        <p:spPr/>
        <p:txBody>
          <a:bodyPr>
            <a:normAutofit fontScale="92500" lnSpcReduction="10000"/>
          </a:bodyPr>
          <a:lstStyle/>
          <a:p>
            <a:r>
              <a:rPr lang="en-US" dirty="0"/>
              <a:t>The pilot and mobile application design prioritized inclusivity from the start to ensure that everyone interested could actively participate, including persons with disabilities:</a:t>
            </a:r>
          </a:p>
          <a:p>
            <a:endParaRPr lang="en-US" dirty="0"/>
          </a:p>
          <a:p>
            <a:pPr lvl="1"/>
            <a:r>
              <a:rPr lang="en-US" dirty="0"/>
              <a:t>Co-design process both for the project and app development, </a:t>
            </a:r>
          </a:p>
          <a:p>
            <a:pPr lvl="1"/>
            <a:r>
              <a:rPr lang="en-US" dirty="0"/>
              <a:t>Unstructured Supplementary Service Data (USSD) option, a basic phone feature that works like text messages, for those without smartphones or internet access </a:t>
            </a:r>
          </a:p>
          <a:p>
            <a:pPr lvl="1"/>
            <a:r>
              <a:rPr lang="en-US" dirty="0"/>
              <a:t>Local languages, the app offered English, Twi, and Ga as options for participants reflecting the primary languages spoken in the pilot districts</a:t>
            </a:r>
          </a:p>
          <a:p>
            <a:pPr lvl="1"/>
            <a:r>
              <a:rPr lang="en-US" dirty="0"/>
              <a:t>The app included features such as a text reader, a sign language interpreter, and dark and light mode options. For potential literacy barriers, it incorporated a voice recording option for answering the survey in Twi, Ga, and English</a:t>
            </a:r>
          </a:p>
          <a:p>
            <a:pPr lvl="1"/>
            <a:r>
              <a:rPr lang="en-US" dirty="0"/>
              <a:t>Respecting data privacy: data collected via the app were kept confidential and then aggregated for reporting purposes.</a:t>
            </a:r>
          </a:p>
        </p:txBody>
      </p:sp>
      <p:sp>
        <p:nvSpPr>
          <p:cNvPr id="4" name="Slide Number Placeholder 3">
            <a:extLst>
              <a:ext uri="{FF2B5EF4-FFF2-40B4-BE49-F238E27FC236}">
                <a16:creationId xmlns:a16="http://schemas.microsoft.com/office/drawing/2014/main" id="{BB94CD16-6F7A-D1E4-0DDD-B1AAD479D492}"/>
              </a:ext>
            </a:extLst>
          </p:cNvPr>
          <p:cNvSpPr>
            <a:spLocks noGrp="1"/>
          </p:cNvSpPr>
          <p:nvPr>
            <p:ph type="sldNum" idx="12"/>
          </p:nvPr>
        </p:nvSpPr>
        <p:spPr/>
        <p:txBody>
          <a:bodyPr/>
          <a:lstStyle/>
          <a:p>
            <a:pPr algn="r"/>
            <a:fld id="{00000000-1234-1234-1234-123412341234}" type="slidenum">
              <a:rPr lang="en" smtClean="0"/>
              <a:pPr algn="r"/>
              <a:t>9</a:t>
            </a:fld>
            <a:endParaRPr lang="en"/>
          </a:p>
        </p:txBody>
      </p:sp>
    </p:spTree>
    <p:extLst>
      <p:ext uri="{BB962C8B-B14F-4D97-AF65-F5344CB8AC3E}">
        <p14:creationId xmlns:p14="http://schemas.microsoft.com/office/powerpoint/2010/main" val="3957254313"/>
      </p:ext>
    </p:extLst>
  </p:cSld>
  <p:clrMapOvr>
    <a:masterClrMapping/>
  </p:clrMapOvr>
</p:sld>
</file>

<file path=ppt/theme/theme1.xml><?xml version="1.0" encoding="utf-8"?>
<a:theme xmlns:a="http://schemas.openxmlformats.org/drawingml/2006/main" name="Tema Rosso">
  <a:themeElements>
    <a:clrScheme name="Crops">
      <a:dk1>
        <a:srgbClr val="000000"/>
      </a:dk1>
      <a:lt1>
        <a:srgbClr val="FFFFFF"/>
      </a:lt1>
      <a:dk2>
        <a:srgbClr val="353081"/>
      </a:dk2>
      <a:lt2>
        <a:srgbClr val="E6E5F3"/>
      </a:lt2>
      <a:accent1>
        <a:srgbClr val="453FA5"/>
      </a:accent1>
      <a:accent2>
        <a:srgbClr val="E58DF4"/>
      </a:accent2>
      <a:accent3>
        <a:srgbClr val="AFED69"/>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6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63CE483CDD54D9A945BEFA030CF4D" ma:contentTypeVersion="15" ma:contentTypeDescription="Create a new document." ma:contentTypeScope="" ma:versionID="68b59f598bc9c9bba373e0ff8675a72c">
  <xsd:schema xmlns:xsd="http://www.w3.org/2001/XMLSchema" xmlns:xs="http://www.w3.org/2001/XMLSchema" xmlns:p="http://schemas.microsoft.com/office/2006/metadata/properties" xmlns:ns2="2e8eb5fa-03b2-4f3a-bcf7-f920959ced39" xmlns:ns3="414ae723-12b2-43b8-9b66-b79e3ff02992" targetNamespace="http://schemas.microsoft.com/office/2006/metadata/properties" ma:root="true" ma:fieldsID="867da0c951d1c1432be1d3e017c2f431" ns2:_="" ns3:_="">
    <xsd:import namespace="2e8eb5fa-03b2-4f3a-bcf7-f920959ced39"/>
    <xsd:import namespace="414ae723-12b2-43b8-9b66-b79e3ff029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eb5fa-03b2-4f3a-bcf7-f920959ce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3eb114a-1057-4b70-865a-64e0360b8e2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ae723-12b2-43b8-9b66-b79e3ff029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2d88b3-61b5-4c4c-8cb2-2f77a7129679}" ma:internalName="TaxCatchAll" ma:showField="CatchAllData" ma:web="414ae723-12b2-43b8-9b66-b79e3ff029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4ae723-12b2-43b8-9b66-b79e3ff02992" xsi:nil="true"/>
    <lcf76f155ced4ddcb4097134ff3c332f xmlns="2e8eb5fa-03b2-4f3a-bcf7-f920959ced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31A32B-0D41-42B3-A5B1-84E45FF94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eb5fa-03b2-4f3a-bcf7-f920959ced39"/>
    <ds:schemaRef ds:uri="414ae723-12b2-43b8-9b66-b79e3ff02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FCE8E-1197-42C8-B312-549E0FEE131A}">
  <ds:schemaRefs>
    <ds:schemaRef ds:uri="http://schemas.microsoft.com/sharepoint/v3/contenttype/forms"/>
  </ds:schemaRefs>
</ds:datastoreItem>
</file>

<file path=customXml/itemProps3.xml><?xml version="1.0" encoding="utf-8"?>
<ds:datastoreItem xmlns:ds="http://schemas.openxmlformats.org/officeDocument/2006/customXml" ds:itemID="{ABD81CFE-AB03-4241-8E6B-25867FEEBE84}">
  <ds:schemaRefs>
    <ds:schemaRef ds:uri="2e8eb5fa-03b2-4f3a-bcf7-f920959ced39"/>
    <ds:schemaRef ds:uri="414ae723-12b2-43b8-9b66-b79e3ff029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4619</TotalTime>
  <Words>1272</Words>
  <Application>Microsoft Office PowerPoint</Application>
  <PresentationFormat>Widescreen</PresentationFormat>
  <Paragraphs>91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Regular</vt:lpstr>
      <vt:lpstr>Montserrat</vt:lpstr>
      <vt:lpstr>Montserrat Medium</vt:lpstr>
      <vt:lpstr>Tahoma</vt:lpstr>
      <vt:lpstr>Tema Rosso</vt:lpstr>
      <vt:lpstr>PowerPoint Presentation</vt:lpstr>
      <vt:lpstr>The SDG indicators where citizen science projects are ‘already contributing’ (GREEN), ‘could contribute’ (YELLOW) or where there is ‘no alignment’ (GREY)</vt:lpstr>
      <vt:lpstr>CITIZEN SCIENCE MARINE PLASTICS DATA FOR SDG REPORTING: GLOBAL RECOGNITION AND IMPACT</vt:lpstr>
      <vt:lpstr>PowerPoint Presentation</vt:lpstr>
      <vt:lpstr>State of SDG 16</vt:lpstr>
      <vt:lpstr>Objectives:</vt:lpstr>
      <vt:lpstr>PowerPoint Presentation</vt:lpstr>
      <vt:lpstr>PowerPoint Presentation</vt:lpstr>
      <vt:lpstr>Technology &amp; Implementation</vt:lpstr>
      <vt:lpstr>PowerPoint Presentation</vt:lpstr>
      <vt:lpstr>PowerPoint Presentation</vt:lpstr>
      <vt:lpstr>PowerPoint Presentation</vt:lpstr>
      <vt:lpstr>Example on the results on government services</vt:lpstr>
      <vt:lpstr>In addition to official statistics and SDG reporting impact, POLICY IMPACT achieved:  Ghana’s most comprehensive passport reform package to date was launched!</vt:lpstr>
      <vt:lpstr>Follow-Up Engagement and Institutionalization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FRAISL Dilek</cp:lastModifiedBy>
  <cp:revision>58</cp:revision>
  <dcterms:created xsi:type="dcterms:W3CDTF">2023-02-20T13:22:12Z</dcterms:created>
  <dcterms:modified xsi:type="dcterms:W3CDTF">2026-03-05T15:13:40Z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0x0101004A363CE483CDD54D9A945BEFA030CF4D</vt:lpwstr>
  </property>
  <property fmtid="{D5CDD505-2E9C-101B-9397-08002B2CF9AE}" pid="3" name="MediaServiceImageTags">
    <vt:lpwstr/>
  </property>
</Properties>
</file>