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1" r:id="rId3"/>
    <p:sldMasterId id="2147483670" r:id="rId4"/>
  </p:sldMasterIdLst>
  <p:notesMasterIdLst>
    <p:notesMasterId r:id="rId24"/>
  </p:notesMasterIdLst>
  <p:sldIdLst>
    <p:sldId id="256"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858000" cy="9144000"/>
  <p:embeddedFontLst>
    <p:embeddedFont>
      <p:font typeface="Helvetica Neue" panose="020B0604020202020204"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
      <p:font typeface="Open Sans Medium" panose="020B0604020202020204"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Tahoma" panose="020B0604030504040204" pitchFamily="3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31T3/Fm9FTNwiIDsBgEsms1C2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AC5296-6C1F-4944-87DF-DCB207B68CA0}">
  <a:tblStyle styleId="{66AC5296-6C1F-4944-87DF-DCB207B68CA0}"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2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cb527d221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3cb527d221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cb93519fc1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g3cb93519fc1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LT" sz="1200" b="1">
                <a:solidFill>
                  <a:srgbClr val="595959"/>
                </a:solidFill>
              </a:rPr>
              <a:t>This is a dialogue: learned experiences, plans, recommendations… Potential features: </a:t>
            </a:r>
            <a:endParaRPr sz="1200" b="1">
              <a:solidFill>
                <a:srgbClr val="595959"/>
              </a:solidFill>
            </a:endParaRPr>
          </a:p>
          <a:p>
            <a:pPr marL="0" lvl="0" indent="0" algn="l" rtl="0">
              <a:spcBef>
                <a:spcPts val="0"/>
              </a:spcBef>
              <a:spcAft>
                <a:spcPts val="0"/>
              </a:spcAft>
              <a:buClr>
                <a:schemeClr val="dk1"/>
              </a:buClr>
              <a:buSzPts val="1200"/>
              <a:buFont typeface="Arial"/>
              <a:buNone/>
            </a:pPr>
            <a:r>
              <a:rPr lang="en-LT" sz="1200">
                <a:solidFill>
                  <a:srgbClr val="595959"/>
                </a:solidFill>
              </a:rPr>
              <a:t>→ data traceability and </a:t>
            </a:r>
            <a:r>
              <a:rPr lang="en-LT" sz="1200" b="1">
                <a:solidFill>
                  <a:srgbClr val="595959"/>
                </a:solidFill>
              </a:rPr>
              <a:t>attribution with real-time updates </a:t>
            </a:r>
            <a:endParaRPr sz="1200" b="1">
              <a:solidFill>
                <a:srgbClr val="595959"/>
              </a:solidFill>
            </a:endParaRPr>
          </a:p>
          <a:p>
            <a:pPr marL="0" lvl="0" indent="0" algn="l" rtl="0">
              <a:spcBef>
                <a:spcPts val="0"/>
              </a:spcBef>
              <a:spcAft>
                <a:spcPts val="0"/>
              </a:spcAft>
              <a:buClr>
                <a:schemeClr val="dk1"/>
              </a:buClr>
              <a:buSzPts val="1200"/>
              <a:buFont typeface="Arial"/>
              <a:buNone/>
            </a:pPr>
            <a:r>
              <a:rPr lang="en-LT" sz="1200">
                <a:solidFill>
                  <a:srgbClr val="595959"/>
                </a:solidFill>
              </a:rPr>
              <a:t>→ leaderboard or </a:t>
            </a:r>
            <a:r>
              <a:rPr lang="en-LT" sz="1200" b="1">
                <a:solidFill>
                  <a:srgbClr val="595959"/>
                </a:solidFill>
              </a:rPr>
              <a:t>achievement stats</a:t>
            </a:r>
            <a:r>
              <a:rPr lang="en-LT" sz="1200">
                <a:solidFill>
                  <a:srgbClr val="595959"/>
                </a:solidFill>
              </a:rPr>
              <a:t>	</a:t>
            </a:r>
            <a:endParaRPr sz="1200">
              <a:solidFill>
                <a:srgbClr val="595959"/>
              </a:solidFill>
            </a:endParaRPr>
          </a:p>
          <a:p>
            <a:pPr marL="0" lvl="0" indent="0" algn="l" rtl="0">
              <a:spcBef>
                <a:spcPts val="0"/>
              </a:spcBef>
              <a:spcAft>
                <a:spcPts val="0"/>
              </a:spcAft>
              <a:buClr>
                <a:schemeClr val="dk1"/>
              </a:buClr>
              <a:buSzPts val="1200"/>
              <a:buFont typeface="Arial"/>
              <a:buNone/>
            </a:pPr>
            <a:r>
              <a:rPr lang="en-LT" sz="1200">
                <a:solidFill>
                  <a:srgbClr val="595959"/>
                </a:solidFill>
              </a:rPr>
              <a:t>→ integration with larger data ecosystems? </a:t>
            </a:r>
            <a:r>
              <a:rPr lang="en-LT" sz="1200" b="1">
                <a:solidFill>
                  <a:srgbClr val="595959"/>
                </a:solidFill>
              </a:rPr>
              <a:t>Metadata standards</a:t>
            </a:r>
            <a:endParaRPr sz="1200" b="1">
              <a:solidFill>
                <a:srgbClr val="595959"/>
              </a:solidFill>
            </a:endParaRPr>
          </a:p>
          <a:p>
            <a:pPr marL="0" lvl="0" indent="0" algn="l" rtl="0">
              <a:spcBef>
                <a:spcPts val="0"/>
              </a:spcBef>
              <a:spcAft>
                <a:spcPts val="0"/>
              </a:spcAft>
              <a:buClr>
                <a:schemeClr val="dk1"/>
              </a:buClr>
              <a:buSzPts val="1200"/>
              <a:buFont typeface="Arial"/>
              <a:buNone/>
            </a:pPr>
            <a:endParaRPr sz="1200" b="1">
              <a:solidFill>
                <a:srgbClr val="595959"/>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cd2fbce42e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3cd2fbce42e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g3cd2fbce42e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LT"/>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cb93519fc1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g3cb93519fc1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cb527d221f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g3cb527d221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cb527d221f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g3cb527d221f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cb527d221f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g3cb527d221f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3cba4425d10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3cba4425d10_2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g3cba4425d10_2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LT"/>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cb527d221f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g3cb527d221f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cb527d221f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g3cb527d221f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cb527d221f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g3cb527d221f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cb93519f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3cb93519fc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960f1e1d7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g3960f1e1d7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cb93519fc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cb93519fc1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LT"/>
              <a:t>In science, we also have infrastructures: telescopes, particle accelerators, or research vessels. </a:t>
            </a:r>
            <a:endParaRPr/>
          </a:p>
          <a:p>
            <a:pPr marL="0" lvl="0" indent="0" algn="l" rtl="0">
              <a:spcBef>
                <a:spcPts val="0"/>
              </a:spcBef>
              <a:spcAft>
                <a:spcPts val="0"/>
              </a:spcAft>
              <a:buNone/>
            </a:pPr>
            <a:r>
              <a:rPr lang="en-LT"/>
              <a:t>Shared facilities that give scientists access to tools, data, and expertise they could never develop alone. They don’t belong to one project or one country — they serve entire research communities. They exist so that excellent research can happen more efficiently, collaboratively, and at scale.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cd2fbce42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g3cd2fbce42e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400"/>
              <a:buFont typeface="Arial"/>
              <a:buNone/>
            </a:pPr>
            <a:r>
              <a:rPr lang="en-LT" sz="1500" i="1">
                <a:solidFill>
                  <a:schemeClr val="dk1"/>
                </a:solidFill>
                <a:latin typeface="Open Sans"/>
                <a:ea typeface="Open Sans"/>
                <a:cs typeface="Open Sans"/>
                <a:sym typeface="Open Sans"/>
              </a:rPr>
              <a:t>What type of services, resources, and functionalities should RIECS provide to genuinely benefit our SHs and achieve excellence in CS</a:t>
            </a:r>
            <a:r>
              <a:rPr lang="en-LT" sz="1600" i="1">
                <a:solidFill>
                  <a:schemeClr val="dk1"/>
                </a:solidFill>
                <a:latin typeface="Open Sans"/>
                <a:ea typeface="Open Sans"/>
                <a:cs typeface="Open Sans"/>
                <a:sym typeface="Open Sans"/>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with text">
  <p:cSld name="Cover slide with text">
    <p:bg>
      <p:bgPr>
        <a:solidFill>
          <a:srgbClr val="4F6481"/>
        </a:solidFill>
        <a:effectLst/>
      </p:bgPr>
    </p:bg>
    <p:spTree>
      <p:nvGrpSpPr>
        <p:cNvPr id="1" name="Shape 15"/>
        <p:cNvGrpSpPr/>
        <p:nvPr/>
      </p:nvGrpSpPr>
      <p:grpSpPr>
        <a:xfrm>
          <a:off x="0" y="0"/>
          <a:ext cx="0" cy="0"/>
          <a:chOff x="0" y="0"/>
          <a:chExt cx="0" cy="0"/>
        </a:xfrm>
      </p:grpSpPr>
      <p:sp>
        <p:nvSpPr>
          <p:cNvPr id="16" name="Google Shape;16;p26"/>
          <p:cNvSpPr/>
          <p:nvPr/>
        </p:nvSpPr>
        <p:spPr>
          <a:xfrm>
            <a:off x="0" y="65770"/>
            <a:ext cx="12192000" cy="17193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 name="Google Shape;17;p26"/>
          <p:cNvPicPr preferRelativeResize="0"/>
          <p:nvPr/>
        </p:nvPicPr>
        <p:blipFill rotWithShape="1">
          <a:blip r:embed="rId2">
            <a:alphaModFix/>
          </a:blip>
          <a:srcRect t="2963"/>
          <a:stretch/>
        </p:blipFill>
        <p:spPr>
          <a:xfrm>
            <a:off x="0" y="65770"/>
            <a:ext cx="12192000" cy="1624919"/>
          </a:xfrm>
          <a:prstGeom prst="rect">
            <a:avLst/>
          </a:prstGeom>
          <a:noFill/>
          <a:ln>
            <a:noFill/>
          </a:ln>
        </p:spPr>
      </p:pic>
      <p:sp>
        <p:nvSpPr>
          <p:cNvPr id="18" name="Google Shape;18;p26"/>
          <p:cNvSpPr txBox="1">
            <a:spLocks noGrp="1"/>
          </p:cNvSpPr>
          <p:nvPr>
            <p:ph type="title"/>
          </p:nvPr>
        </p:nvSpPr>
        <p:spPr>
          <a:xfrm>
            <a:off x="1556574" y="365125"/>
            <a:ext cx="10323646"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D4257"/>
              </a:buClr>
              <a:buSzPts val="4000"/>
              <a:buFont typeface="Helvetica Neu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 name="Google Shape;19;p26"/>
          <p:cNvPicPr preferRelativeResize="0"/>
          <p:nvPr/>
        </p:nvPicPr>
        <p:blipFill rotWithShape="1">
          <a:blip r:embed="rId3">
            <a:alphaModFix/>
          </a:blip>
          <a:srcRect/>
          <a:stretch/>
        </p:blipFill>
        <p:spPr>
          <a:xfrm>
            <a:off x="695838" y="475281"/>
            <a:ext cx="672319" cy="1058903"/>
          </a:xfrm>
          <a:prstGeom prst="rect">
            <a:avLst/>
          </a:prstGeom>
          <a:noFill/>
          <a:ln>
            <a:noFill/>
          </a:ln>
        </p:spPr>
      </p:pic>
      <p:pic>
        <p:nvPicPr>
          <p:cNvPr id="20" name="Google Shape;20;p26"/>
          <p:cNvPicPr preferRelativeResize="0"/>
          <p:nvPr/>
        </p:nvPicPr>
        <p:blipFill rotWithShape="1">
          <a:blip r:embed="rId4">
            <a:alphaModFix/>
          </a:blip>
          <a:srcRect t="5286"/>
          <a:stretch/>
        </p:blipFill>
        <p:spPr>
          <a:xfrm>
            <a:off x="170583" y="475281"/>
            <a:ext cx="329858" cy="6201906"/>
          </a:xfrm>
          <a:prstGeom prst="rect">
            <a:avLst/>
          </a:prstGeom>
          <a:noFill/>
          <a:ln>
            <a:noFill/>
          </a:ln>
        </p:spPr>
      </p:pic>
      <p:sp>
        <p:nvSpPr>
          <p:cNvPr id="21" name="Google Shape;21;p26"/>
          <p:cNvSpPr txBox="1"/>
          <p:nvPr/>
        </p:nvSpPr>
        <p:spPr>
          <a:xfrm>
            <a:off x="500441" y="6399669"/>
            <a:ext cx="3803983"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800"/>
              <a:buFont typeface="Arial"/>
              <a:buNone/>
            </a:pPr>
            <a:r>
              <a:rPr lang="en-LT" sz="800" b="0" i="0" u="none" strike="noStrike" cap="none">
                <a:solidFill>
                  <a:srgbClr val="F2E8CA"/>
                </a:solidFill>
                <a:latin typeface="Helvetica Neue"/>
                <a:ea typeface="Helvetica Neue"/>
                <a:cs typeface="Helvetica Neue"/>
                <a:sym typeface="Helvetica Neue"/>
              </a:rPr>
              <a:t>This project has received funding from the European Union’s Horizon Europe Research and Innovation program under the grant agreement No. 101188210 </a:t>
            </a:r>
            <a:endParaRPr sz="1400" b="0" i="0" u="none" strike="noStrike" cap="none">
              <a:solidFill>
                <a:srgbClr val="000000"/>
              </a:solidFill>
              <a:latin typeface="Arial"/>
              <a:ea typeface="Arial"/>
              <a:cs typeface="Arial"/>
              <a:sym typeface="Arial"/>
            </a:endParaRPr>
          </a:p>
        </p:txBody>
      </p:sp>
      <p:sp>
        <p:nvSpPr>
          <p:cNvPr id="22" name="Google Shape;22;p26"/>
          <p:cNvSpPr txBox="1">
            <a:spLocks noGrp="1"/>
          </p:cNvSpPr>
          <p:nvPr>
            <p:ph type="body" idx="1"/>
          </p:nvPr>
        </p:nvSpPr>
        <p:spPr>
          <a:xfrm>
            <a:off x="1557338" y="1879600"/>
            <a:ext cx="10323512" cy="212795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FFFFF"/>
              </a:buClr>
              <a:buSzPts val="2800"/>
              <a:buFont typeface="Helvetica Neue"/>
              <a:buNone/>
              <a:defRPr>
                <a:solidFill>
                  <a:srgbClr val="FFFFFF"/>
                </a:solidFill>
              </a:defRPr>
            </a:lvl1pPr>
            <a:lvl2pPr marL="914400" lvl="1" indent="-228600" algn="ctr">
              <a:lnSpc>
                <a:spcPct val="90000"/>
              </a:lnSpc>
              <a:spcBef>
                <a:spcPts val="500"/>
              </a:spcBef>
              <a:spcAft>
                <a:spcPts val="0"/>
              </a:spcAft>
              <a:buClr>
                <a:srgbClr val="FFFFFF"/>
              </a:buClr>
              <a:buSzPts val="2400"/>
              <a:buFont typeface="Helvetica Neue"/>
              <a:buNone/>
              <a:defRPr>
                <a:solidFill>
                  <a:srgbClr val="FFFFFF"/>
                </a:solidFill>
              </a:defRPr>
            </a:lvl2pPr>
            <a:lvl3pPr marL="1371600" lvl="2" indent="-228600" algn="ctr">
              <a:lnSpc>
                <a:spcPct val="90000"/>
              </a:lnSpc>
              <a:spcBef>
                <a:spcPts val="500"/>
              </a:spcBef>
              <a:spcAft>
                <a:spcPts val="0"/>
              </a:spcAft>
              <a:buClr>
                <a:srgbClr val="FFFFFF"/>
              </a:buClr>
              <a:buSzPts val="2000"/>
              <a:buFont typeface="Helvetica Neue"/>
              <a:buNone/>
              <a:defRPr>
                <a:solidFill>
                  <a:srgbClr val="FFFFFF"/>
                </a:solidFill>
              </a:defRPr>
            </a:lvl3pPr>
            <a:lvl4pPr marL="1828800" lvl="3" indent="-228600" algn="ctr">
              <a:lnSpc>
                <a:spcPct val="90000"/>
              </a:lnSpc>
              <a:spcBef>
                <a:spcPts val="500"/>
              </a:spcBef>
              <a:spcAft>
                <a:spcPts val="0"/>
              </a:spcAft>
              <a:buClr>
                <a:srgbClr val="FFFFFF"/>
              </a:buClr>
              <a:buSzPts val="1800"/>
              <a:buFont typeface="Helvetica Neue"/>
              <a:buNone/>
              <a:defRPr>
                <a:solidFill>
                  <a:srgbClr val="FFFFFF"/>
                </a:solidFill>
              </a:defRPr>
            </a:lvl4pPr>
            <a:lvl5pPr marL="2286000" lvl="4" indent="-228600" algn="ctr">
              <a:lnSpc>
                <a:spcPct val="90000"/>
              </a:lnSpc>
              <a:spcBef>
                <a:spcPts val="500"/>
              </a:spcBef>
              <a:spcAft>
                <a:spcPts val="0"/>
              </a:spcAft>
              <a:buClr>
                <a:srgbClr val="FFFFFF"/>
              </a:buClr>
              <a:buSzPts val="1800"/>
              <a:buFont typeface="Helvetica Neue"/>
              <a:buNone/>
              <a:defRPr>
                <a:solidFill>
                  <a:srgbClr val="FFFFFF"/>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3" name="Google Shape;23;p26"/>
          <p:cNvSpPr txBox="1">
            <a:spLocks noGrp="1"/>
          </p:cNvSpPr>
          <p:nvPr>
            <p:ph type="body" idx="2"/>
          </p:nvPr>
        </p:nvSpPr>
        <p:spPr>
          <a:xfrm>
            <a:off x="1557338" y="4086225"/>
            <a:ext cx="10323512" cy="67204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2E8CA"/>
              </a:buClr>
              <a:buSzPts val="1800"/>
              <a:buNone/>
              <a:defRPr sz="1800">
                <a:solidFill>
                  <a:srgbClr val="F2E8CA"/>
                </a:solidFill>
              </a:defRPr>
            </a:lvl1pPr>
            <a:lvl2pPr marL="914400" lvl="1" indent="-342900" algn="l">
              <a:lnSpc>
                <a:spcPct val="90000"/>
              </a:lnSpc>
              <a:spcBef>
                <a:spcPts val="500"/>
              </a:spcBef>
              <a:spcAft>
                <a:spcPts val="0"/>
              </a:spcAft>
              <a:buClr>
                <a:srgbClr val="F2E8CA"/>
              </a:buClr>
              <a:buSzPts val="1800"/>
              <a:buChar char="•"/>
              <a:defRPr sz="1800">
                <a:solidFill>
                  <a:srgbClr val="F2E8CA"/>
                </a:solidFill>
              </a:defRPr>
            </a:lvl2pPr>
            <a:lvl3pPr marL="1371600" lvl="2" indent="-342900" algn="l">
              <a:lnSpc>
                <a:spcPct val="90000"/>
              </a:lnSpc>
              <a:spcBef>
                <a:spcPts val="500"/>
              </a:spcBef>
              <a:spcAft>
                <a:spcPts val="0"/>
              </a:spcAft>
              <a:buClr>
                <a:srgbClr val="F2E8CA"/>
              </a:buClr>
              <a:buSzPts val="1800"/>
              <a:buChar char="•"/>
              <a:defRPr sz="1800">
                <a:solidFill>
                  <a:srgbClr val="F2E8CA"/>
                </a:solidFill>
              </a:defRPr>
            </a:lvl3pPr>
            <a:lvl4pPr marL="1828800" lvl="3" indent="-342900" algn="l">
              <a:lnSpc>
                <a:spcPct val="90000"/>
              </a:lnSpc>
              <a:spcBef>
                <a:spcPts val="500"/>
              </a:spcBef>
              <a:spcAft>
                <a:spcPts val="0"/>
              </a:spcAft>
              <a:buClr>
                <a:srgbClr val="F2E8CA"/>
              </a:buClr>
              <a:buSzPts val="1800"/>
              <a:buChar char="•"/>
              <a:defRPr sz="1800">
                <a:solidFill>
                  <a:srgbClr val="F2E8CA"/>
                </a:solidFill>
              </a:defRPr>
            </a:lvl4pPr>
            <a:lvl5pPr marL="2286000" lvl="4" indent="-342900" algn="l">
              <a:lnSpc>
                <a:spcPct val="90000"/>
              </a:lnSpc>
              <a:spcBef>
                <a:spcPts val="500"/>
              </a:spcBef>
              <a:spcAft>
                <a:spcPts val="0"/>
              </a:spcAft>
              <a:buClr>
                <a:srgbClr val="F2E8CA"/>
              </a:buClr>
              <a:buSzPts val="1800"/>
              <a:buChar char="•"/>
              <a:defRPr sz="1800">
                <a:solidFill>
                  <a:srgbClr val="F2E8CA"/>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26"/>
          <p:cNvSpPr txBox="1">
            <a:spLocks noGrp="1"/>
          </p:cNvSpPr>
          <p:nvPr>
            <p:ph type="body" idx="3"/>
          </p:nvPr>
        </p:nvSpPr>
        <p:spPr>
          <a:xfrm>
            <a:off x="1557338" y="4814888"/>
            <a:ext cx="10323512" cy="98742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E8CA"/>
              </a:buClr>
              <a:buSzPts val="1800"/>
              <a:buFont typeface="Helvetica Neue"/>
              <a:buNone/>
              <a:defRPr sz="1800">
                <a:solidFill>
                  <a:srgbClr val="F2E8CA"/>
                </a:solidFil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26"/>
          <p:cNvSpPr/>
          <p:nvPr/>
        </p:nvSpPr>
        <p:spPr>
          <a:xfrm>
            <a:off x="11925300" y="1623069"/>
            <a:ext cx="269875" cy="67619"/>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26"/>
          <p:cNvSpPr/>
          <p:nvPr/>
        </p:nvSpPr>
        <p:spPr>
          <a:xfrm>
            <a:off x="11922125" y="6356349"/>
            <a:ext cx="269875" cy="365125"/>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g3cb93519fc1_0_148"/>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2"/>
        <p:cNvGrpSpPr/>
        <p:nvPr/>
      </p:nvGrpSpPr>
      <p:grpSpPr>
        <a:xfrm>
          <a:off x="0" y="0"/>
          <a:ext cx="0" cy="0"/>
          <a:chOff x="0" y="0"/>
          <a:chExt cx="0" cy="0"/>
        </a:xfrm>
      </p:grpSpPr>
      <p:sp>
        <p:nvSpPr>
          <p:cNvPr id="133" name="Google Shape;133;g3cb93519fc1_0_150"/>
          <p:cNvSpPr txBox="1">
            <a:spLocks noGrp="1"/>
          </p:cNvSpPr>
          <p:nvPr>
            <p:ph type="title"/>
          </p:nvPr>
        </p:nvSpPr>
        <p:spPr>
          <a:xfrm>
            <a:off x="431812" y="1332095"/>
            <a:ext cx="11301300" cy="7545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chemeClr val="dk1"/>
              </a:buClr>
              <a:buSzPts val="3200"/>
              <a:buFont typeface="Open Sans"/>
              <a:buNone/>
              <a:defRPr sz="3200" b="1" i="0" u="none" strike="noStrike" cap="none">
                <a:solidFill>
                  <a:schemeClr val="dk1"/>
                </a:solidFill>
                <a:latin typeface="Open Sans"/>
                <a:ea typeface="Open Sans"/>
                <a:cs typeface="Open Sans"/>
                <a:sym typeface="Open Sans"/>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34" name="Google Shape;134;g3cb93519fc1_0_150"/>
          <p:cNvSpPr txBox="1">
            <a:spLocks noGrp="1"/>
          </p:cNvSpPr>
          <p:nvPr>
            <p:ph type="body" idx="1"/>
          </p:nvPr>
        </p:nvSpPr>
        <p:spPr>
          <a:xfrm>
            <a:off x="431812" y="2232561"/>
            <a:ext cx="11301300" cy="3407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pic>
        <p:nvPicPr>
          <p:cNvPr id="135" name="Google Shape;135;g3cb93519fc1_0_150"/>
          <p:cNvPicPr preferRelativeResize="0"/>
          <p:nvPr/>
        </p:nvPicPr>
        <p:blipFill rotWithShape="1">
          <a:blip r:embed="rId2">
            <a:alphaModFix/>
          </a:blip>
          <a:srcRect/>
          <a:stretch/>
        </p:blipFill>
        <p:spPr>
          <a:xfrm>
            <a:off x="446117" y="6172911"/>
            <a:ext cx="566755" cy="377151"/>
          </a:xfrm>
          <a:prstGeom prst="rect">
            <a:avLst/>
          </a:prstGeom>
          <a:noFill/>
          <a:ln>
            <a:noFill/>
          </a:ln>
        </p:spPr>
      </p:pic>
      <p:sp>
        <p:nvSpPr>
          <p:cNvPr id="136" name="Google Shape;136;g3cb93519fc1_0_150"/>
          <p:cNvSpPr txBox="1"/>
          <p:nvPr/>
        </p:nvSpPr>
        <p:spPr>
          <a:xfrm>
            <a:off x="1049925" y="6172911"/>
            <a:ext cx="45555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LT" sz="1100" b="0" i="0" u="none" strike="noStrike" cap="none">
                <a:solidFill>
                  <a:schemeClr val="dk1"/>
                </a:solidFill>
                <a:latin typeface="Calibri"/>
                <a:ea typeface="Calibri"/>
                <a:cs typeface="Calibri"/>
                <a:sym typeface="Calibri"/>
              </a:rPr>
              <a:t>This project has received funding from the European Union’s Horizon Europe Research and Innovation program under the grant agreement No. </a:t>
            </a:r>
            <a:r>
              <a:rPr lang="en-LT" sz="1100" b="0" i="0" u="none" strike="noStrike" cap="none">
                <a:solidFill>
                  <a:srgbClr val="303030"/>
                </a:solidFill>
                <a:latin typeface="Calibri"/>
                <a:ea typeface="Calibri"/>
                <a:cs typeface="Calibri"/>
                <a:sym typeface="Calibri"/>
              </a:rPr>
              <a:t>101188210</a:t>
            </a:r>
            <a:r>
              <a:rPr lang="en-LT" sz="1100" b="0"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p:txBody>
      </p:sp>
      <p:sp>
        <p:nvSpPr>
          <p:cNvPr id="137" name="Google Shape;137;g3cb93519fc1_0_150"/>
          <p:cNvSpPr txBox="1">
            <a:spLocks noGrp="1"/>
          </p:cNvSpPr>
          <p:nvPr>
            <p:ph type="sldNum" idx="12"/>
          </p:nvPr>
        </p:nvSpPr>
        <p:spPr>
          <a:xfrm>
            <a:off x="11409045" y="6333135"/>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LT"/>
              <a:t>‹#›</a:t>
            </a:fld>
            <a:endParaRPr/>
          </a:p>
        </p:txBody>
      </p:sp>
      <p:pic>
        <p:nvPicPr>
          <p:cNvPr id="138" name="Google Shape;138;g3cb93519fc1_0_150"/>
          <p:cNvPicPr preferRelativeResize="0"/>
          <p:nvPr/>
        </p:nvPicPr>
        <p:blipFill rotWithShape="1">
          <a:blip r:embed="rId3">
            <a:alphaModFix/>
          </a:blip>
          <a:srcRect/>
          <a:stretch/>
        </p:blipFill>
        <p:spPr>
          <a:xfrm>
            <a:off x="426433" y="234000"/>
            <a:ext cx="606133" cy="95203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slide with text">
  <p:cSld name="Cover slide with text">
    <p:spTree>
      <p:nvGrpSpPr>
        <p:cNvPr id="1" name="Shape 150"/>
        <p:cNvGrpSpPr/>
        <p:nvPr/>
      </p:nvGrpSpPr>
      <p:grpSpPr>
        <a:xfrm>
          <a:off x="0" y="0"/>
          <a:ext cx="0" cy="0"/>
          <a:chOff x="0" y="0"/>
          <a:chExt cx="0" cy="0"/>
        </a:xfrm>
      </p:grpSpPr>
      <p:pic>
        <p:nvPicPr>
          <p:cNvPr id="151" name="Google Shape;151;p35"/>
          <p:cNvPicPr preferRelativeResize="0"/>
          <p:nvPr/>
        </p:nvPicPr>
        <p:blipFill rotWithShape="1">
          <a:blip r:embed="rId2">
            <a:alphaModFix/>
          </a:blip>
          <a:srcRect l="12770" t="6358"/>
          <a:stretch/>
        </p:blipFill>
        <p:spPr>
          <a:xfrm>
            <a:off x="1556574" y="64330"/>
            <a:ext cx="10635428" cy="1616419"/>
          </a:xfrm>
          <a:prstGeom prst="rect">
            <a:avLst/>
          </a:prstGeom>
          <a:noFill/>
          <a:ln>
            <a:noFill/>
          </a:ln>
        </p:spPr>
      </p:pic>
      <p:sp>
        <p:nvSpPr>
          <p:cNvPr id="152" name="Google Shape;152;p35"/>
          <p:cNvSpPr txBox="1">
            <a:spLocks noGrp="1"/>
          </p:cNvSpPr>
          <p:nvPr>
            <p:ph type="body" idx="1"/>
          </p:nvPr>
        </p:nvSpPr>
        <p:spPr>
          <a:xfrm>
            <a:off x="1557338" y="1879600"/>
            <a:ext cx="10323600" cy="21279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FFFFF"/>
              </a:buClr>
              <a:buSzPts val="2800"/>
              <a:buFont typeface="Helvetica Neue"/>
              <a:buNone/>
              <a:defRPr>
                <a:solidFill>
                  <a:srgbClr val="FFFFFF"/>
                </a:solidFill>
              </a:defRPr>
            </a:lvl1pPr>
            <a:lvl2pPr marL="914400" lvl="1" indent="-228600" algn="ctr">
              <a:lnSpc>
                <a:spcPct val="90000"/>
              </a:lnSpc>
              <a:spcBef>
                <a:spcPts val="500"/>
              </a:spcBef>
              <a:spcAft>
                <a:spcPts val="0"/>
              </a:spcAft>
              <a:buClr>
                <a:srgbClr val="FFFFFF"/>
              </a:buClr>
              <a:buSzPts val="2400"/>
              <a:buFont typeface="Helvetica Neue"/>
              <a:buNone/>
              <a:defRPr>
                <a:solidFill>
                  <a:srgbClr val="FFFFFF"/>
                </a:solidFill>
              </a:defRPr>
            </a:lvl2pPr>
            <a:lvl3pPr marL="1371600" lvl="2" indent="-228600" algn="ctr">
              <a:lnSpc>
                <a:spcPct val="90000"/>
              </a:lnSpc>
              <a:spcBef>
                <a:spcPts val="500"/>
              </a:spcBef>
              <a:spcAft>
                <a:spcPts val="0"/>
              </a:spcAft>
              <a:buClr>
                <a:srgbClr val="FFFFFF"/>
              </a:buClr>
              <a:buSzPts val="2000"/>
              <a:buFont typeface="Helvetica Neue"/>
              <a:buNone/>
              <a:defRPr>
                <a:solidFill>
                  <a:srgbClr val="FFFFFF"/>
                </a:solidFill>
              </a:defRPr>
            </a:lvl3pPr>
            <a:lvl4pPr marL="1828800" lvl="3" indent="-228600" algn="ctr">
              <a:lnSpc>
                <a:spcPct val="90000"/>
              </a:lnSpc>
              <a:spcBef>
                <a:spcPts val="500"/>
              </a:spcBef>
              <a:spcAft>
                <a:spcPts val="0"/>
              </a:spcAft>
              <a:buClr>
                <a:srgbClr val="FFFFFF"/>
              </a:buClr>
              <a:buSzPts val="1800"/>
              <a:buFont typeface="Helvetica Neue"/>
              <a:buNone/>
              <a:defRPr>
                <a:solidFill>
                  <a:srgbClr val="FFFFFF"/>
                </a:solidFill>
              </a:defRPr>
            </a:lvl4pPr>
            <a:lvl5pPr marL="2286000" lvl="4" indent="-228600" algn="ctr">
              <a:lnSpc>
                <a:spcPct val="90000"/>
              </a:lnSpc>
              <a:spcBef>
                <a:spcPts val="500"/>
              </a:spcBef>
              <a:spcAft>
                <a:spcPts val="0"/>
              </a:spcAft>
              <a:buClr>
                <a:srgbClr val="FFFFFF"/>
              </a:buClr>
              <a:buSzPts val="1800"/>
              <a:buFont typeface="Helvetica Neue"/>
              <a:buNone/>
              <a:defRPr>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35"/>
          <p:cNvSpPr txBox="1">
            <a:spLocks noGrp="1"/>
          </p:cNvSpPr>
          <p:nvPr>
            <p:ph type="body" idx="2"/>
          </p:nvPr>
        </p:nvSpPr>
        <p:spPr>
          <a:xfrm>
            <a:off x="1557338" y="4086225"/>
            <a:ext cx="10323600" cy="6720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2E8CA"/>
              </a:buClr>
              <a:buSzPts val="1800"/>
              <a:buNone/>
              <a:defRPr sz="1800">
                <a:solidFill>
                  <a:srgbClr val="F2E8CA"/>
                </a:solidFill>
              </a:defRPr>
            </a:lvl1pPr>
            <a:lvl2pPr marL="914400" lvl="1" indent="-342900" algn="l">
              <a:lnSpc>
                <a:spcPct val="90000"/>
              </a:lnSpc>
              <a:spcBef>
                <a:spcPts val="500"/>
              </a:spcBef>
              <a:spcAft>
                <a:spcPts val="0"/>
              </a:spcAft>
              <a:buClr>
                <a:srgbClr val="F2E8CA"/>
              </a:buClr>
              <a:buSzPts val="1800"/>
              <a:buChar char="•"/>
              <a:defRPr sz="1800">
                <a:solidFill>
                  <a:srgbClr val="F2E8CA"/>
                </a:solidFill>
              </a:defRPr>
            </a:lvl2pPr>
            <a:lvl3pPr marL="1371600" lvl="2" indent="-342900" algn="l">
              <a:lnSpc>
                <a:spcPct val="90000"/>
              </a:lnSpc>
              <a:spcBef>
                <a:spcPts val="500"/>
              </a:spcBef>
              <a:spcAft>
                <a:spcPts val="0"/>
              </a:spcAft>
              <a:buClr>
                <a:srgbClr val="F2E8CA"/>
              </a:buClr>
              <a:buSzPts val="1800"/>
              <a:buChar char="•"/>
              <a:defRPr sz="1800">
                <a:solidFill>
                  <a:srgbClr val="F2E8CA"/>
                </a:solidFill>
              </a:defRPr>
            </a:lvl3pPr>
            <a:lvl4pPr marL="1828800" lvl="3" indent="-342900" algn="l">
              <a:lnSpc>
                <a:spcPct val="90000"/>
              </a:lnSpc>
              <a:spcBef>
                <a:spcPts val="500"/>
              </a:spcBef>
              <a:spcAft>
                <a:spcPts val="0"/>
              </a:spcAft>
              <a:buClr>
                <a:srgbClr val="F2E8CA"/>
              </a:buClr>
              <a:buSzPts val="1800"/>
              <a:buChar char="•"/>
              <a:defRPr sz="1800">
                <a:solidFill>
                  <a:srgbClr val="F2E8CA"/>
                </a:solidFill>
              </a:defRPr>
            </a:lvl4pPr>
            <a:lvl5pPr marL="2286000" lvl="4" indent="-342900" algn="l">
              <a:lnSpc>
                <a:spcPct val="90000"/>
              </a:lnSpc>
              <a:spcBef>
                <a:spcPts val="500"/>
              </a:spcBef>
              <a:spcAft>
                <a:spcPts val="0"/>
              </a:spcAft>
              <a:buClr>
                <a:srgbClr val="F2E8CA"/>
              </a:buClr>
              <a:buSzPts val="1800"/>
              <a:buChar char="•"/>
              <a:defRPr sz="1800">
                <a:solidFill>
                  <a:srgbClr val="F2E8C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5"/>
          <p:cNvSpPr txBox="1">
            <a:spLocks noGrp="1"/>
          </p:cNvSpPr>
          <p:nvPr>
            <p:ph type="body" idx="3"/>
          </p:nvPr>
        </p:nvSpPr>
        <p:spPr>
          <a:xfrm>
            <a:off x="1557338" y="4814888"/>
            <a:ext cx="10323600" cy="9873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E8CA"/>
              </a:buClr>
              <a:buSzPts val="1800"/>
              <a:buFont typeface="Helvetica Neue"/>
              <a:buNone/>
              <a:defRPr sz="1800">
                <a:solidFill>
                  <a:srgbClr val="F2E8CA"/>
                </a:solidFill>
              </a:defRPr>
            </a:lvl1pPr>
            <a:lvl2pPr marL="914400" lvl="1" indent="-342900" algn="l">
              <a:lnSpc>
                <a:spcPct val="90000"/>
              </a:lnSpc>
              <a:spcBef>
                <a:spcPts val="500"/>
              </a:spcBef>
              <a:spcAft>
                <a:spcPts val="0"/>
              </a:spcAft>
              <a:buClr>
                <a:srgbClr val="FFFFFF"/>
              </a:buClr>
              <a:buSzPts val="1800"/>
              <a:buChar char="•"/>
              <a:defRPr/>
            </a:lvl2pPr>
            <a:lvl3pPr marL="1371600" lvl="2" indent="-342900" algn="l">
              <a:lnSpc>
                <a:spcPct val="90000"/>
              </a:lnSpc>
              <a:spcBef>
                <a:spcPts val="500"/>
              </a:spcBef>
              <a:spcAft>
                <a:spcPts val="0"/>
              </a:spcAft>
              <a:buClr>
                <a:srgbClr val="FFFFFF"/>
              </a:buClr>
              <a:buSzPts val="1800"/>
              <a:buChar char="•"/>
              <a:defRPr/>
            </a:lvl3pPr>
            <a:lvl4pPr marL="1828800" lvl="3" indent="-342900" algn="l">
              <a:lnSpc>
                <a:spcPct val="90000"/>
              </a:lnSpc>
              <a:spcBef>
                <a:spcPts val="500"/>
              </a:spcBef>
              <a:spcAft>
                <a:spcPts val="0"/>
              </a:spcAft>
              <a:buClr>
                <a:srgbClr val="FFFFFF"/>
              </a:buClr>
              <a:buSzPts val="1800"/>
              <a:buChar char="•"/>
              <a:defRPr/>
            </a:lvl4pPr>
            <a:lvl5pPr marL="2286000" lvl="4" indent="-342900" algn="l">
              <a:lnSpc>
                <a:spcPct val="90000"/>
              </a:lnSpc>
              <a:spcBef>
                <a:spcPts val="500"/>
              </a:spcBef>
              <a:spcAft>
                <a:spcPts val="0"/>
              </a:spcAft>
              <a:buClr>
                <a:srgbClr val="FFFF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35"/>
          <p:cNvSpPr/>
          <p:nvPr/>
        </p:nvSpPr>
        <p:spPr>
          <a:xfrm>
            <a:off x="11925300" y="1623069"/>
            <a:ext cx="270000" cy="675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35"/>
          <p:cNvSpPr/>
          <p:nvPr/>
        </p:nvSpPr>
        <p:spPr>
          <a:xfrm>
            <a:off x="11922125" y="6356349"/>
            <a:ext cx="270000" cy="365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35"/>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D425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slide with picture">
  <p:cSld name="Cover slide with picture">
    <p:bg>
      <p:bgPr>
        <a:solidFill>
          <a:srgbClr val="3D4257"/>
        </a:solidFill>
        <a:effectLst/>
      </p:bgPr>
    </p:bg>
    <p:spTree>
      <p:nvGrpSpPr>
        <p:cNvPr id="1" name="Shape 158"/>
        <p:cNvGrpSpPr/>
        <p:nvPr/>
      </p:nvGrpSpPr>
      <p:grpSpPr>
        <a:xfrm>
          <a:off x="0" y="0"/>
          <a:ext cx="0" cy="0"/>
          <a:chOff x="0" y="0"/>
          <a:chExt cx="0" cy="0"/>
        </a:xfrm>
      </p:grpSpPr>
      <p:sp>
        <p:nvSpPr>
          <p:cNvPr id="159" name="Google Shape;159;p36"/>
          <p:cNvSpPr>
            <a:spLocks noGrp="1"/>
          </p:cNvSpPr>
          <p:nvPr>
            <p:ph type="pic" idx="2"/>
          </p:nvPr>
        </p:nvSpPr>
        <p:spPr>
          <a:xfrm>
            <a:off x="0" y="1858784"/>
            <a:ext cx="12192000" cy="3249600"/>
          </a:xfrm>
          <a:prstGeom prst="rect">
            <a:avLst/>
          </a:prstGeom>
          <a:noFill/>
          <a:ln>
            <a:noFill/>
          </a:ln>
        </p:spPr>
      </p:sp>
      <p:pic>
        <p:nvPicPr>
          <p:cNvPr id="160" name="Google Shape;160;p36"/>
          <p:cNvPicPr preferRelativeResize="0"/>
          <p:nvPr/>
        </p:nvPicPr>
        <p:blipFill rotWithShape="1">
          <a:blip r:embed="rId2">
            <a:alphaModFix/>
          </a:blip>
          <a:srcRect/>
          <a:stretch/>
        </p:blipFill>
        <p:spPr>
          <a:xfrm>
            <a:off x="695838" y="475281"/>
            <a:ext cx="672320" cy="1058902"/>
          </a:xfrm>
          <a:prstGeom prst="rect">
            <a:avLst/>
          </a:prstGeom>
          <a:noFill/>
          <a:ln>
            <a:noFill/>
          </a:ln>
        </p:spPr>
      </p:pic>
      <p:pic>
        <p:nvPicPr>
          <p:cNvPr id="161" name="Google Shape;161;p36"/>
          <p:cNvPicPr preferRelativeResize="0"/>
          <p:nvPr/>
        </p:nvPicPr>
        <p:blipFill rotWithShape="1">
          <a:blip r:embed="rId3">
            <a:alphaModFix/>
          </a:blip>
          <a:srcRect t="5285"/>
          <a:stretch/>
        </p:blipFill>
        <p:spPr>
          <a:xfrm>
            <a:off x="170583" y="475281"/>
            <a:ext cx="329858" cy="6201908"/>
          </a:xfrm>
          <a:prstGeom prst="rect">
            <a:avLst/>
          </a:prstGeom>
          <a:noFill/>
          <a:ln>
            <a:noFill/>
          </a:ln>
        </p:spPr>
      </p:pic>
      <p:sp>
        <p:nvSpPr>
          <p:cNvPr id="162" name="Google Shape;162;p36"/>
          <p:cNvSpPr txBox="1"/>
          <p:nvPr/>
        </p:nvSpPr>
        <p:spPr>
          <a:xfrm>
            <a:off x="500441" y="6399669"/>
            <a:ext cx="3804000" cy="338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800"/>
              <a:buFont typeface="Arial"/>
              <a:buNone/>
            </a:pPr>
            <a:r>
              <a:rPr lang="en-LT" sz="800" b="0" i="0" u="none" strike="noStrike" cap="none">
                <a:solidFill>
                  <a:srgbClr val="F2E8CA"/>
                </a:solidFill>
                <a:latin typeface="Helvetica Neue"/>
                <a:ea typeface="Helvetica Neue"/>
                <a:cs typeface="Helvetica Neue"/>
                <a:sym typeface="Helvetica Neue"/>
              </a:rPr>
              <a:t>This project has received funding from the European Union’s Horizon Europe Research and Innovation program under the grant agreement No. 101188210 </a:t>
            </a:r>
            <a:endParaRPr sz="1400" b="0" i="0" u="none" strike="noStrike" cap="none">
              <a:solidFill>
                <a:srgbClr val="000000"/>
              </a:solidFill>
              <a:latin typeface="Arial"/>
              <a:ea typeface="Arial"/>
              <a:cs typeface="Arial"/>
              <a:sym typeface="Arial"/>
            </a:endParaRPr>
          </a:p>
        </p:txBody>
      </p:sp>
      <p:sp>
        <p:nvSpPr>
          <p:cNvPr id="163" name="Google Shape;163;p36"/>
          <p:cNvSpPr/>
          <p:nvPr/>
        </p:nvSpPr>
        <p:spPr>
          <a:xfrm>
            <a:off x="11922125" y="6356349"/>
            <a:ext cx="270000" cy="365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36"/>
          <p:cNvSpPr txBox="1">
            <a:spLocks noGrp="1"/>
          </p:cNvSpPr>
          <p:nvPr>
            <p:ph type="body" idx="1"/>
          </p:nvPr>
        </p:nvSpPr>
        <p:spPr>
          <a:xfrm>
            <a:off x="1557338" y="5207302"/>
            <a:ext cx="10323600" cy="6720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2E8CA"/>
              </a:buClr>
              <a:buSzPts val="1800"/>
              <a:buNone/>
              <a:defRPr sz="1800">
                <a:solidFill>
                  <a:srgbClr val="F2E8CA"/>
                </a:solidFill>
              </a:defRPr>
            </a:lvl1pPr>
            <a:lvl2pPr marL="914400" lvl="1" indent="-342900" algn="l">
              <a:lnSpc>
                <a:spcPct val="90000"/>
              </a:lnSpc>
              <a:spcBef>
                <a:spcPts val="500"/>
              </a:spcBef>
              <a:spcAft>
                <a:spcPts val="0"/>
              </a:spcAft>
              <a:buClr>
                <a:srgbClr val="F2E8CA"/>
              </a:buClr>
              <a:buSzPts val="1800"/>
              <a:buChar char="•"/>
              <a:defRPr sz="1800">
                <a:solidFill>
                  <a:srgbClr val="F2E8CA"/>
                </a:solidFill>
              </a:defRPr>
            </a:lvl2pPr>
            <a:lvl3pPr marL="1371600" lvl="2" indent="-342900" algn="l">
              <a:lnSpc>
                <a:spcPct val="90000"/>
              </a:lnSpc>
              <a:spcBef>
                <a:spcPts val="500"/>
              </a:spcBef>
              <a:spcAft>
                <a:spcPts val="0"/>
              </a:spcAft>
              <a:buClr>
                <a:srgbClr val="F2E8CA"/>
              </a:buClr>
              <a:buSzPts val="1800"/>
              <a:buChar char="•"/>
              <a:defRPr sz="1800">
                <a:solidFill>
                  <a:srgbClr val="F2E8CA"/>
                </a:solidFill>
              </a:defRPr>
            </a:lvl3pPr>
            <a:lvl4pPr marL="1828800" lvl="3" indent="-342900" algn="l">
              <a:lnSpc>
                <a:spcPct val="90000"/>
              </a:lnSpc>
              <a:spcBef>
                <a:spcPts val="500"/>
              </a:spcBef>
              <a:spcAft>
                <a:spcPts val="0"/>
              </a:spcAft>
              <a:buClr>
                <a:srgbClr val="F2E8CA"/>
              </a:buClr>
              <a:buSzPts val="1800"/>
              <a:buChar char="•"/>
              <a:defRPr sz="1800">
                <a:solidFill>
                  <a:srgbClr val="F2E8CA"/>
                </a:solidFill>
              </a:defRPr>
            </a:lvl4pPr>
            <a:lvl5pPr marL="2286000" lvl="4" indent="-342900" algn="l">
              <a:lnSpc>
                <a:spcPct val="90000"/>
              </a:lnSpc>
              <a:spcBef>
                <a:spcPts val="500"/>
              </a:spcBef>
              <a:spcAft>
                <a:spcPts val="0"/>
              </a:spcAft>
              <a:buClr>
                <a:srgbClr val="F2E8CA"/>
              </a:buClr>
              <a:buSzPts val="1800"/>
              <a:buChar char="•"/>
              <a:defRPr sz="1800">
                <a:solidFill>
                  <a:srgbClr val="F2E8C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36"/>
          <p:cNvSpPr txBox="1">
            <a:spLocks noGrp="1"/>
          </p:cNvSpPr>
          <p:nvPr>
            <p:ph type="body" idx="3"/>
          </p:nvPr>
        </p:nvSpPr>
        <p:spPr>
          <a:xfrm>
            <a:off x="1557338" y="5935966"/>
            <a:ext cx="10323600" cy="4638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E8CA"/>
              </a:buClr>
              <a:buSzPts val="1800"/>
              <a:buFont typeface="Helvetica Neue"/>
              <a:buNone/>
              <a:defRPr sz="1800">
                <a:solidFill>
                  <a:srgbClr val="F2E8CA"/>
                </a:solidFill>
              </a:defRPr>
            </a:lvl1pPr>
            <a:lvl2pPr marL="914400" lvl="1" indent="-342900" algn="l">
              <a:lnSpc>
                <a:spcPct val="90000"/>
              </a:lnSpc>
              <a:spcBef>
                <a:spcPts val="500"/>
              </a:spcBef>
              <a:spcAft>
                <a:spcPts val="0"/>
              </a:spcAft>
              <a:buClr>
                <a:srgbClr val="FFFFFF"/>
              </a:buClr>
              <a:buSzPts val="1800"/>
              <a:buChar char="•"/>
              <a:defRPr/>
            </a:lvl2pPr>
            <a:lvl3pPr marL="1371600" lvl="2" indent="-342900" algn="l">
              <a:lnSpc>
                <a:spcPct val="90000"/>
              </a:lnSpc>
              <a:spcBef>
                <a:spcPts val="500"/>
              </a:spcBef>
              <a:spcAft>
                <a:spcPts val="0"/>
              </a:spcAft>
              <a:buClr>
                <a:srgbClr val="FFFFFF"/>
              </a:buClr>
              <a:buSzPts val="1800"/>
              <a:buChar char="•"/>
              <a:defRPr/>
            </a:lvl3pPr>
            <a:lvl4pPr marL="1828800" lvl="3" indent="-342900" algn="l">
              <a:lnSpc>
                <a:spcPct val="90000"/>
              </a:lnSpc>
              <a:spcBef>
                <a:spcPts val="500"/>
              </a:spcBef>
              <a:spcAft>
                <a:spcPts val="0"/>
              </a:spcAft>
              <a:buClr>
                <a:srgbClr val="FFFFFF"/>
              </a:buClr>
              <a:buSzPts val="1800"/>
              <a:buChar char="•"/>
              <a:defRPr/>
            </a:lvl4pPr>
            <a:lvl5pPr marL="2286000" lvl="4" indent="-342900" algn="l">
              <a:lnSpc>
                <a:spcPct val="90000"/>
              </a:lnSpc>
              <a:spcBef>
                <a:spcPts val="500"/>
              </a:spcBef>
              <a:spcAft>
                <a:spcPts val="0"/>
              </a:spcAft>
              <a:buClr>
                <a:srgbClr val="FFFF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6" name="Google Shape;166;p36"/>
          <p:cNvPicPr preferRelativeResize="0"/>
          <p:nvPr/>
        </p:nvPicPr>
        <p:blipFill rotWithShape="1">
          <a:blip r:embed="rId4">
            <a:alphaModFix/>
          </a:blip>
          <a:srcRect/>
          <a:stretch/>
        </p:blipFill>
        <p:spPr>
          <a:xfrm>
            <a:off x="1555748" y="50462"/>
            <a:ext cx="10636251" cy="1568038"/>
          </a:xfrm>
          <a:prstGeom prst="rect">
            <a:avLst/>
          </a:prstGeom>
          <a:noFill/>
          <a:ln>
            <a:noFill/>
          </a:ln>
        </p:spPr>
      </p:pic>
      <p:sp>
        <p:nvSpPr>
          <p:cNvPr id="167" name="Google Shape;167;p36"/>
          <p:cNvSpPr/>
          <p:nvPr/>
        </p:nvSpPr>
        <p:spPr>
          <a:xfrm>
            <a:off x="1555750" y="1619251"/>
            <a:ext cx="10324500" cy="71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36"/>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D425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 text">
  <p:cSld name="Slide text">
    <p:spTree>
      <p:nvGrpSpPr>
        <p:cNvPr id="1" name="Shape 169"/>
        <p:cNvGrpSpPr/>
        <p:nvPr/>
      </p:nvGrpSpPr>
      <p:grpSpPr>
        <a:xfrm>
          <a:off x="0" y="0"/>
          <a:ext cx="0" cy="0"/>
          <a:chOff x="0" y="0"/>
          <a:chExt cx="0" cy="0"/>
        </a:xfrm>
      </p:grpSpPr>
      <p:sp>
        <p:nvSpPr>
          <p:cNvPr id="170" name="Google Shape;170;p37"/>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7"/>
          <p:cNvSpPr txBox="1">
            <a:spLocks noGrp="1"/>
          </p:cNvSpPr>
          <p:nvPr>
            <p:ph type="ftr" idx="11"/>
          </p:nvPr>
        </p:nvSpPr>
        <p:spPr>
          <a:xfrm>
            <a:off x="4460318" y="6356350"/>
            <a:ext cx="5588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37"/>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sp>
        <p:nvSpPr>
          <p:cNvPr id="173" name="Google Shape;173;p37"/>
          <p:cNvSpPr txBox="1">
            <a:spLocks noGrp="1"/>
          </p:cNvSpPr>
          <p:nvPr>
            <p:ph type="body" idx="1"/>
          </p:nvPr>
        </p:nvSpPr>
        <p:spPr>
          <a:xfrm>
            <a:off x="695325" y="1885167"/>
            <a:ext cx="11185500" cy="42030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FFFF"/>
              </a:buClr>
              <a:buSzPts val="2800"/>
              <a:buChar char="•"/>
              <a:defRPr>
                <a:solidFill>
                  <a:srgbClr val="FFFFFF"/>
                </a:solidFill>
              </a:defRPr>
            </a:lvl1pPr>
            <a:lvl2pPr marL="914400" lvl="1" indent="-381000" algn="l">
              <a:lnSpc>
                <a:spcPct val="90000"/>
              </a:lnSpc>
              <a:spcBef>
                <a:spcPts val="500"/>
              </a:spcBef>
              <a:spcAft>
                <a:spcPts val="0"/>
              </a:spcAft>
              <a:buClr>
                <a:srgbClr val="FFFFFF"/>
              </a:buClr>
              <a:buSzPts val="2400"/>
              <a:buChar char="•"/>
              <a:defRPr>
                <a:solidFill>
                  <a:srgbClr val="FFFFFF"/>
                </a:solidFill>
              </a:defRPr>
            </a:lvl2pPr>
            <a:lvl3pPr marL="1371600" lvl="2" indent="-355600" algn="l">
              <a:lnSpc>
                <a:spcPct val="90000"/>
              </a:lnSpc>
              <a:spcBef>
                <a:spcPts val="500"/>
              </a:spcBef>
              <a:spcAft>
                <a:spcPts val="0"/>
              </a:spcAft>
              <a:buClr>
                <a:srgbClr val="FFFFFF"/>
              </a:buClr>
              <a:buSzPts val="2000"/>
              <a:buChar char="•"/>
              <a:defRPr>
                <a:solidFill>
                  <a:srgbClr val="FFFFFF"/>
                </a:solidFill>
              </a:defRPr>
            </a:lvl3pPr>
            <a:lvl4pPr marL="1828800" lvl="3" indent="-342900" algn="l">
              <a:lnSpc>
                <a:spcPct val="90000"/>
              </a:lnSpc>
              <a:spcBef>
                <a:spcPts val="500"/>
              </a:spcBef>
              <a:spcAft>
                <a:spcPts val="0"/>
              </a:spcAft>
              <a:buClr>
                <a:srgbClr val="FFFFFF"/>
              </a:buClr>
              <a:buSzPts val="1800"/>
              <a:buChar char="•"/>
              <a:defRPr>
                <a:solidFill>
                  <a:srgbClr val="FFFFFF"/>
                </a:solidFill>
              </a:defRPr>
            </a:lvl4pPr>
            <a:lvl5pPr marL="2286000" lvl="4" indent="-342900" algn="l">
              <a:lnSpc>
                <a:spcPct val="90000"/>
              </a:lnSpc>
              <a:spcBef>
                <a:spcPts val="500"/>
              </a:spcBef>
              <a:spcAft>
                <a:spcPts val="0"/>
              </a:spcAft>
              <a:buClr>
                <a:srgbClr val="FFFFFF"/>
              </a:buClr>
              <a:buSzPts val="1800"/>
              <a:buChar char="•"/>
              <a:defRPr>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4" name="Google Shape;174;p37"/>
          <p:cNvPicPr preferRelativeResize="0"/>
          <p:nvPr/>
        </p:nvPicPr>
        <p:blipFill rotWithShape="1">
          <a:blip r:embed="rId2">
            <a:alphaModFix/>
          </a:blip>
          <a:srcRect/>
          <a:stretch/>
        </p:blipFill>
        <p:spPr>
          <a:xfrm>
            <a:off x="1555748" y="50462"/>
            <a:ext cx="10636251" cy="1568038"/>
          </a:xfrm>
          <a:prstGeom prst="rect">
            <a:avLst/>
          </a:prstGeom>
          <a:noFill/>
          <a:ln>
            <a:noFill/>
          </a:ln>
        </p:spPr>
      </p:pic>
      <p:sp>
        <p:nvSpPr>
          <p:cNvPr id="175" name="Google Shape;175;p37"/>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D425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37"/>
          <p:cNvSpPr/>
          <p:nvPr/>
        </p:nvSpPr>
        <p:spPr>
          <a:xfrm>
            <a:off x="1555750" y="1619251"/>
            <a:ext cx="10324500" cy="71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amp; image">
  <p:cSld name="Text &amp; image">
    <p:spTree>
      <p:nvGrpSpPr>
        <p:cNvPr id="1" name="Shape 177"/>
        <p:cNvGrpSpPr/>
        <p:nvPr/>
      </p:nvGrpSpPr>
      <p:grpSpPr>
        <a:xfrm>
          <a:off x="0" y="0"/>
          <a:ext cx="0" cy="0"/>
          <a:chOff x="0" y="0"/>
          <a:chExt cx="0" cy="0"/>
        </a:xfrm>
      </p:grpSpPr>
      <p:sp>
        <p:nvSpPr>
          <p:cNvPr id="178" name="Google Shape;178;p38"/>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38"/>
          <p:cNvSpPr txBox="1">
            <a:spLocks noGrp="1"/>
          </p:cNvSpPr>
          <p:nvPr>
            <p:ph type="ftr" idx="11"/>
          </p:nvPr>
        </p:nvSpPr>
        <p:spPr>
          <a:xfrm>
            <a:off x="4460318" y="6356350"/>
            <a:ext cx="5588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38"/>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pic>
        <p:nvPicPr>
          <p:cNvPr id="181" name="Google Shape;181;p38"/>
          <p:cNvPicPr preferRelativeResize="0"/>
          <p:nvPr/>
        </p:nvPicPr>
        <p:blipFill rotWithShape="1">
          <a:blip r:embed="rId2">
            <a:alphaModFix/>
          </a:blip>
          <a:srcRect/>
          <a:stretch/>
        </p:blipFill>
        <p:spPr>
          <a:xfrm>
            <a:off x="1563554" y="223587"/>
            <a:ext cx="10628444" cy="1453351"/>
          </a:xfrm>
          <a:prstGeom prst="rect">
            <a:avLst/>
          </a:prstGeom>
          <a:noFill/>
          <a:ln>
            <a:noFill/>
          </a:ln>
        </p:spPr>
      </p:pic>
      <p:sp>
        <p:nvSpPr>
          <p:cNvPr id="182" name="Google Shape;182;p38"/>
          <p:cNvSpPr txBox="1">
            <a:spLocks noGrp="1"/>
          </p:cNvSpPr>
          <p:nvPr>
            <p:ph type="body" idx="1"/>
          </p:nvPr>
        </p:nvSpPr>
        <p:spPr>
          <a:xfrm>
            <a:off x="695325" y="1885167"/>
            <a:ext cx="5473800" cy="42030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38"/>
          <p:cNvSpPr>
            <a:spLocks noGrp="1"/>
          </p:cNvSpPr>
          <p:nvPr>
            <p:ph type="pic" idx="2"/>
          </p:nvPr>
        </p:nvSpPr>
        <p:spPr>
          <a:xfrm>
            <a:off x="6406476" y="1885168"/>
            <a:ext cx="5473800" cy="4203000"/>
          </a:xfrm>
          <a:prstGeom prst="rect">
            <a:avLst/>
          </a:prstGeom>
          <a:noFill/>
          <a:ln>
            <a:noFill/>
          </a:ln>
        </p:spPr>
      </p:sp>
      <p:sp>
        <p:nvSpPr>
          <p:cNvPr id="184" name="Google Shape;184;p38"/>
          <p:cNvSpPr/>
          <p:nvPr/>
        </p:nvSpPr>
        <p:spPr>
          <a:xfrm>
            <a:off x="1555750" y="1619251"/>
            <a:ext cx="10324500" cy="71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38"/>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D425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186"/>
        <p:cNvGrpSpPr/>
        <p:nvPr/>
      </p:nvGrpSpPr>
      <p:grpSpPr>
        <a:xfrm>
          <a:off x="0" y="0"/>
          <a:ext cx="0" cy="0"/>
          <a:chOff x="0" y="0"/>
          <a:chExt cx="0" cy="0"/>
        </a:xfrm>
      </p:grpSpPr>
      <p:sp>
        <p:nvSpPr>
          <p:cNvPr id="187" name="Google Shape;187;p39"/>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39"/>
          <p:cNvSpPr txBox="1">
            <a:spLocks noGrp="1"/>
          </p:cNvSpPr>
          <p:nvPr>
            <p:ph type="ftr" idx="11"/>
          </p:nvPr>
        </p:nvSpPr>
        <p:spPr>
          <a:xfrm>
            <a:off x="4460318" y="6356350"/>
            <a:ext cx="5588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39"/>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pic>
        <p:nvPicPr>
          <p:cNvPr id="190" name="Google Shape;190;p39"/>
          <p:cNvPicPr preferRelativeResize="0"/>
          <p:nvPr/>
        </p:nvPicPr>
        <p:blipFill rotWithShape="1">
          <a:blip r:embed="rId2">
            <a:alphaModFix/>
          </a:blip>
          <a:srcRect/>
          <a:stretch/>
        </p:blipFill>
        <p:spPr>
          <a:xfrm>
            <a:off x="1563554" y="223587"/>
            <a:ext cx="10628444" cy="1453351"/>
          </a:xfrm>
          <a:prstGeom prst="rect">
            <a:avLst/>
          </a:prstGeom>
          <a:noFill/>
          <a:ln>
            <a:noFill/>
          </a:ln>
        </p:spPr>
      </p:pic>
      <p:sp>
        <p:nvSpPr>
          <p:cNvPr id="191" name="Google Shape;191;p39"/>
          <p:cNvSpPr/>
          <p:nvPr/>
        </p:nvSpPr>
        <p:spPr>
          <a:xfrm>
            <a:off x="1555750" y="1619251"/>
            <a:ext cx="10324500" cy="71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p39"/>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D425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39"/>
          <p:cNvSpPr>
            <a:spLocks noGrp="1"/>
          </p:cNvSpPr>
          <p:nvPr>
            <p:ph type="pic" idx="2"/>
          </p:nvPr>
        </p:nvSpPr>
        <p:spPr>
          <a:xfrm>
            <a:off x="695838" y="1865478"/>
            <a:ext cx="11185500" cy="42030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 &amp; text">
  <p:cSld name="Image &amp; text">
    <p:spTree>
      <p:nvGrpSpPr>
        <p:cNvPr id="1" name="Shape 194"/>
        <p:cNvGrpSpPr/>
        <p:nvPr/>
      </p:nvGrpSpPr>
      <p:grpSpPr>
        <a:xfrm>
          <a:off x="0" y="0"/>
          <a:ext cx="0" cy="0"/>
          <a:chOff x="0" y="0"/>
          <a:chExt cx="0" cy="0"/>
        </a:xfrm>
      </p:grpSpPr>
      <p:sp>
        <p:nvSpPr>
          <p:cNvPr id="195" name="Google Shape;195;p40"/>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40"/>
          <p:cNvSpPr txBox="1">
            <a:spLocks noGrp="1"/>
          </p:cNvSpPr>
          <p:nvPr>
            <p:ph type="ftr" idx="11"/>
          </p:nvPr>
        </p:nvSpPr>
        <p:spPr>
          <a:xfrm>
            <a:off x="4460318" y="6356350"/>
            <a:ext cx="5588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40"/>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pic>
        <p:nvPicPr>
          <p:cNvPr id="198" name="Google Shape;198;p40"/>
          <p:cNvPicPr preferRelativeResize="0"/>
          <p:nvPr/>
        </p:nvPicPr>
        <p:blipFill rotWithShape="1">
          <a:blip r:embed="rId2">
            <a:alphaModFix/>
          </a:blip>
          <a:srcRect/>
          <a:stretch/>
        </p:blipFill>
        <p:spPr>
          <a:xfrm>
            <a:off x="1563554" y="223587"/>
            <a:ext cx="10628444" cy="1453351"/>
          </a:xfrm>
          <a:prstGeom prst="rect">
            <a:avLst/>
          </a:prstGeom>
          <a:noFill/>
          <a:ln>
            <a:noFill/>
          </a:ln>
        </p:spPr>
      </p:pic>
      <p:sp>
        <p:nvSpPr>
          <p:cNvPr id="199" name="Google Shape;199;p40"/>
          <p:cNvSpPr/>
          <p:nvPr/>
        </p:nvSpPr>
        <p:spPr>
          <a:xfrm>
            <a:off x="1555750" y="1619251"/>
            <a:ext cx="10324500" cy="71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p40"/>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D425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40"/>
          <p:cNvSpPr>
            <a:spLocks noGrp="1"/>
          </p:cNvSpPr>
          <p:nvPr>
            <p:ph type="pic" idx="2"/>
          </p:nvPr>
        </p:nvSpPr>
        <p:spPr>
          <a:xfrm>
            <a:off x="695839" y="1865478"/>
            <a:ext cx="5473800" cy="4203000"/>
          </a:xfrm>
          <a:prstGeom prst="rect">
            <a:avLst/>
          </a:prstGeom>
          <a:noFill/>
          <a:ln>
            <a:noFill/>
          </a:ln>
        </p:spPr>
      </p:sp>
      <p:sp>
        <p:nvSpPr>
          <p:cNvPr id="202" name="Google Shape;202;p40"/>
          <p:cNvSpPr txBox="1">
            <a:spLocks noGrp="1"/>
          </p:cNvSpPr>
          <p:nvPr>
            <p:ph type="body" idx="1"/>
          </p:nvPr>
        </p:nvSpPr>
        <p:spPr>
          <a:xfrm>
            <a:off x="6406477" y="1865478"/>
            <a:ext cx="5473800" cy="42030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FFFF"/>
              </a:buClr>
              <a:buSzPts val="2800"/>
              <a:buChar char="•"/>
              <a:defRPr>
                <a:solidFill>
                  <a:srgbClr val="FFFFFF"/>
                </a:solidFill>
              </a:defRPr>
            </a:lvl1pPr>
            <a:lvl2pPr marL="914400" lvl="1" indent="-381000" algn="l">
              <a:lnSpc>
                <a:spcPct val="90000"/>
              </a:lnSpc>
              <a:spcBef>
                <a:spcPts val="500"/>
              </a:spcBef>
              <a:spcAft>
                <a:spcPts val="0"/>
              </a:spcAft>
              <a:buClr>
                <a:srgbClr val="FFFFFF"/>
              </a:buClr>
              <a:buSzPts val="2400"/>
              <a:buChar char="•"/>
              <a:defRPr>
                <a:solidFill>
                  <a:srgbClr val="FFFFFF"/>
                </a:solidFill>
              </a:defRPr>
            </a:lvl2pPr>
            <a:lvl3pPr marL="1371600" lvl="2" indent="-355600" algn="l">
              <a:lnSpc>
                <a:spcPct val="90000"/>
              </a:lnSpc>
              <a:spcBef>
                <a:spcPts val="500"/>
              </a:spcBef>
              <a:spcAft>
                <a:spcPts val="0"/>
              </a:spcAft>
              <a:buClr>
                <a:srgbClr val="FFFFFF"/>
              </a:buClr>
              <a:buSzPts val="2000"/>
              <a:buChar char="•"/>
              <a:defRPr>
                <a:solidFill>
                  <a:srgbClr val="FFFFFF"/>
                </a:solidFill>
              </a:defRPr>
            </a:lvl3pPr>
            <a:lvl4pPr marL="1828800" lvl="3" indent="-342900" algn="l">
              <a:lnSpc>
                <a:spcPct val="90000"/>
              </a:lnSpc>
              <a:spcBef>
                <a:spcPts val="500"/>
              </a:spcBef>
              <a:spcAft>
                <a:spcPts val="0"/>
              </a:spcAft>
              <a:buClr>
                <a:srgbClr val="FFFFFF"/>
              </a:buClr>
              <a:buSzPts val="1800"/>
              <a:buChar char="•"/>
              <a:defRPr>
                <a:solidFill>
                  <a:srgbClr val="FFFFFF"/>
                </a:solidFill>
              </a:defRPr>
            </a:lvl4pPr>
            <a:lvl5pPr marL="2286000" lvl="4" indent="-342900" algn="l">
              <a:lnSpc>
                <a:spcPct val="90000"/>
              </a:lnSpc>
              <a:spcBef>
                <a:spcPts val="500"/>
              </a:spcBef>
              <a:spcAft>
                <a:spcPts val="0"/>
              </a:spcAft>
              <a:buClr>
                <a:srgbClr val="FFFFFF"/>
              </a:buClr>
              <a:buSzPts val="1800"/>
              <a:buChar char="•"/>
              <a:defRPr>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203"/>
        <p:cNvGrpSpPr/>
        <p:nvPr/>
      </p:nvGrpSpPr>
      <p:grpSpPr>
        <a:xfrm>
          <a:off x="0" y="0"/>
          <a:ext cx="0" cy="0"/>
          <a:chOff x="0" y="0"/>
          <a:chExt cx="0" cy="0"/>
        </a:xfrm>
      </p:grpSpPr>
      <p:pic>
        <p:nvPicPr>
          <p:cNvPr id="204" name="Google Shape;204;p41"/>
          <p:cNvPicPr preferRelativeResize="0"/>
          <p:nvPr/>
        </p:nvPicPr>
        <p:blipFill rotWithShape="1">
          <a:blip r:embed="rId2">
            <a:alphaModFix amt="34000"/>
          </a:blip>
          <a:srcRect l="4818" t="11649" r="1628" b="12311"/>
          <a:stretch/>
        </p:blipFill>
        <p:spPr>
          <a:xfrm>
            <a:off x="692663" y="3429000"/>
            <a:ext cx="11187556" cy="2768599"/>
          </a:xfrm>
          <a:prstGeom prst="rect">
            <a:avLst/>
          </a:prstGeom>
          <a:noFill/>
          <a:ln>
            <a:noFill/>
          </a:ln>
        </p:spPr>
      </p:pic>
      <p:sp>
        <p:nvSpPr>
          <p:cNvPr id="205" name="Google Shape;205;p41"/>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41"/>
          <p:cNvSpPr txBox="1">
            <a:spLocks noGrp="1"/>
          </p:cNvSpPr>
          <p:nvPr>
            <p:ph type="ftr" idx="11"/>
          </p:nvPr>
        </p:nvSpPr>
        <p:spPr>
          <a:xfrm>
            <a:off x="4460318" y="6356350"/>
            <a:ext cx="5588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41"/>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sp>
        <p:nvSpPr>
          <p:cNvPr id="208" name="Google Shape;208;p41"/>
          <p:cNvSpPr txBox="1">
            <a:spLocks noGrp="1"/>
          </p:cNvSpPr>
          <p:nvPr>
            <p:ph type="body" idx="1"/>
          </p:nvPr>
        </p:nvSpPr>
        <p:spPr>
          <a:xfrm>
            <a:off x="705678" y="2118566"/>
            <a:ext cx="11174400" cy="22194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FFFFFF"/>
              </a:buClr>
              <a:buSzPts val="4000"/>
              <a:buNone/>
              <a:defRPr sz="4000">
                <a:solidFill>
                  <a:srgbClr val="FFFFFF"/>
                </a:solidFill>
              </a:defRPr>
            </a:lvl1pPr>
            <a:lvl2pPr marL="914400" lvl="1" indent="-342900" algn="l">
              <a:lnSpc>
                <a:spcPct val="90000"/>
              </a:lnSpc>
              <a:spcBef>
                <a:spcPts val="500"/>
              </a:spcBef>
              <a:spcAft>
                <a:spcPts val="0"/>
              </a:spcAft>
              <a:buClr>
                <a:srgbClr val="FFFFFF"/>
              </a:buClr>
              <a:buSzPts val="1800"/>
              <a:buChar char="•"/>
              <a:defRPr/>
            </a:lvl2pPr>
            <a:lvl3pPr marL="1371600" lvl="2" indent="-342900" algn="l">
              <a:lnSpc>
                <a:spcPct val="90000"/>
              </a:lnSpc>
              <a:spcBef>
                <a:spcPts val="500"/>
              </a:spcBef>
              <a:spcAft>
                <a:spcPts val="0"/>
              </a:spcAft>
              <a:buClr>
                <a:srgbClr val="FFFFFF"/>
              </a:buClr>
              <a:buSzPts val="1800"/>
              <a:buChar char="•"/>
              <a:defRPr/>
            </a:lvl3pPr>
            <a:lvl4pPr marL="1828800" lvl="3" indent="-342900" algn="l">
              <a:lnSpc>
                <a:spcPct val="90000"/>
              </a:lnSpc>
              <a:spcBef>
                <a:spcPts val="500"/>
              </a:spcBef>
              <a:spcAft>
                <a:spcPts val="0"/>
              </a:spcAft>
              <a:buClr>
                <a:srgbClr val="FFFFFF"/>
              </a:buClr>
              <a:buSzPts val="1800"/>
              <a:buChar char="•"/>
              <a:defRPr/>
            </a:lvl4pPr>
            <a:lvl5pPr marL="2286000" lvl="4" indent="-342900" algn="l">
              <a:lnSpc>
                <a:spcPct val="90000"/>
              </a:lnSpc>
              <a:spcBef>
                <a:spcPts val="500"/>
              </a:spcBef>
              <a:spcAft>
                <a:spcPts val="0"/>
              </a:spcAft>
              <a:buClr>
                <a:srgbClr val="FFFF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41"/>
          <p:cNvSpPr txBox="1">
            <a:spLocks noGrp="1"/>
          </p:cNvSpPr>
          <p:nvPr>
            <p:ph type="body" idx="2"/>
          </p:nvPr>
        </p:nvSpPr>
        <p:spPr>
          <a:xfrm>
            <a:off x="695838" y="4501078"/>
            <a:ext cx="11184300" cy="16965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2E8CA"/>
              </a:buClr>
              <a:buSzPts val="1800"/>
              <a:buNone/>
              <a:defRPr sz="1800">
                <a:solidFill>
                  <a:srgbClr val="F2E8CA"/>
                </a:solidFill>
              </a:defRPr>
            </a:lvl1pPr>
            <a:lvl2pPr marL="914400" lvl="1" indent="-342900" algn="l">
              <a:lnSpc>
                <a:spcPct val="90000"/>
              </a:lnSpc>
              <a:spcBef>
                <a:spcPts val="500"/>
              </a:spcBef>
              <a:spcAft>
                <a:spcPts val="0"/>
              </a:spcAft>
              <a:buClr>
                <a:srgbClr val="F2E8CA"/>
              </a:buClr>
              <a:buSzPts val="1800"/>
              <a:buChar char="•"/>
              <a:defRPr sz="1800">
                <a:solidFill>
                  <a:srgbClr val="F2E8CA"/>
                </a:solidFill>
              </a:defRPr>
            </a:lvl2pPr>
            <a:lvl3pPr marL="1371600" lvl="2" indent="-342900" algn="l">
              <a:lnSpc>
                <a:spcPct val="90000"/>
              </a:lnSpc>
              <a:spcBef>
                <a:spcPts val="500"/>
              </a:spcBef>
              <a:spcAft>
                <a:spcPts val="0"/>
              </a:spcAft>
              <a:buClr>
                <a:srgbClr val="F2E8CA"/>
              </a:buClr>
              <a:buSzPts val="1800"/>
              <a:buChar char="•"/>
              <a:defRPr sz="1800">
                <a:solidFill>
                  <a:srgbClr val="F2E8CA"/>
                </a:solidFill>
              </a:defRPr>
            </a:lvl3pPr>
            <a:lvl4pPr marL="1828800" lvl="3" indent="-342900" algn="l">
              <a:lnSpc>
                <a:spcPct val="90000"/>
              </a:lnSpc>
              <a:spcBef>
                <a:spcPts val="500"/>
              </a:spcBef>
              <a:spcAft>
                <a:spcPts val="0"/>
              </a:spcAft>
              <a:buClr>
                <a:srgbClr val="F2E8CA"/>
              </a:buClr>
              <a:buSzPts val="1800"/>
              <a:buChar char="•"/>
              <a:defRPr sz="1800">
                <a:solidFill>
                  <a:srgbClr val="F2E8CA"/>
                </a:solidFill>
              </a:defRPr>
            </a:lvl4pPr>
            <a:lvl5pPr marL="2286000" lvl="4" indent="-342900" algn="l">
              <a:lnSpc>
                <a:spcPct val="90000"/>
              </a:lnSpc>
              <a:spcBef>
                <a:spcPts val="500"/>
              </a:spcBef>
              <a:spcAft>
                <a:spcPts val="0"/>
              </a:spcAft>
              <a:buClr>
                <a:srgbClr val="F2E8CA"/>
              </a:buClr>
              <a:buSzPts val="1800"/>
              <a:buChar char="•"/>
              <a:defRPr sz="1800">
                <a:solidFill>
                  <a:srgbClr val="F2E8C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41"/>
          <p:cNvSpPr/>
          <p:nvPr/>
        </p:nvSpPr>
        <p:spPr>
          <a:xfrm>
            <a:off x="11925300" y="1623069"/>
            <a:ext cx="270000" cy="675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1" name="Google Shape;211;p41"/>
          <p:cNvPicPr preferRelativeResize="0"/>
          <p:nvPr/>
        </p:nvPicPr>
        <p:blipFill rotWithShape="1">
          <a:blip r:embed="rId3">
            <a:alphaModFix/>
          </a:blip>
          <a:srcRect l="12907" t="6358"/>
          <a:stretch/>
        </p:blipFill>
        <p:spPr>
          <a:xfrm>
            <a:off x="1573966" y="67617"/>
            <a:ext cx="10618035" cy="162307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act information">
  <p:cSld name="Fact information">
    <p:spTree>
      <p:nvGrpSpPr>
        <p:cNvPr id="1" name="Shape 212"/>
        <p:cNvGrpSpPr/>
        <p:nvPr/>
      </p:nvGrpSpPr>
      <p:grpSpPr>
        <a:xfrm>
          <a:off x="0" y="0"/>
          <a:ext cx="0" cy="0"/>
          <a:chOff x="0" y="0"/>
          <a:chExt cx="0" cy="0"/>
        </a:xfrm>
      </p:grpSpPr>
      <p:pic>
        <p:nvPicPr>
          <p:cNvPr id="213" name="Google Shape;213;p42"/>
          <p:cNvPicPr preferRelativeResize="0"/>
          <p:nvPr/>
        </p:nvPicPr>
        <p:blipFill rotWithShape="1">
          <a:blip r:embed="rId2">
            <a:alphaModFix amt="34000"/>
          </a:blip>
          <a:srcRect l="4818" t="11649" r="1628" b="12311"/>
          <a:stretch/>
        </p:blipFill>
        <p:spPr>
          <a:xfrm>
            <a:off x="692663" y="3429000"/>
            <a:ext cx="11187556" cy="2768599"/>
          </a:xfrm>
          <a:prstGeom prst="rect">
            <a:avLst/>
          </a:prstGeom>
          <a:noFill/>
          <a:ln>
            <a:noFill/>
          </a:ln>
        </p:spPr>
      </p:pic>
      <p:pic>
        <p:nvPicPr>
          <p:cNvPr id="214" name="Google Shape;214;p42"/>
          <p:cNvPicPr preferRelativeResize="0"/>
          <p:nvPr/>
        </p:nvPicPr>
        <p:blipFill rotWithShape="1">
          <a:blip r:embed="rId3">
            <a:alphaModFix/>
          </a:blip>
          <a:srcRect l="12907" t="6358"/>
          <a:stretch/>
        </p:blipFill>
        <p:spPr>
          <a:xfrm>
            <a:off x="1573966" y="67617"/>
            <a:ext cx="10618035" cy="1623071"/>
          </a:xfrm>
          <a:prstGeom prst="rect">
            <a:avLst/>
          </a:prstGeom>
          <a:noFill/>
          <a:ln>
            <a:noFill/>
          </a:ln>
        </p:spPr>
      </p:pic>
      <p:sp>
        <p:nvSpPr>
          <p:cNvPr id="215" name="Google Shape;215;p42"/>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42"/>
          <p:cNvSpPr txBox="1">
            <a:spLocks noGrp="1"/>
          </p:cNvSpPr>
          <p:nvPr>
            <p:ph type="ftr" idx="11"/>
          </p:nvPr>
        </p:nvSpPr>
        <p:spPr>
          <a:xfrm>
            <a:off x="4460318" y="6356350"/>
            <a:ext cx="5588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42"/>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sp>
        <p:nvSpPr>
          <p:cNvPr id="218" name="Google Shape;218;p42"/>
          <p:cNvSpPr txBox="1">
            <a:spLocks noGrp="1"/>
          </p:cNvSpPr>
          <p:nvPr>
            <p:ph type="body" idx="1"/>
          </p:nvPr>
        </p:nvSpPr>
        <p:spPr>
          <a:xfrm>
            <a:off x="705678" y="2118566"/>
            <a:ext cx="11174400" cy="22194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FFFFFF"/>
              </a:buClr>
              <a:buSzPts val="4000"/>
              <a:buNone/>
              <a:defRPr sz="4000"/>
            </a:lvl1pPr>
            <a:lvl2pPr marL="914400" lvl="1" indent="-342900" algn="l">
              <a:lnSpc>
                <a:spcPct val="90000"/>
              </a:lnSpc>
              <a:spcBef>
                <a:spcPts val="500"/>
              </a:spcBef>
              <a:spcAft>
                <a:spcPts val="0"/>
              </a:spcAft>
              <a:buClr>
                <a:srgbClr val="FFFFFF"/>
              </a:buClr>
              <a:buSzPts val="1800"/>
              <a:buChar char="•"/>
              <a:defRPr/>
            </a:lvl2pPr>
            <a:lvl3pPr marL="1371600" lvl="2" indent="-342900" algn="l">
              <a:lnSpc>
                <a:spcPct val="90000"/>
              </a:lnSpc>
              <a:spcBef>
                <a:spcPts val="500"/>
              </a:spcBef>
              <a:spcAft>
                <a:spcPts val="0"/>
              </a:spcAft>
              <a:buClr>
                <a:srgbClr val="FFFFFF"/>
              </a:buClr>
              <a:buSzPts val="1800"/>
              <a:buChar char="•"/>
              <a:defRPr/>
            </a:lvl3pPr>
            <a:lvl4pPr marL="1828800" lvl="3" indent="-342900" algn="l">
              <a:lnSpc>
                <a:spcPct val="90000"/>
              </a:lnSpc>
              <a:spcBef>
                <a:spcPts val="500"/>
              </a:spcBef>
              <a:spcAft>
                <a:spcPts val="0"/>
              </a:spcAft>
              <a:buClr>
                <a:srgbClr val="FFFFFF"/>
              </a:buClr>
              <a:buSzPts val="1800"/>
              <a:buChar char="•"/>
              <a:defRPr/>
            </a:lvl4pPr>
            <a:lvl5pPr marL="2286000" lvl="4" indent="-342900" algn="l">
              <a:lnSpc>
                <a:spcPct val="90000"/>
              </a:lnSpc>
              <a:spcBef>
                <a:spcPts val="500"/>
              </a:spcBef>
              <a:spcAft>
                <a:spcPts val="0"/>
              </a:spcAft>
              <a:buClr>
                <a:srgbClr val="FFFF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42"/>
          <p:cNvSpPr txBox="1">
            <a:spLocks noGrp="1"/>
          </p:cNvSpPr>
          <p:nvPr>
            <p:ph type="body" idx="2"/>
          </p:nvPr>
        </p:nvSpPr>
        <p:spPr>
          <a:xfrm>
            <a:off x="695838" y="4501078"/>
            <a:ext cx="11184300" cy="16965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2E8CA"/>
              </a:buClr>
              <a:buSzPts val="1800"/>
              <a:buNone/>
              <a:defRPr sz="1800">
                <a:solidFill>
                  <a:srgbClr val="F2E8CA"/>
                </a:solidFill>
              </a:defRPr>
            </a:lvl1pPr>
            <a:lvl2pPr marL="914400" lvl="1" indent="-342900" algn="l">
              <a:lnSpc>
                <a:spcPct val="90000"/>
              </a:lnSpc>
              <a:spcBef>
                <a:spcPts val="500"/>
              </a:spcBef>
              <a:spcAft>
                <a:spcPts val="0"/>
              </a:spcAft>
              <a:buClr>
                <a:srgbClr val="F2E8CA"/>
              </a:buClr>
              <a:buSzPts val="1800"/>
              <a:buChar char="•"/>
              <a:defRPr sz="1800">
                <a:solidFill>
                  <a:srgbClr val="F2E8CA"/>
                </a:solidFill>
              </a:defRPr>
            </a:lvl2pPr>
            <a:lvl3pPr marL="1371600" lvl="2" indent="-342900" algn="l">
              <a:lnSpc>
                <a:spcPct val="90000"/>
              </a:lnSpc>
              <a:spcBef>
                <a:spcPts val="500"/>
              </a:spcBef>
              <a:spcAft>
                <a:spcPts val="0"/>
              </a:spcAft>
              <a:buClr>
                <a:srgbClr val="F2E8CA"/>
              </a:buClr>
              <a:buSzPts val="1800"/>
              <a:buChar char="•"/>
              <a:defRPr sz="1800">
                <a:solidFill>
                  <a:srgbClr val="F2E8CA"/>
                </a:solidFill>
              </a:defRPr>
            </a:lvl3pPr>
            <a:lvl4pPr marL="1828800" lvl="3" indent="-342900" algn="l">
              <a:lnSpc>
                <a:spcPct val="90000"/>
              </a:lnSpc>
              <a:spcBef>
                <a:spcPts val="500"/>
              </a:spcBef>
              <a:spcAft>
                <a:spcPts val="0"/>
              </a:spcAft>
              <a:buClr>
                <a:srgbClr val="F2E8CA"/>
              </a:buClr>
              <a:buSzPts val="1800"/>
              <a:buChar char="•"/>
              <a:defRPr sz="1800">
                <a:solidFill>
                  <a:srgbClr val="F2E8CA"/>
                </a:solidFill>
              </a:defRPr>
            </a:lvl4pPr>
            <a:lvl5pPr marL="2286000" lvl="4" indent="-342900" algn="l">
              <a:lnSpc>
                <a:spcPct val="90000"/>
              </a:lnSpc>
              <a:spcBef>
                <a:spcPts val="500"/>
              </a:spcBef>
              <a:spcAft>
                <a:spcPts val="0"/>
              </a:spcAft>
              <a:buClr>
                <a:srgbClr val="F2E8CA"/>
              </a:buClr>
              <a:buSzPts val="1800"/>
              <a:buChar char="•"/>
              <a:defRPr sz="1800">
                <a:solidFill>
                  <a:srgbClr val="F2E8C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42"/>
          <p:cNvSpPr/>
          <p:nvPr/>
        </p:nvSpPr>
        <p:spPr>
          <a:xfrm>
            <a:off x="11925300" y="1623069"/>
            <a:ext cx="270000" cy="675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slide with picture">
  <p:cSld name="Cover slide with picture">
    <p:bg>
      <p:bgPr>
        <a:solidFill>
          <a:srgbClr val="516382"/>
        </a:solidFill>
        <a:effectLst/>
      </p:bgPr>
    </p:bg>
    <p:spTree>
      <p:nvGrpSpPr>
        <p:cNvPr id="1" name="Shape 33"/>
        <p:cNvGrpSpPr/>
        <p:nvPr/>
      </p:nvGrpSpPr>
      <p:grpSpPr>
        <a:xfrm>
          <a:off x="0" y="0"/>
          <a:ext cx="0" cy="0"/>
          <a:chOff x="0" y="0"/>
          <a:chExt cx="0" cy="0"/>
        </a:xfrm>
      </p:grpSpPr>
      <p:sp>
        <p:nvSpPr>
          <p:cNvPr id="34" name="Google Shape;34;p27"/>
          <p:cNvSpPr/>
          <p:nvPr/>
        </p:nvSpPr>
        <p:spPr>
          <a:xfrm>
            <a:off x="0" y="59255"/>
            <a:ext cx="12192000" cy="1719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 name="Google Shape;35;p27"/>
          <p:cNvPicPr preferRelativeResize="0"/>
          <p:nvPr/>
        </p:nvPicPr>
        <p:blipFill rotWithShape="1">
          <a:blip r:embed="rId2">
            <a:alphaModFix/>
          </a:blip>
          <a:srcRect/>
          <a:stretch/>
        </p:blipFill>
        <p:spPr>
          <a:xfrm>
            <a:off x="1563554" y="223587"/>
            <a:ext cx="10628444" cy="1453351"/>
          </a:xfrm>
          <a:prstGeom prst="rect">
            <a:avLst/>
          </a:prstGeom>
          <a:noFill/>
          <a:ln>
            <a:noFill/>
          </a:ln>
        </p:spPr>
      </p:pic>
      <p:sp>
        <p:nvSpPr>
          <p:cNvPr id="36" name="Google Shape;36;p27"/>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D425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 name="Google Shape;37;p27"/>
          <p:cNvPicPr preferRelativeResize="0"/>
          <p:nvPr/>
        </p:nvPicPr>
        <p:blipFill rotWithShape="1">
          <a:blip r:embed="rId3">
            <a:alphaModFix/>
          </a:blip>
          <a:srcRect/>
          <a:stretch/>
        </p:blipFill>
        <p:spPr>
          <a:xfrm>
            <a:off x="695838" y="475281"/>
            <a:ext cx="672320" cy="1058902"/>
          </a:xfrm>
          <a:prstGeom prst="rect">
            <a:avLst/>
          </a:prstGeom>
          <a:noFill/>
          <a:ln>
            <a:noFill/>
          </a:ln>
        </p:spPr>
      </p:pic>
      <p:pic>
        <p:nvPicPr>
          <p:cNvPr id="38" name="Google Shape;38;p27"/>
          <p:cNvPicPr preferRelativeResize="0"/>
          <p:nvPr/>
        </p:nvPicPr>
        <p:blipFill rotWithShape="1">
          <a:blip r:embed="rId4">
            <a:alphaModFix/>
          </a:blip>
          <a:srcRect t="5285"/>
          <a:stretch/>
        </p:blipFill>
        <p:spPr>
          <a:xfrm>
            <a:off x="170583" y="475281"/>
            <a:ext cx="329858" cy="6201908"/>
          </a:xfrm>
          <a:prstGeom prst="rect">
            <a:avLst/>
          </a:prstGeom>
          <a:noFill/>
          <a:ln>
            <a:noFill/>
          </a:ln>
        </p:spPr>
      </p:pic>
      <p:sp>
        <p:nvSpPr>
          <p:cNvPr id="39" name="Google Shape;39;p27"/>
          <p:cNvSpPr txBox="1"/>
          <p:nvPr/>
        </p:nvSpPr>
        <p:spPr>
          <a:xfrm>
            <a:off x="500441" y="6399669"/>
            <a:ext cx="3804000" cy="338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800"/>
              <a:buFont typeface="Arial"/>
              <a:buNone/>
            </a:pPr>
            <a:r>
              <a:rPr lang="en-LT" sz="800" b="0" i="0" u="none" strike="noStrike" cap="none">
                <a:solidFill>
                  <a:srgbClr val="F2E8CA"/>
                </a:solidFill>
                <a:latin typeface="Helvetica Neue"/>
                <a:ea typeface="Helvetica Neue"/>
                <a:cs typeface="Helvetica Neue"/>
                <a:sym typeface="Helvetica Neue"/>
              </a:rPr>
              <a:t>This project has received funding from the European Union’s Horizon Europe Research and Innovation program under the grant agreement No. 101188210 </a:t>
            </a:r>
            <a:endParaRPr sz="1400" b="0" i="0" u="none" strike="noStrike" cap="none">
              <a:solidFill>
                <a:srgbClr val="000000"/>
              </a:solidFill>
              <a:latin typeface="Arial"/>
              <a:ea typeface="Arial"/>
              <a:cs typeface="Arial"/>
              <a:sym typeface="Arial"/>
            </a:endParaRPr>
          </a:p>
        </p:txBody>
      </p:sp>
      <p:sp>
        <p:nvSpPr>
          <p:cNvPr id="40" name="Google Shape;40;p27"/>
          <p:cNvSpPr/>
          <p:nvPr/>
        </p:nvSpPr>
        <p:spPr>
          <a:xfrm>
            <a:off x="1555750" y="1619251"/>
            <a:ext cx="10324500" cy="71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27"/>
          <p:cNvSpPr/>
          <p:nvPr/>
        </p:nvSpPr>
        <p:spPr>
          <a:xfrm>
            <a:off x="11922125" y="6356349"/>
            <a:ext cx="270000" cy="365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27"/>
          <p:cNvSpPr>
            <a:spLocks noGrp="1"/>
          </p:cNvSpPr>
          <p:nvPr>
            <p:ph type="pic" idx="2"/>
          </p:nvPr>
        </p:nvSpPr>
        <p:spPr>
          <a:xfrm>
            <a:off x="0" y="1858784"/>
            <a:ext cx="12192000" cy="3249600"/>
          </a:xfrm>
          <a:prstGeom prst="rect">
            <a:avLst/>
          </a:prstGeom>
          <a:noFill/>
          <a:ln>
            <a:noFill/>
          </a:ln>
        </p:spPr>
      </p:sp>
      <p:sp>
        <p:nvSpPr>
          <p:cNvPr id="43" name="Google Shape;43;p27"/>
          <p:cNvSpPr txBox="1">
            <a:spLocks noGrp="1"/>
          </p:cNvSpPr>
          <p:nvPr>
            <p:ph type="body" idx="1"/>
          </p:nvPr>
        </p:nvSpPr>
        <p:spPr>
          <a:xfrm>
            <a:off x="1557338" y="5207302"/>
            <a:ext cx="10323600" cy="6720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2E8CA"/>
              </a:buClr>
              <a:buSzPts val="1800"/>
              <a:buNone/>
              <a:defRPr sz="1800">
                <a:solidFill>
                  <a:srgbClr val="F2E8CA"/>
                </a:solidFill>
              </a:defRPr>
            </a:lvl1pPr>
            <a:lvl2pPr marL="914400" lvl="1" indent="-342900" algn="l">
              <a:lnSpc>
                <a:spcPct val="90000"/>
              </a:lnSpc>
              <a:spcBef>
                <a:spcPts val="500"/>
              </a:spcBef>
              <a:spcAft>
                <a:spcPts val="0"/>
              </a:spcAft>
              <a:buClr>
                <a:srgbClr val="F2E8CA"/>
              </a:buClr>
              <a:buSzPts val="1800"/>
              <a:buChar char="•"/>
              <a:defRPr sz="1800">
                <a:solidFill>
                  <a:srgbClr val="F2E8CA"/>
                </a:solidFill>
              </a:defRPr>
            </a:lvl2pPr>
            <a:lvl3pPr marL="1371600" lvl="2" indent="-342900" algn="l">
              <a:lnSpc>
                <a:spcPct val="90000"/>
              </a:lnSpc>
              <a:spcBef>
                <a:spcPts val="500"/>
              </a:spcBef>
              <a:spcAft>
                <a:spcPts val="0"/>
              </a:spcAft>
              <a:buClr>
                <a:srgbClr val="F2E8CA"/>
              </a:buClr>
              <a:buSzPts val="1800"/>
              <a:buChar char="•"/>
              <a:defRPr sz="1800">
                <a:solidFill>
                  <a:srgbClr val="F2E8CA"/>
                </a:solidFill>
              </a:defRPr>
            </a:lvl3pPr>
            <a:lvl4pPr marL="1828800" lvl="3" indent="-342900" algn="l">
              <a:lnSpc>
                <a:spcPct val="90000"/>
              </a:lnSpc>
              <a:spcBef>
                <a:spcPts val="500"/>
              </a:spcBef>
              <a:spcAft>
                <a:spcPts val="0"/>
              </a:spcAft>
              <a:buClr>
                <a:srgbClr val="F2E8CA"/>
              </a:buClr>
              <a:buSzPts val="1800"/>
              <a:buChar char="•"/>
              <a:defRPr sz="1800">
                <a:solidFill>
                  <a:srgbClr val="F2E8CA"/>
                </a:solidFill>
              </a:defRPr>
            </a:lvl4pPr>
            <a:lvl5pPr marL="2286000" lvl="4" indent="-342900" algn="l">
              <a:lnSpc>
                <a:spcPct val="90000"/>
              </a:lnSpc>
              <a:spcBef>
                <a:spcPts val="500"/>
              </a:spcBef>
              <a:spcAft>
                <a:spcPts val="0"/>
              </a:spcAft>
              <a:buClr>
                <a:srgbClr val="F2E8CA"/>
              </a:buClr>
              <a:buSzPts val="1800"/>
              <a:buChar char="•"/>
              <a:defRPr sz="1800">
                <a:solidFill>
                  <a:srgbClr val="F2E8C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1557338" y="5935966"/>
            <a:ext cx="10323600" cy="4638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E8CA"/>
              </a:buClr>
              <a:buSzPts val="1800"/>
              <a:buFont typeface="Helvetica Neue"/>
              <a:buNone/>
              <a:defRPr sz="1800">
                <a:solidFill>
                  <a:srgbClr val="F2E8CA"/>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ver slide with text">
  <p:cSld name="Cover slide with text">
    <p:spTree>
      <p:nvGrpSpPr>
        <p:cNvPr id="1" name="Shape 232"/>
        <p:cNvGrpSpPr/>
        <p:nvPr/>
      </p:nvGrpSpPr>
      <p:grpSpPr>
        <a:xfrm>
          <a:off x="0" y="0"/>
          <a:ext cx="0" cy="0"/>
          <a:chOff x="0" y="0"/>
          <a:chExt cx="0" cy="0"/>
        </a:xfrm>
      </p:grpSpPr>
      <p:pic>
        <p:nvPicPr>
          <p:cNvPr id="233" name="Google Shape;233;p44"/>
          <p:cNvPicPr preferRelativeResize="0"/>
          <p:nvPr/>
        </p:nvPicPr>
        <p:blipFill rotWithShape="1">
          <a:blip r:embed="rId2">
            <a:alphaModFix/>
          </a:blip>
          <a:srcRect l="12770" t="6358"/>
          <a:stretch/>
        </p:blipFill>
        <p:spPr>
          <a:xfrm>
            <a:off x="1556574" y="-10483"/>
            <a:ext cx="10635428" cy="1701172"/>
          </a:xfrm>
          <a:prstGeom prst="rect">
            <a:avLst/>
          </a:prstGeom>
          <a:noFill/>
          <a:ln>
            <a:noFill/>
          </a:ln>
        </p:spPr>
      </p:pic>
      <p:sp>
        <p:nvSpPr>
          <p:cNvPr id="234" name="Google Shape;234;p44"/>
          <p:cNvSpPr txBox="1">
            <a:spLocks noGrp="1"/>
          </p:cNvSpPr>
          <p:nvPr>
            <p:ph type="body" idx="1"/>
          </p:nvPr>
        </p:nvSpPr>
        <p:spPr>
          <a:xfrm>
            <a:off x="1557338" y="1879600"/>
            <a:ext cx="10323600" cy="21279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FFFFF"/>
              </a:buClr>
              <a:buSzPts val="2800"/>
              <a:buFont typeface="Helvetica Neue"/>
              <a:buNone/>
              <a:defRPr>
                <a:solidFill>
                  <a:srgbClr val="FFFFFF"/>
                </a:solidFill>
              </a:defRPr>
            </a:lvl1pPr>
            <a:lvl2pPr marL="914400" lvl="1" indent="-228600" algn="ctr">
              <a:lnSpc>
                <a:spcPct val="90000"/>
              </a:lnSpc>
              <a:spcBef>
                <a:spcPts val="500"/>
              </a:spcBef>
              <a:spcAft>
                <a:spcPts val="0"/>
              </a:spcAft>
              <a:buClr>
                <a:srgbClr val="FFFFFF"/>
              </a:buClr>
              <a:buSzPts val="2400"/>
              <a:buFont typeface="Helvetica Neue"/>
              <a:buNone/>
              <a:defRPr>
                <a:solidFill>
                  <a:srgbClr val="FFFFFF"/>
                </a:solidFill>
              </a:defRPr>
            </a:lvl2pPr>
            <a:lvl3pPr marL="1371600" lvl="2" indent="-228600" algn="ctr">
              <a:lnSpc>
                <a:spcPct val="90000"/>
              </a:lnSpc>
              <a:spcBef>
                <a:spcPts val="500"/>
              </a:spcBef>
              <a:spcAft>
                <a:spcPts val="0"/>
              </a:spcAft>
              <a:buClr>
                <a:srgbClr val="FFFFFF"/>
              </a:buClr>
              <a:buSzPts val="2000"/>
              <a:buFont typeface="Helvetica Neue"/>
              <a:buNone/>
              <a:defRPr>
                <a:solidFill>
                  <a:srgbClr val="FFFFFF"/>
                </a:solidFill>
              </a:defRPr>
            </a:lvl3pPr>
            <a:lvl4pPr marL="1828800" lvl="3" indent="-228600" algn="ctr">
              <a:lnSpc>
                <a:spcPct val="90000"/>
              </a:lnSpc>
              <a:spcBef>
                <a:spcPts val="500"/>
              </a:spcBef>
              <a:spcAft>
                <a:spcPts val="0"/>
              </a:spcAft>
              <a:buClr>
                <a:srgbClr val="FFFFFF"/>
              </a:buClr>
              <a:buSzPts val="1800"/>
              <a:buFont typeface="Helvetica Neue"/>
              <a:buNone/>
              <a:defRPr>
                <a:solidFill>
                  <a:srgbClr val="FFFFFF"/>
                </a:solidFill>
              </a:defRPr>
            </a:lvl4pPr>
            <a:lvl5pPr marL="2286000" lvl="4" indent="-228600" algn="ctr">
              <a:lnSpc>
                <a:spcPct val="90000"/>
              </a:lnSpc>
              <a:spcBef>
                <a:spcPts val="500"/>
              </a:spcBef>
              <a:spcAft>
                <a:spcPts val="0"/>
              </a:spcAft>
              <a:buClr>
                <a:srgbClr val="FFFFFF"/>
              </a:buClr>
              <a:buSzPts val="1800"/>
              <a:buFont typeface="Helvetica Neue"/>
              <a:buNone/>
              <a:defRPr>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44"/>
          <p:cNvSpPr txBox="1">
            <a:spLocks noGrp="1"/>
          </p:cNvSpPr>
          <p:nvPr>
            <p:ph type="body" idx="2"/>
          </p:nvPr>
        </p:nvSpPr>
        <p:spPr>
          <a:xfrm>
            <a:off x="1557338" y="4086225"/>
            <a:ext cx="10323600" cy="6720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2E8CA"/>
              </a:buClr>
              <a:buSzPts val="1800"/>
              <a:buNone/>
              <a:defRPr sz="1800">
                <a:solidFill>
                  <a:srgbClr val="F2E8CA"/>
                </a:solidFill>
              </a:defRPr>
            </a:lvl1pPr>
            <a:lvl2pPr marL="914400" lvl="1" indent="-342900" algn="l">
              <a:lnSpc>
                <a:spcPct val="90000"/>
              </a:lnSpc>
              <a:spcBef>
                <a:spcPts val="500"/>
              </a:spcBef>
              <a:spcAft>
                <a:spcPts val="0"/>
              </a:spcAft>
              <a:buClr>
                <a:srgbClr val="F2E8CA"/>
              </a:buClr>
              <a:buSzPts val="1800"/>
              <a:buChar char="•"/>
              <a:defRPr sz="1800">
                <a:solidFill>
                  <a:srgbClr val="F2E8CA"/>
                </a:solidFill>
              </a:defRPr>
            </a:lvl2pPr>
            <a:lvl3pPr marL="1371600" lvl="2" indent="-342900" algn="l">
              <a:lnSpc>
                <a:spcPct val="90000"/>
              </a:lnSpc>
              <a:spcBef>
                <a:spcPts val="500"/>
              </a:spcBef>
              <a:spcAft>
                <a:spcPts val="0"/>
              </a:spcAft>
              <a:buClr>
                <a:srgbClr val="F2E8CA"/>
              </a:buClr>
              <a:buSzPts val="1800"/>
              <a:buChar char="•"/>
              <a:defRPr sz="1800">
                <a:solidFill>
                  <a:srgbClr val="F2E8CA"/>
                </a:solidFill>
              </a:defRPr>
            </a:lvl3pPr>
            <a:lvl4pPr marL="1828800" lvl="3" indent="-342900" algn="l">
              <a:lnSpc>
                <a:spcPct val="90000"/>
              </a:lnSpc>
              <a:spcBef>
                <a:spcPts val="500"/>
              </a:spcBef>
              <a:spcAft>
                <a:spcPts val="0"/>
              </a:spcAft>
              <a:buClr>
                <a:srgbClr val="F2E8CA"/>
              </a:buClr>
              <a:buSzPts val="1800"/>
              <a:buChar char="•"/>
              <a:defRPr sz="1800">
                <a:solidFill>
                  <a:srgbClr val="F2E8CA"/>
                </a:solidFill>
              </a:defRPr>
            </a:lvl4pPr>
            <a:lvl5pPr marL="2286000" lvl="4" indent="-342900" algn="l">
              <a:lnSpc>
                <a:spcPct val="90000"/>
              </a:lnSpc>
              <a:spcBef>
                <a:spcPts val="500"/>
              </a:spcBef>
              <a:spcAft>
                <a:spcPts val="0"/>
              </a:spcAft>
              <a:buClr>
                <a:srgbClr val="F2E8CA"/>
              </a:buClr>
              <a:buSzPts val="1800"/>
              <a:buChar char="•"/>
              <a:defRPr sz="1800">
                <a:solidFill>
                  <a:srgbClr val="F2E8C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44"/>
          <p:cNvSpPr txBox="1">
            <a:spLocks noGrp="1"/>
          </p:cNvSpPr>
          <p:nvPr>
            <p:ph type="body" idx="3"/>
          </p:nvPr>
        </p:nvSpPr>
        <p:spPr>
          <a:xfrm>
            <a:off x="1557338" y="4814888"/>
            <a:ext cx="10323600" cy="9873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E8CA"/>
              </a:buClr>
              <a:buSzPts val="1800"/>
              <a:buFont typeface="Helvetica Neue"/>
              <a:buNone/>
              <a:defRPr sz="1800">
                <a:solidFill>
                  <a:srgbClr val="F2E8CA"/>
                </a:solidFill>
              </a:defRPr>
            </a:lvl1pPr>
            <a:lvl2pPr marL="914400" lvl="1" indent="-342900" algn="l">
              <a:lnSpc>
                <a:spcPct val="90000"/>
              </a:lnSpc>
              <a:spcBef>
                <a:spcPts val="500"/>
              </a:spcBef>
              <a:spcAft>
                <a:spcPts val="0"/>
              </a:spcAft>
              <a:buClr>
                <a:srgbClr val="FFFFFF"/>
              </a:buClr>
              <a:buSzPts val="1800"/>
              <a:buChar char="•"/>
              <a:defRPr/>
            </a:lvl2pPr>
            <a:lvl3pPr marL="1371600" lvl="2" indent="-342900" algn="l">
              <a:lnSpc>
                <a:spcPct val="90000"/>
              </a:lnSpc>
              <a:spcBef>
                <a:spcPts val="500"/>
              </a:spcBef>
              <a:spcAft>
                <a:spcPts val="0"/>
              </a:spcAft>
              <a:buClr>
                <a:srgbClr val="FFFFFF"/>
              </a:buClr>
              <a:buSzPts val="1800"/>
              <a:buChar char="•"/>
              <a:defRPr/>
            </a:lvl3pPr>
            <a:lvl4pPr marL="1828800" lvl="3" indent="-342900" algn="l">
              <a:lnSpc>
                <a:spcPct val="90000"/>
              </a:lnSpc>
              <a:spcBef>
                <a:spcPts val="500"/>
              </a:spcBef>
              <a:spcAft>
                <a:spcPts val="0"/>
              </a:spcAft>
              <a:buClr>
                <a:srgbClr val="FFFFFF"/>
              </a:buClr>
              <a:buSzPts val="1800"/>
              <a:buChar char="•"/>
              <a:defRPr/>
            </a:lvl4pPr>
            <a:lvl5pPr marL="2286000" lvl="4" indent="-342900" algn="l">
              <a:lnSpc>
                <a:spcPct val="90000"/>
              </a:lnSpc>
              <a:spcBef>
                <a:spcPts val="500"/>
              </a:spcBef>
              <a:spcAft>
                <a:spcPts val="0"/>
              </a:spcAft>
              <a:buClr>
                <a:srgbClr val="FFFF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44"/>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D425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44"/>
          <p:cNvSpPr/>
          <p:nvPr/>
        </p:nvSpPr>
        <p:spPr>
          <a:xfrm>
            <a:off x="11925300" y="1623069"/>
            <a:ext cx="270000" cy="675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slide with picture">
  <p:cSld name="Cover slide with picture">
    <p:spTree>
      <p:nvGrpSpPr>
        <p:cNvPr id="1" name="Shape 239"/>
        <p:cNvGrpSpPr/>
        <p:nvPr/>
      </p:nvGrpSpPr>
      <p:grpSpPr>
        <a:xfrm>
          <a:off x="0" y="0"/>
          <a:ext cx="0" cy="0"/>
          <a:chOff x="0" y="0"/>
          <a:chExt cx="0" cy="0"/>
        </a:xfrm>
      </p:grpSpPr>
      <p:sp>
        <p:nvSpPr>
          <p:cNvPr id="240" name="Google Shape;240;p45"/>
          <p:cNvSpPr/>
          <p:nvPr/>
        </p:nvSpPr>
        <p:spPr>
          <a:xfrm>
            <a:off x="1555750" y="1619251"/>
            <a:ext cx="10324500" cy="71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1" name="Google Shape;241;p45"/>
          <p:cNvPicPr preferRelativeResize="0"/>
          <p:nvPr/>
        </p:nvPicPr>
        <p:blipFill rotWithShape="1">
          <a:blip r:embed="rId2">
            <a:alphaModFix/>
          </a:blip>
          <a:srcRect/>
          <a:stretch/>
        </p:blipFill>
        <p:spPr>
          <a:xfrm>
            <a:off x="1555748" y="50462"/>
            <a:ext cx="10636251" cy="1568038"/>
          </a:xfrm>
          <a:prstGeom prst="rect">
            <a:avLst/>
          </a:prstGeom>
          <a:noFill/>
          <a:ln>
            <a:noFill/>
          </a:ln>
        </p:spPr>
      </p:pic>
      <p:sp>
        <p:nvSpPr>
          <p:cNvPr id="242" name="Google Shape;242;p45"/>
          <p:cNvSpPr>
            <a:spLocks noGrp="1"/>
          </p:cNvSpPr>
          <p:nvPr>
            <p:ph type="pic" idx="2"/>
          </p:nvPr>
        </p:nvSpPr>
        <p:spPr>
          <a:xfrm>
            <a:off x="0" y="1858784"/>
            <a:ext cx="12192000" cy="3249600"/>
          </a:xfrm>
          <a:prstGeom prst="rect">
            <a:avLst/>
          </a:prstGeom>
          <a:noFill/>
          <a:ln>
            <a:noFill/>
          </a:ln>
        </p:spPr>
      </p:sp>
      <p:sp>
        <p:nvSpPr>
          <p:cNvPr id="243" name="Google Shape;243;p45"/>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D425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45"/>
          <p:cNvSpPr txBox="1">
            <a:spLocks noGrp="1"/>
          </p:cNvSpPr>
          <p:nvPr>
            <p:ph type="body" idx="1"/>
          </p:nvPr>
        </p:nvSpPr>
        <p:spPr>
          <a:xfrm>
            <a:off x="1557338" y="5207302"/>
            <a:ext cx="10323600" cy="6720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2E8CA"/>
              </a:buClr>
              <a:buSzPts val="1800"/>
              <a:buNone/>
              <a:defRPr sz="1800">
                <a:solidFill>
                  <a:srgbClr val="F2E8CA"/>
                </a:solidFill>
              </a:defRPr>
            </a:lvl1pPr>
            <a:lvl2pPr marL="914400" lvl="1" indent="-342900" algn="l">
              <a:lnSpc>
                <a:spcPct val="90000"/>
              </a:lnSpc>
              <a:spcBef>
                <a:spcPts val="500"/>
              </a:spcBef>
              <a:spcAft>
                <a:spcPts val="0"/>
              </a:spcAft>
              <a:buClr>
                <a:srgbClr val="F2E8CA"/>
              </a:buClr>
              <a:buSzPts val="1800"/>
              <a:buChar char="•"/>
              <a:defRPr sz="1800">
                <a:solidFill>
                  <a:srgbClr val="F2E8CA"/>
                </a:solidFill>
              </a:defRPr>
            </a:lvl2pPr>
            <a:lvl3pPr marL="1371600" lvl="2" indent="-342900" algn="l">
              <a:lnSpc>
                <a:spcPct val="90000"/>
              </a:lnSpc>
              <a:spcBef>
                <a:spcPts val="500"/>
              </a:spcBef>
              <a:spcAft>
                <a:spcPts val="0"/>
              </a:spcAft>
              <a:buClr>
                <a:srgbClr val="F2E8CA"/>
              </a:buClr>
              <a:buSzPts val="1800"/>
              <a:buChar char="•"/>
              <a:defRPr sz="1800">
                <a:solidFill>
                  <a:srgbClr val="F2E8CA"/>
                </a:solidFill>
              </a:defRPr>
            </a:lvl3pPr>
            <a:lvl4pPr marL="1828800" lvl="3" indent="-342900" algn="l">
              <a:lnSpc>
                <a:spcPct val="90000"/>
              </a:lnSpc>
              <a:spcBef>
                <a:spcPts val="500"/>
              </a:spcBef>
              <a:spcAft>
                <a:spcPts val="0"/>
              </a:spcAft>
              <a:buClr>
                <a:srgbClr val="F2E8CA"/>
              </a:buClr>
              <a:buSzPts val="1800"/>
              <a:buChar char="•"/>
              <a:defRPr sz="1800">
                <a:solidFill>
                  <a:srgbClr val="F2E8CA"/>
                </a:solidFill>
              </a:defRPr>
            </a:lvl4pPr>
            <a:lvl5pPr marL="2286000" lvl="4" indent="-342900" algn="l">
              <a:lnSpc>
                <a:spcPct val="90000"/>
              </a:lnSpc>
              <a:spcBef>
                <a:spcPts val="500"/>
              </a:spcBef>
              <a:spcAft>
                <a:spcPts val="0"/>
              </a:spcAft>
              <a:buClr>
                <a:srgbClr val="F2E8CA"/>
              </a:buClr>
              <a:buSzPts val="1800"/>
              <a:buChar char="•"/>
              <a:defRPr sz="1800">
                <a:solidFill>
                  <a:srgbClr val="F2E8C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45"/>
          <p:cNvSpPr txBox="1">
            <a:spLocks noGrp="1"/>
          </p:cNvSpPr>
          <p:nvPr>
            <p:ph type="body" idx="3"/>
          </p:nvPr>
        </p:nvSpPr>
        <p:spPr>
          <a:xfrm>
            <a:off x="1557338" y="5935966"/>
            <a:ext cx="10323600" cy="4638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E8CA"/>
              </a:buClr>
              <a:buSzPts val="1800"/>
              <a:buFont typeface="Helvetica Neue"/>
              <a:buNone/>
              <a:defRPr sz="1800">
                <a:solidFill>
                  <a:srgbClr val="F2E8CA"/>
                </a:solidFill>
              </a:defRPr>
            </a:lvl1pPr>
            <a:lvl2pPr marL="914400" lvl="1" indent="-342900" algn="l">
              <a:lnSpc>
                <a:spcPct val="90000"/>
              </a:lnSpc>
              <a:spcBef>
                <a:spcPts val="500"/>
              </a:spcBef>
              <a:spcAft>
                <a:spcPts val="0"/>
              </a:spcAft>
              <a:buClr>
                <a:srgbClr val="FFFFFF"/>
              </a:buClr>
              <a:buSzPts val="1800"/>
              <a:buChar char="•"/>
              <a:defRPr/>
            </a:lvl2pPr>
            <a:lvl3pPr marL="1371600" lvl="2" indent="-342900" algn="l">
              <a:lnSpc>
                <a:spcPct val="90000"/>
              </a:lnSpc>
              <a:spcBef>
                <a:spcPts val="500"/>
              </a:spcBef>
              <a:spcAft>
                <a:spcPts val="0"/>
              </a:spcAft>
              <a:buClr>
                <a:srgbClr val="FFFFFF"/>
              </a:buClr>
              <a:buSzPts val="1800"/>
              <a:buChar char="•"/>
              <a:defRPr/>
            </a:lvl3pPr>
            <a:lvl4pPr marL="1828800" lvl="3" indent="-342900" algn="l">
              <a:lnSpc>
                <a:spcPct val="90000"/>
              </a:lnSpc>
              <a:spcBef>
                <a:spcPts val="500"/>
              </a:spcBef>
              <a:spcAft>
                <a:spcPts val="0"/>
              </a:spcAft>
              <a:buClr>
                <a:srgbClr val="FFFFFF"/>
              </a:buClr>
              <a:buSzPts val="1800"/>
              <a:buChar char="•"/>
              <a:defRPr/>
            </a:lvl4pPr>
            <a:lvl5pPr marL="2286000" lvl="4" indent="-342900" algn="l">
              <a:lnSpc>
                <a:spcPct val="90000"/>
              </a:lnSpc>
              <a:spcBef>
                <a:spcPts val="500"/>
              </a:spcBef>
              <a:spcAft>
                <a:spcPts val="0"/>
              </a:spcAft>
              <a:buClr>
                <a:srgbClr val="FFFF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lide text">
  <p:cSld name="Slide text">
    <p:spTree>
      <p:nvGrpSpPr>
        <p:cNvPr id="1" name="Shape 246"/>
        <p:cNvGrpSpPr/>
        <p:nvPr/>
      </p:nvGrpSpPr>
      <p:grpSpPr>
        <a:xfrm>
          <a:off x="0" y="0"/>
          <a:ext cx="0" cy="0"/>
          <a:chOff x="0" y="0"/>
          <a:chExt cx="0" cy="0"/>
        </a:xfrm>
      </p:grpSpPr>
      <p:sp>
        <p:nvSpPr>
          <p:cNvPr id="247" name="Google Shape;247;p46"/>
          <p:cNvSpPr/>
          <p:nvPr/>
        </p:nvSpPr>
        <p:spPr>
          <a:xfrm>
            <a:off x="1555750" y="1619251"/>
            <a:ext cx="10324500" cy="71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8" name="Google Shape;248;p46"/>
          <p:cNvPicPr preferRelativeResize="0"/>
          <p:nvPr/>
        </p:nvPicPr>
        <p:blipFill rotWithShape="1">
          <a:blip r:embed="rId2">
            <a:alphaModFix/>
          </a:blip>
          <a:srcRect/>
          <a:stretch/>
        </p:blipFill>
        <p:spPr>
          <a:xfrm>
            <a:off x="1555748" y="50462"/>
            <a:ext cx="10636251" cy="1568038"/>
          </a:xfrm>
          <a:prstGeom prst="rect">
            <a:avLst/>
          </a:prstGeom>
          <a:noFill/>
          <a:ln>
            <a:noFill/>
          </a:ln>
        </p:spPr>
      </p:pic>
      <p:sp>
        <p:nvSpPr>
          <p:cNvPr id="249" name="Google Shape;249;p46"/>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D425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46"/>
          <p:cNvSpPr txBox="1">
            <a:spLocks noGrp="1"/>
          </p:cNvSpPr>
          <p:nvPr>
            <p:ph type="body" idx="1"/>
          </p:nvPr>
        </p:nvSpPr>
        <p:spPr>
          <a:xfrm>
            <a:off x="695325" y="1885167"/>
            <a:ext cx="11185500" cy="42030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FFFF"/>
              </a:buClr>
              <a:buSzPts val="2800"/>
              <a:buChar char="•"/>
              <a:defRPr>
                <a:solidFill>
                  <a:srgbClr val="FFFFFF"/>
                </a:solidFill>
              </a:defRPr>
            </a:lvl1pPr>
            <a:lvl2pPr marL="914400" lvl="1" indent="-381000" algn="l">
              <a:lnSpc>
                <a:spcPct val="90000"/>
              </a:lnSpc>
              <a:spcBef>
                <a:spcPts val="500"/>
              </a:spcBef>
              <a:spcAft>
                <a:spcPts val="0"/>
              </a:spcAft>
              <a:buClr>
                <a:srgbClr val="FFFFFF"/>
              </a:buClr>
              <a:buSzPts val="2400"/>
              <a:buChar char="•"/>
              <a:defRPr>
                <a:solidFill>
                  <a:srgbClr val="FFFFFF"/>
                </a:solidFill>
              </a:defRPr>
            </a:lvl2pPr>
            <a:lvl3pPr marL="1371600" lvl="2" indent="-355600" algn="l">
              <a:lnSpc>
                <a:spcPct val="90000"/>
              </a:lnSpc>
              <a:spcBef>
                <a:spcPts val="500"/>
              </a:spcBef>
              <a:spcAft>
                <a:spcPts val="0"/>
              </a:spcAft>
              <a:buClr>
                <a:srgbClr val="FFFFFF"/>
              </a:buClr>
              <a:buSzPts val="2000"/>
              <a:buChar char="•"/>
              <a:defRPr>
                <a:solidFill>
                  <a:srgbClr val="FFFFFF"/>
                </a:solidFill>
              </a:defRPr>
            </a:lvl3pPr>
            <a:lvl4pPr marL="1828800" lvl="3" indent="-342900" algn="l">
              <a:lnSpc>
                <a:spcPct val="90000"/>
              </a:lnSpc>
              <a:spcBef>
                <a:spcPts val="500"/>
              </a:spcBef>
              <a:spcAft>
                <a:spcPts val="0"/>
              </a:spcAft>
              <a:buClr>
                <a:srgbClr val="FFFFFF"/>
              </a:buClr>
              <a:buSzPts val="1800"/>
              <a:buChar char="•"/>
              <a:defRPr>
                <a:solidFill>
                  <a:srgbClr val="FFFFFF"/>
                </a:solidFill>
              </a:defRPr>
            </a:lvl4pPr>
            <a:lvl5pPr marL="2286000" lvl="4" indent="-342900" algn="l">
              <a:lnSpc>
                <a:spcPct val="90000"/>
              </a:lnSpc>
              <a:spcBef>
                <a:spcPts val="500"/>
              </a:spcBef>
              <a:spcAft>
                <a:spcPts val="0"/>
              </a:spcAft>
              <a:buClr>
                <a:srgbClr val="FFFFFF"/>
              </a:buClr>
              <a:buSzPts val="1800"/>
              <a:buChar char="•"/>
              <a:defRPr>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46"/>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rgbClr val="FFFFFF"/>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46"/>
          <p:cNvSpPr txBox="1">
            <a:spLocks noGrp="1"/>
          </p:cNvSpPr>
          <p:nvPr>
            <p:ph type="ftr" idx="11"/>
          </p:nvPr>
        </p:nvSpPr>
        <p:spPr>
          <a:xfrm>
            <a:off x="4460318" y="6356350"/>
            <a:ext cx="5588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FFFFFF"/>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46"/>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ans image">
  <p:cSld name="Text ans image">
    <p:spTree>
      <p:nvGrpSpPr>
        <p:cNvPr id="1" name="Shape 254"/>
        <p:cNvGrpSpPr/>
        <p:nvPr/>
      </p:nvGrpSpPr>
      <p:grpSpPr>
        <a:xfrm>
          <a:off x="0" y="0"/>
          <a:ext cx="0" cy="0"/>
          <a:chOff x="0" y="0"/>
          <a:chExt cx="0" cy="0"/>
        </a:xfrm>
      </p:grpSpPr>
      <p:sp>
        <p:nvSpPr>
          <p:cNvPr id="255" name="Google Shape;255;p47"/>
          <p:cNvSpPr/>
          <p:nvPr/>
        </p:nvSpPr>
        <p:spPr>
          <a:xfrm>
            <a:off x="6294248" y="1787526"/>
            <a:ext cx="5897700" cy="5070600"/>
          </a:xfrm>
          <a:prstGeom prst="rect">
            <a:avLst/>
          </a:prstGeom>
          <a:solidFill>
            <a:srgbClr val="3D42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6" name="Google Shape;256;p47"/>
          <p:cNvSpPr/>
          <p:nvPr/>
        </p:nvSpPr>
        <p:spPr>
          <a:xfrm>
            <a:off x="1555750" y="1619251"/>
            <a:ext cx="10324500" cy="71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7" name="Google Shape;257;p47"/>
          <p:cNvPicPr preferRelativeResize="0"/>
          <p:nvPr/>
        </p:nvPicPr>
        <p:blipFill rotWithShape="1">
          <a:blip r:embed="rId2">
            <a:alphaModFix/>
          </a:blip>
          <a:srcRect/>
          <a:stretch/>
        </p:blipFill>
        <p:spPr>
          <a:xfrm>
            <a:off x="1555748" y="50462"/>
            <a:ext cx="10636251" cy="1568038"/>
          </a:xfrm>
          <a:prstGeom prst="rect">
            <a:avLst/>
          </a:prstGeom>
          <a:noFill/>
          <a:ln>
            <a:noFill/>
          </a:ln>
        </p:spPr>
      </p:pic>
      <p:sp>
        <p:nvSpPr>
          <p:cNvPr id="258" name="Google Shape;258;p47"/>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D425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47"/>
          <p:cNvSpPr>
            <a:spLocks noGrp="1"/>
          </p:cNvSpPr>
          <p:nvPr>
            <p:ph type="pic" idx="2"/>
          </p:nvPr>
        </p:nvSpPr>
        <p:spPr>
          <a:xfrm>
            <a:off x="6406476" y="1885168"/>
            <a:ext cx="5473800" cy="4203000"/>
          </a:xfrm>
          <a:prstGeom prst="rect">
            <a:avLst/>
          </a:prstGeom>
          <a:noFill/>
          <a:ln>
            <a:noFill/>
          </a:ln>
        </p:spPr>
      </p:sp>
      <p:sp>
        <p:nvSpPr>
          <p:cNvPr id="260" name="Google Shape;260;p47"/>
          <p:cNvSpPr txBox="1">
            <a:spLocks noGrp="1"/>
          </p:cNvSpPr>
          <p:nvPr>
            <p:ph type="body" idx="1"/>
          </p:nvPr>
        </p:nvSpPr>
        <p:spPr>
          <a:xfrm>
            <a:off x="695325" y="1885167"/>
            <a:ext cx="5473800" cy="42030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47"/>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rgbClr val="FFFFFF"/>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47"/>
          <p:cNvSpPr txBox="1">
            <a:spLocks noGrp="1"/>
          </p:cNvSpPr>
          <p:nvPr>
            <p:ph type="ftr" idx="11"/>
          </p:nvPr>
        </p:nvSpPr>
        <p:spPr>
          <a:xfrm>
            <a:off x="6406476" y="6356350"/>
            <a:ext cx="3642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FFFFFF"/>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47"/>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264"/>
        <p:cNvGrpSpPr/>
        <p:nvPr/>
      </p:nvGrpSpPr>
      <p:grpSpPr>
        <a:xfrm>
          <a:off x="0" y="0"/>
          <a:ext cx="0" cy="0"/>
          <a:chOff x="0" y="0"/>
          <a:chExt cx="0" cy="0"/>
        </a:xfrm>
      </p:grpSpPr>
      <p:pic>
        <p:nvPicPr>
          <p:cNvPr id="265" name="Google Shape;265;p48"/>
          <p:cNvPicPr preferRelativeResize="0"/>
          <p:nvPr/>
        </p:nvPicPr>
        <p:blipFill rotWithShape="1">
          <a:blip r:embed="rId2">
            <a:alphaModFix/>
          </a:blip>
          <a:srcRect l="12907" t="6358"/>
          <a:stretch/>
        </p:blipFill>
        <p:spPr>
          <a:xfrm>
            <a:off x="1573966" y="67617"/>
            <a:ext cx="10618035" cy="1623071"/>
          </a:xfrm>
          <a:prstGeom prst="rect">
            <a:avLst/>
          </a:prstGeom>
          <a:noFill/>
          <a:ln>
            <a:noFill/>
          </a:ln>
        </p:spPr>
      </p:pic>
      <p:sp>
        <p:nvSpPr>
          <p:cNvPr id="266" name="Google Shape;266;p48"/>
          <p:cNvSpPr txBox="1">
            <a:spLocks noGrp="1"/>
          </p:cNvSpPr>
          <p:nvPr>
            <p:ph type="body" idx="1"/>
          </p:nvPr>
        </p:nvSpPr>
        <p:spPr>
          <a:xfrm>
            <a:off x="705678" y="2118566"/>
            <a:ext cx="11174400" cy="22194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FFFFFF"/>
              </a:buClr>
              <a:buSzPts val="4000"/>
              <a:buNone/>
              <a:defRPr sz="4000"/>
            </a:lvl1pPr>
            <a:lvl2pPr marL="914400" lvl="1" indent="-342900" algn="l">
              <a:lnSpc>
                <a:spcPct val="90000"/>
              </a:lnSpc>
              <a:spcBef>
                <a:spcPts val="500"/>
              </a:spcBef>
              <a:spcAft>
                <a:spcPts val="0"/>
              </a:spcAft>
              <a:buClr>
                <a:srgbClr val="FFFFFF"/>
              </a:buClr>
              <a:buSzPts val="1800"/>
              <a:buChar char="•"/>
              <a:defRPr/>
            </a:lvl2pPr>
            <a:lvl3pPr marL="1371600" lvl="2" indent="-342900" algn="l">
              <a:lnSpc>
                <a:spcPct val="90000"/>
              </a:lnSpc>
              <a:spcBef>
                <a:spcPts val="500"/>
              </a:spcBef>
              <a:spcAft>
                <a:spcPts val="0"/>
              </a:spcAft>
              <a:buClr>
                <a:srgbClr val="FFFFFF"/>
              </a:buClr>
              <a:buSzPts val="1800"/>
              <a:buChar char="•"/>
              <a:defRPr/>
            </a:lvl3pPr>
            <a:lvl4pPr marL="1828800" lvl="3" indent="-342900" algn="l">
              <a:lnSpc>
                <a:spcPct val="90000"/>
              </a:lnSpc>
              <a:spcBef>
                <a:spcPts val="500"/>
              </a:spcBef>
              <a:spcAft>
                <a:spcPts val="0"/>
              </a:spcAft>
              <a:buClr>
                <a:srgbClr val="FFFFFF"/>
              </a:buClr>
              <a:buSzPts val="1800"/>
              <a:buChar char="•"/>
              <a:defRPr/>
            </a:lvl4pPr>
            <a:lvl5pPr marL="2286000" lvl="4" indent="-342900" algn="l">
              <a:lnSpc>
                <a:spcPct val="90000"/>
              </a:lnSpc>
              <a:spcBef>
                <a:spcPts val="500"/>
              </a:spcBef>
              <a:spcAft>
                <a:spcPts val="0"/>
              </a:spcAft>
              <a:buClr>
                <a:srgbClr val="FFFF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48"/>
          <p:cNvSpPr txBox="1">
            <a:spLocks noGrp="1"/>
          </p:cNvSpPr>
          <p:nvPr>
            <p:ph type="body" idx="2"/>
          </p:nvPr>
        </p:nvSpPr>
        <p:spPr>
          <a:xfrm>
            <a:off x="695838" y="4501078"/>
            <a:ext cx="11184300" cy="16965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2E8CA"/>
              </a:buClr>
              <a:buSzPts val="1800"/>
              <a:buNone/>
              <a:defRPr sz="1800">
                <a:solidFill>
                  <a:srgbClr val="F2E8CA"/>
                </a:solidFill>
              </a:defRPr>
            </a:lvl1pPr>
            <a:lvl2pPr marL="914400" lvl="1" indent="-342900" algn="l">
              <a:lnSpc>
                <a:spcPct val="90000"/>
              </a:lnSpc>
              <a:spcBef>
                <a:spcPts val="500"/>
              </a:spcBef>
              <a:spcAft>
                <a:spcPts val="0"/>
              </a:spcAft>
              <a:buClr>
                <a:srgbClr val="F2E8CA"/>
              </a:buClr>
              <a:buSzPts val="1800"/>
              <a:buChar char="•"/>
              <a:defRPr sz="1800">
                <a:solidFill>
                  <a:srgbClr val="F2E8CA"/>
                </a:solidFill>
              </a:defRPr>
            </a:lvl2pPr>
            <a:lvl3pPr marL="1371600" lvl="2" indent="-342900" algn="l">
              <a:lnSpc>
                <a:spcPct val="90000"/>
              </a:lnSpc>
              <a:spcBef>
                <a:spcPts val="500"/>
              </a:spcBef>
              <a:spcAft>
                <a:spcPts val="0"/>
              </a:spcAft>
              <a:buClr>
                <a:srgbClr val="F2E8CA"/>
              </a:buClr>
              <a:buSzPts val="1800"/>
              <a:buChar char="•"/>
              <a:defRPr sz="1800">
                <a:solidFill>
                  <a:srgbClr val="F2E8CA"/>
                </a:solidFill>
              </a:defRPr>
            </a:lvl3pPr>
            <a:lvl4pPr marL="1828800" lvl="3" indent="-342900" algn="l">
              <a:lnSpc>
                <a:spcPct val="90000"/>
              </a:lnSpc>
              <a:spcBef>
                <a:spcPts val="500"/>
              </a:spcBef>
              <a:spcAft>
                <a:spcPts val="0"/>
              </a:spcAft>
              <a:buClr>
                <a:srgbClr val="F2E8CA"/>
              </a:buClr>
              <a:buSzPts val="1800"/>
              <a:buChar char="•"/>
              <a:defRPr sz="1800">
                <a:solidFill>
                  <a:srgbClr val="F2E8CA"/>
                </a:solidFill>
              </a:defRPr>
            </a:lvl4pPr>
            <a:lvl5pPr marL="2286000" lvl="4" indent="-342900" algn="l">
              <a:lnSpc>
                <a:spcPct val="90000"/>
              </a:lnSpc>
              <a:spcBef>
                <a:spcPts val="500"/>
              </a:spcBef>
              <a:spcAft>
                <a:spcPts val="0"/>
              </a:spcAft>
              <a:buClr>
                <a:srgbClr val="F2E8CA"/>
              </a:buClr>
              <a:buSzPts val="1800"/>
              <a:buChar char="•"/>
              <a:defRPr sz="1800">
                <a:solidFill>
                  <a:srgbClr val="F2E8C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p48"/>
          <p:cNvSpPr/>
          <p:nvPr/>
        </p:nvSpPr>
        <p:spPr>
          <a:xfrm>
            <a:off x="11925300" y="1623069"/>
            <a:ext cx="270000" cy="675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9" name="Google Shape;269;p48"/>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rgbClr val="FFFFFF"/>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48"/>
          <p:cNvSpPr txBox="1">
            <a:spLocks noGrp="1"/>
          </p:cNvSpPr>
          <p:nvPr>
            <p:ph type="ftr" idx="11"/>
          </p:nvPr>
        </p:nvSpPr>
        <p:spPr>
          <a:xfrm>
            <a:off x="4460318" y="6356350"/>
            <a:ext cx="5588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FFFFFF"/>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48"/>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pic>
        <p:nvPicPr>
          <p:cNvPr id="272" name="Google Shape;272;p48"/>
          <p:cNvPicPr preferRelativeResize="0"/>
          <p:nvPr/>
        </p:nvPicPr>
        <p:blipFill rotWithShape="1">
          <a:blip r:embed="rId3">
            <a:alphaModFix amt="70000"/>
          </a:blip>
          <a:srcRect l="4818" t="11649" r="1628" b="12311"/>
          <a:stretch/>
        </p:blipFill>
        <p:spPr>
          <a:xfrm>
            <a:off x="692663" y="3429000"/>
            <a:ext cx="11187556" cy="276859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t information">
  <p:cSld name="Fact information">
    <p:spTree>
      <p:nvGrpSpPr>
        <p:cNvPr id="1" name="Shape 273"/>
        <p:cNvGrpSpPr/>
        <p:nvPr/>
      </p:nvGrpSpPr>
      <p:grpSpPr>
        <a:xfrm>
          <a:off x="0" y="0"/>
          <a:ext cx="0" cy="0"/>
          <a:chOff x="0" y="0"/>
          <a:chExt cx="0" cy="0"/>
        </a:xfrm>
      </p:grpSpPr>
      <p:pic>
        <p:nvPicPr>
          <p:cNvPr id="274" name="Google Shape;274;p49"/>
          <p:cNvPicPr preferRelativeResize="0"/>
          <p:nvPr/>
        </p:nvPicPr>
        <p:blipFill rotWithShape="1">
          <a:blip r:embed="rId2">
            <a:alphaModFix/>
          </a:blip>
          <a:srcRect l="12907" t="6358"/>
          <a:stretch/>
        </p:blipFill>
        <p:spPr>
          <a:xfrm>
            <a:off x="1573966" y="67617"/>
            <a:ext cx="10618035" cy="1623071"/>
          </a:xfrm>
          <a:prstGeom prst="rect">
            <a:avLst/>
          </a:prstGeom>
          <a:noFill/>
          <a:ln>
            <a:noFill/>
          </a:ln>
        </p:spPr>
      </p:pic>
      <p:pic>
        <p:nvPicPr>
          <p:cNvPr id="275" name="Google Shape;275;p49"/>
          <p:cNvPicPr preferRelativeResize="0"/>
          <p:nvPr/>
        </p:nvPicPr>
        <p:blipFill rotWithShape="1">
          <a:blip r:embed="rId3">
            <a:alphaModFix amt="70000"/>
          </a:blip>
          <a:srcRect l="4818" t="11649" r="1628" b="12311"/>
          <a:stretch/>
        </p:blipFill>
        <p:spPr>
          <a:xfrm>
            <a:off x="692663" y="3429000"/>
            <a:ext cx="11187556" cy="2768599"/>
          </a:xfrm>
          <a:prstGeom prst="rect">
            <a:avLst/>
          </a:prstGeom>
          <a:noFill/>
          <a:ln>
            <a:noFill/>
          </a:ln>
        </p:spPr>
      </p:pic>
      <p:sp>
        <p:nvSpPr>
          <p:cNvPr id="276" name="Google Shape;276;p49"/>
          <p:cNvSpPr/>
          <p:nvPr/>
        </p:nvSpPr>
        <p:spPr>
          <a:xfrm>
            <a:off x="11925300" y="1623069"/>
            <a:ext cx="270000" cy="675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p49"/>
          <p:cNvSpPr txBox="1">
            <a:spLocks noGrp="1"/>
          </p:cNvSpPr>
          <p:nvPr>
            <p:ph type="body" idx="1"/>
          </p:nvPr>
        </p:nvSpPr>
        <p:spPr>
          <a:xfrm>
            <a:off x="705678" y="2118566"/>
            <a:ext cx="11174400" cy="22194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FFFFFF"/>
              </a:buClr>
              <a:buSzPts val="4000"/>
              <a:buNone/>
              <a:defRPr sz="4000"/>
            </a:lvl1pPr>
            <a:lvl2pPr marL="914400" lvl="1" indent="-342900" algn="l">
              <a:lnSpc>
                <a:spcPct val="90000"/>
              </a:lnSpc>
              <a:spcBef>
                <a:spcPts val="500"/>
              </a:spcBef>
              <a:spcAft>
                <a:spcPts val="0"/>
              </a:spcAft>
              <a:buClr>
                <a:srgbClr val="FFFFFF"/>
              </a:buClr>
              <a:buSzPts val="1800"/>
              <a:buChar char="•"/>
              <a:defRPr/>
            </a:lvl2pPr>
            <a:lvl3pPr marL="1371600" lvl="2" indent="-342900" algn="l">
              <a:lnSpc>
                <a:spcPct val="90000"/>
              </a:lnSpc>
              <a:spcBef>
                <a:spcPts val="500"/>
              </a:spcBef>
              <a:spcAft>
                <a:spcPts val="0"/>
              </a:spcAft>
              <a:buClr>
                <a:srgbClr val="FFFFFF"/>
              </a:buClr>
              <a:buSzPts val="1800"/>
              <a:buChar char="•"/>
              <a:defRPr/>
            </a:lvl3pPr>
            <a:lvl4pPr marL="1828800" lvl="3" indent="-342900" algn="l">
              <a:lnSpc>
                <a:spcPct val="90000"/>
              </a:lnSpc>
              <a:spcBef>
                <a:spcPts val="500"/>
              </a:spcBef>
              <a:spcAft>
                <a:spcPts val="0"/>
              </a:spcAft>
              <a:buClr>
                <a:srgbClr val="FFFFFF"/>
              </a:buClr>
              <a:buSzPts val="1800"/>
              <a:buChar char="•"/>
              <a:defRPr/>
            </a:lvl4pPr>
            <a:lvl5pPr marL="2286000" lvl="4" indent="-342900" algn="l">
              <a:lnSpc>
                <a:spcPct val="90000"/>
              </a:lnSpc>
              <a:spcBef>
                <a:spcPts val="500"/>
              </a:spcBef>
              <a:spcAft>
                <a:spcPts val="0"/>
              </a:spcAft>
              <a:buClr>
                <a:srgbClr val="FFFF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49"/>
          <p:cNvSpPr txBox="1">
            <a:spLocks noGrp="1"/>
          </p:cNvSpPr>
          <p:nvPr>
            <p:ph type="body" idx="2"/>
          </p:nvPr>
        </p:nvSpPr>
        <p:spPr>
          <a:xfrm>
            <a:off x="695838" y="4501078"/>
            <a:ext cx="11184300" cy="16965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2E8CA"/>
              </a:buClr>
              <a:buSzPts val="1800"/>
              <a:buNone/>
              <a:defRPr sz="1800">
                <a:solidFill>
                  <a:srgbClr val="F2E8CA"/>
                </a:solidFill>
              </a:defRPr>
            </a:lvl1pPr>
            <a:lvl2pPr marL="914400" lvl="1" indent="-342900" algn="l">
              <a:lnSpc>
                <a:spcPct val="90000"/>
              </a:lnSpc>
              <a:spcBef>
                <a:spcPts val="500"/>
              </a:spcBef>
              <a:spcAft>
                <a:spcPts val="0"/>
              </a:spcAft>
              <a:buClr>
                <a:srgbClr val="F2E8CA"/>
              </a:buClr>
              <a:buSzPts val="1800"/>
              <a:buChar char="•"/>
              <a:defRPr sz="1800">
                <a:solidFill>
                  <a:srgbClr val="F2E8CA"/>
                </a:solidFill>
              </a:defRPr>
            </a:lvl2pPr>
            <a:lvl3pPr marL="1371600" lvl="2" indent="-342900" algn="l">
              <a:lnSpc>
                <a:spcPct val="90000"/>
              </a:lnSpc>
              <a:spcBef>
                <a:spcPts val="500"/>
              </a:spcBef>
              <a:spcAft>
                <a:spcPts val="0"/>
              </a:spcAft>
              <a:buClr>
                <a:srgbClr val="F2E8CA"/>
              </a:buClr>
              <a:buSzPts val="1800"/>
              <a:buChar char="•"/>
              <a:defRPr sz="1800">
                <a:solidFill>
                  <a:srgbClr val="F2E8CA"/>
                </a:solidFill>
              </a:defRPr>
            </a:lvl3pPr>
            <a:lvl4pPr marL="1828800" lvl="3" indent="-342900" algn="l">
              <a:lnSpc>
                <a:spcPct val="90000"/>
              </a:lnSpc>
              <a:spcBef>
                <a:spcPts val="500"/>
              </a:spcBef>
              <a:spcAft>
                <a:spcPts val="0"/>
              </a:spcAft>
              <a:buClr>
                <a:srgbClr val="F2E8CA"/>
              </a:buClr>
              <a:buSzPts val="1800"/>
              <a:buChar char="•"/>
              <a:defRPr sz="1800">
                <a:solidFill>
                  <a:srgbClr val="F2E8CA"/>
                </a:solidFill>
              </a:defRPr>
            </a:lvl4pPr>
            <a:lvl5pPr marL="2286000" lvl="4" indent="-342900" algn="l">
              <a:lnSpc>
                <a:spcPct val="90000"/>
              </a:lnSpc>
              <a:spcBef>
                <a:spcPts val="500"/>
              </a:spcBef>
              <a:spcAft>
                <a:spcPts val="0"/>
              </a:spcAft>
              <a:buClr>
                <a:srgbClr val="F2E8CA"/>
              </a:buClr>
              <a:buSzPts val="1800"/>
              <a:buChar char="•"/>
              <a:defRPr sz="1800">
                <a:solidFill>
                  <a:srgbClr val="F2E8C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49"/>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rgbClr val="FFFFFF"/>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49"/>
          <p:cNvSpPr txBox="1">
            <a:spLocks noGrp="1"/>
          </p:cNvSpPr>
          <p:nvPr>
            <p:ph type="ftr" idx="11"/>
          </p:nvPr>
        </p:nvSpPr>
        <p:spPr>
          <a:xfrm>
            <a:off x="4460318" y="6356350"/>
            <a:ext cx="5588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FFFFFF"/>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49"/>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text">
  <p:cSld name="Slide text">
    <p:spTree>
      <p:nvGrpSpPr>
        <p:cNvPr id="1" name="Shape 45"/>
        <p:cNvGrpSpPr/>
        <p:nvPr/>
      </p:nvGrpSpPr>
      <p:grpSpPr>
        <a:xfrm>
          <a:off x="0" y="0"/>
          <a:ext cx="0" cy="0"/>
          <a:chOff x="0" y="0"/>
          <a:chExt cx="0" cy="0"/>
        </a:xfrm>
      </p:grpSpPr>
      <p:pic>
        <p:nvPicPr>
          <p:cNvPr id="46" name="Google Shape;46;p28"/>
          <p:cNvPicPr preferRelativeResize="0"/>
          <p:nvPr/>
        </p:nvPicPr>
        <p:blipFill rotWithShape="1">
          <a:blip r:embed="rId2">
            <a:alphaModFix/>
          </a:blip>
          <a:srcRect/>
          <a:stretch/>
        </p:blipFill>
        <p:spPr>
          <a:xfrm>
            <a:off x="1563554" y="223587"/>
            <a:ext cx="10628444" cy="1453351"/>
          </a:xfrm>
          <a:prstGeom prst="rect">
            <a:avLst/>
          </a:prstGeom>
          <a:noFill/>
          <a:ln>
            <a:noFill/>
          </a:ln>
        </p:spPr>
      </p:pic>
      <p:sp>
        <p:nvSpPr>
          <p:cNvPr id="47" name="Google Shape;47;p28"/>
          <p:cNvSpPr/>
          <p:nvPr/>
        </p:nvSpPr>
        <p:spPr>
          <a:xfrm>
            <a:off x="1555750" y="1619251"/>
            <a:ext cx="10324500" cy="71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28"/>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D425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8"/>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ftr" idx="11"/>
          </p:nvPr>
        </p:nvSpPr>
        <p:spPr>
          <a:xfrm>
            <a:off x="4460317" y="6356350"/>
            <a:ext cx="5588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pic>
        <p:nvPicPr>
          <p:cNvPr id="52" name="Google Shape;52;p28"/>
          <p:cNvPicPr preferRelativeResize="0"/>
          <p:nvPr/>
        </p:nvPicPr>
        <p:blipFill rotWithShape="1">
          <a:blip r:embed="rId3">
            <a:alphaModFix/>
          </a:blip>
          <a:srcRect/>
          <a:stretch/>
        </p:blipFill>
        <p:spPr>
          <a:xfrm>
            <a:off x="695838" y="475281"/>
            <a:ext cx="672320" cy="1058902"/>
          </a:xfrm>
          <a:prstGeom prst="rect">
            <a:avLst/>
          </a:prstGeom>
          <a:noFill/>
          <a:ln>
            <a:noFill/>
          </a:ln>
        </p:spPr>
      </p:pic>
      <p:pic>
        <p:nvPicPr>
          <p:cNvPr id="53" name="Google Shape;53;p28"/>
          <p:cNvPicPr preferRelativeResize="0"/>
          <p:nvPr/>
        </p:nvPicPr>
        <p:blipFill rotWithShape="1">
          <a:blip r:embed="rId4">
            <a:alphaModFix/>
          </a:blip>
          <a:srcRect t="5285"/>
          <a:stretch/>
        </p:blipFill>
        <p:spPr>
          <a:xfrm>
            <a:off x="170583" y="475281"/>
            <a:ext cx="329858" cy="6201908"/>
          </a:xfrm>
          <a:prstGeom prst="rect">
            <a:avLst/>
          </a:prstGeom>
          <a:noFill/>
          <a:ln>
            <a:noFill/>
          </a:ln>
        </p:spPr>
      </p:pic>
      <p:sp>
        <p:nvSpPr>
          <p:cNvPr id="54" name="Google Shape;54;p28"/>
          <p:cNvSpPr txBox="1"/>
          <p:nvPr/>
        </p:nvSpPr>
        <p:spPr>
          <a:xfrm>
            <a:off x="500441" y="6399669"/>
            <a:ext cx="3804000" cy="338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800"/>
              <a:buFont typeface="Arial"/>
              <a:buNone/>
            </a:pPr>
            <a:r>
              <a:rPr lang="en-LT" sz="800" b="0" i="0" u="none" strike="noStrike" cap="none">
                <a:solidFill>
                  <a:srgbClr val="6A8DA0"/>
                </a:solidFill>
                <a:latin typeface="Helvetica Neue"/>
                <a:ea typeface="Helvetica Neue"/>
                <a:cs typeface="Helvetica Neue"/>
                <a:sym typeface="Helvetica Neue"/>
              </a:rPr>
              <a:t>This project has received funding from the European Union’s Horizon Europe Research and Innovation program under the grant agreement No. 101188210 </a:t>
            </a:r>
            <a:endParaRPr sz="1400" b="0" i="0" u="none" strike="noStrike" cap="none">
              <a:solidFill>
                <a:srgbClr val="000000"/>
              </a:solidFill>
              <a:latin typeface="Arial"/>
              <a:ea typeface="Arial"/>
              <a:cs typeface="Arial"/>
              <a:sym typeface="Arial"/>
            </a:endParaRPr>
          </a:p>
        </p:txBody>
      </p:sp>
      <p:sp>
        <p:nvSpPr>
          <p:cNvPr id="55" name="Google Shape;55;p28"/>
          <p:cNvSpPr/>
          <p:nvPr/>
        </p:nvSpPr>
        <p:spPr>
          <a:xfrm>
            <a:off x="11922125" y="6356349"/>
            <a:ext cx="270000" cy="365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28"/>
          <p:cNvSpPr txBox="1">
            <a:spLocks noGrp="1"/>
          </p:cNvSpPr>
          <p:nvPr>
            <p:ph type="body" idx="1"/>
          </p:nvPr>
        </p:nvSpPr>
        <p:spPr>
          <a:xfrm>
            <a:off x="695325" y="1885167"/>
            <a:ext cx="11185500" cy="42030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426D85"/>
              </a:buClr>
              <a:buSzPts val="2800"/>
              <a:buChar char="•"/>
              <a:defRPr>
                <a:solidFill>
                  <a:srgbClr val="426D85"/>
                </a:solidFill>
              </a:defRPr>
            </a:lvl1pPr>
            <a:lvl2pPr marL="914400" lvl="1" indent="-381000" algn="l">
              <a:lnSpc>
                <a:spcPct val="90000"/>
              </a:lnSpc>
              <a:spcBef>
                <a:spcPts val="500"/>
              </a:spcBef>
              <a:spcAft>
                <a:spcPts val="0"/>
              </a:spcAft>
              <a:buClr>
                <a:srgbClr val="426D85"/>
              </a:buClr>
              <a:buSzPts val="2400"/>
              <a:buChar char="•"/>
              <a:defRPr>
                <a:solidFill>
                  <a:srgbClr val="426D85"/>
                </a:solidFill>
              </a:defRPr>
            </a:lvl2pPr>
            <a:lvl3pPr marL="1371600" lvl="2" indent="-355600" algn="l">
              <a:lnSpc>
                <a:spcPct val="90000"/>
              </a:lnSpc>
              <a:spcBef>
                <a:spcPts val="500"/>
              </a:spcBef>
              <a:spcAft>
                <a:spcPts val="0"/>
              </a:spcAft>
              <a:buClr>
                <a:srgbClr val="426D85"/>
              </a:buClr>
              <a:buSzPts val="2000"/>
              <a:buChar char="•"/>
              <a:defRPr>
                <a:solidFill>
                  <a:srgbClr val="426D85"/>
                </a:solidFill>
              </a:defRPr>
            </a:lvl3pPr>
            <a:lvl4pPr marL="1828800" lvl="3" indent="-342900" algn="l">
              <a:lnSpc>
                <a:spcPct val="90000"/>
              </a:lnSpc>
              <a:spcBef>
                <a:spcPts val="500"/>
              </a:spcBef>
              <a:spcAft>
                <a:spcPts val="0"/>
              </a:spcAft>
              <a:buClr>
                <a:srgbClr val="426D85"/>
              </a:buClr>
              <a:buSzPts val="1800"/>
              <a:buChar char="•"/>
              <a:defRPr>
                <a:solidFill>
                  <a:srgbClr val="426D85"/>
                </a:solidFill>
              </a:defRPr>
            </a:lvl4pPr>
            <a:lvl5pPr marL="2286000" lvl="4" indent="-342900" algn="l">
              <a:lnSpc>
                <a:spcPct val="90000"/>
              </a:lnSpc>
              <a:spcBef>
                <a:spcPts val="500"/>
              </a:spcBef>
              <a:spcAft>
                <a:spcPts val="0"/>
              </a:spcAft>
              <a:buClr>
                <a:srgbClr val="426D85"/>
              </a:buClr>
              <a:buSzPts val="1800"/>
              <a:buChar char="•"/>
              <a:defRPr>
                <a:solidFill>
                  <a:srgbClr val="426D8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mp; image">
  <p:cSld name="Text &amp; image">
    <p:spTree>
      <p:nvGrpSpPr>
        <p:cNvPr id="1" name="Shape 57"/>
        <p:cNvGrpSpPr/>
        <p:nvPr/>
      </p:nvGrpSpPr>
      <p:grpSpPr>
        <a:xfrm>
          <a:off x="0" y="0"/>
          <a:ext cx="0" cy="0"/>
          <a:chOff x="0" y="0"/>
          <a:chExt cx="0" cy="0"/>
        </a:xfrm>
      </p:grpSpPr>
      <p:pic>
        <p:nvPicPr>
          <p:cNvPr id="58" name="Google Shape;58;p29"/>
          <p:cNvPicPr preferRelativeResize="0"/>
          <p:nvPr/>
        </p:nvPicPr>
        <p:blipFill rotWithShape="1">
          <a:blip r:embed="rId2">
            <a:alphaModFix/>
          </a:blip>
          <a:srcRect/>
          <a:stretch/>
        </p:blipFill>
        <p:spPr>
          <a:xfrm>
            <a:off x="1563554" y="223587"/>
            <a:ext cx="10628444" cy="1453351"/>
          </a:xfrm>
          <a:prstGeom prst="rect">
            <a:avLst/>
          </a:prstGeom>
          <a:noFill/>
          <a:ln>
            <a:noFill/>
          </a:ln>
        </p:spPr>
      </p:pic>
      <p:sp>
        <p:nvSpPr>
          <p:cNvPr id="59" name="Google Shape;59;p29"/>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D425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ftr" idx="11"/>
          </p:nvPr>
        </p:nvSpPr>
        <p:spPr>
          <a:xfrm>
            <a:off x="4460317" y="6356350"/>
            <a:ext cx="5588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9"/>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pic>
        <p:nvPicPr>
          <p:cNvPr id="63" name="Google Shape;63;p29"/>
          <p:cNvPicPr preferRelativeResize="0"/>
          <p:nvPr/>
        </p:nvPicPr>
        <p:blipFill rotWithShape="1">
          <a:blip r:embed="rId3">
            <a:alphaModFix/>
          </a:blip>
          <a:srcRect/>
          <a:stretch/>
        </p:blipFill>
        <p:spPr>
          <a:xfrm>
            <a:off x="695838" y="475281"/>
            <a:ext cx="672320" cy="1058902"/>
          </a:xfrm>
          <a:prstGeom prst="rect">
            <a:avLst/>
          </a:prstGeom>
          <a:noFill/>
          <a:ln>
            <a:noFill/>
          </a:ln>
        </p:spPr>
      </p:pic>
      <p:pic>
        <p:nvPicPr>
          <p:cNvPr id="64" name="Google Shape;64;p29"/>
          <p:cNvPicPr preferRelativeResize="0"/>
          <p:nvPr/>
        </p:nvPicPr>
        <p:blipFill rotWithShape="1">
          <a:blip r:embed="rId4">
            <a:alphaModFix/>
          </a:blip>
          <a:srcRect t="5285"/>
          <a:stretch/>
        </p:blipFill>
        <p:spPr>
          <a:xfrm>
            <a:off x="170583" y="475281"/>
            <a:ext cx="329858" cy="6201908"/>
          </a:xfrm>
          <a:prstGeom prst="rect">
            <a:avLst/>
          </a:prstGeom>
          <a:noFill/>
          <a:ln>
            <a:noFill/>
          </a:ln>
        </p:spPr>
      </p:pic>
      <p:sp>
        <p:nvSpPr>
          <p:cNvPr id="65" name="Google Shape;65;p29"/>
          <p:cNvSpPr/>
          <p:nvPr/>
        </p:nvSpPr>
        <p:spPr>
          <a:xfrm>
            <a:off x="11922125" y="6356349"/>
            <a:ext cx="270000" cy="365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29"/>
          <p:cNvSpPr txBox="1"/>
          <p:nvPr/>
        </p:nvSpPr>
        <p:spPr>
          <a:xfrm>
            <a:off x="500441" y="6399669"/>
            <a:ext cx="3804000" cy="338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800"/>
              <a:buFont typeface="Arial"/>
              <a:buNone/>
            </a:pPr>
            <a:r>
              <a:rPr lang="en-LT" sz="800" b="0" i="0" u="none" strike="noStrike" cap="none">
                <a:solidFill>
                  <a:srgbClr val="6A8DA0"/>
                </a:solidFill>
                <a:latin typeface="Helvetica Neue"/>
                <a:ea typeface="Helvetica Neue"/>
                <a:cs typeface="Helvetica Neue"/>
                <a:sym typeface="Helvetica Neue"/>
              </a:rPr>
              <a:t>This project has received funding from the European Union’s Horizon Europe Research and Innovation program under the grant agreement No. 101188210 </a:t>
            </a:r>
            <a:endParaRPr sz="1400" b="0" i="0" u="none" strike="noStrike" cap="none">
              <a:solidFill>
                <a:srgbClr val="000000"/>
              </a:solidFill>
              <a:latin typeface="Arial"/>
              <a:ea typeface="Arial"/>
              <a:cs typeface="Arial"/>
              <a:sym typeface="Arial"/>
            </a:endParaRPr>
          </a:p>
        </p:txBody>
      </p:sp>
      <p:sp>
        <p:nvSpPr>
          <p:cNvPr id="67" name="Google Shape;67;p29"/>
          <p:cNvSpPr/>
          <p:nvPr/>
        </p:nvSpPr>
        <p:spPr>
          <a:xfrm>
            <a:off x="1555750" y="1619251"/>
            <a:ext cx="10324500" cy="71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 name="Google Shape;68;p29"/>
          <p:cNvSpPr txBox="1">
            <a:spLocks noGrp="1"/>
          </p:cNvSpPr>
          <p:nvPr>
            <p:ph type="body" idx="1"/>
          </p:nvPr>
        </p:nvSpPr>
        <p:spPr>
          <a:xfrm>
            <a:off x="695325" y="1885167"/>
            <a:ext cx="5473800" cy="42030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426D85"/>
              </a:buClr>
              <a:buSzPts val="2800"/>
              <a:buChar char="•"/>
              <a:defRPr>
                <a:solidFill>
                  <a:srgbClr val="426D85"/>
                </a:solidFill>
              </a:defRPr>
            </a:lvl1pPr>
            <a:lvl2pPr marL="914400" lvl="1" indent="-381000" algn="l">
              <a:lnSpc>
                <a:spcPct val="90000"/>
              </a:lnSpc>
              <a:spcBef>
                <a:spcPts val="500"/>
              </a:spcBef>
              <a:spcAft>
                <a:spcPts val="0"/>
              </a:spcAft>
              <a:buClr>
                <a:srgbClr val="426D85"/>
              </a:buClr>
              <a:buSzPts val="2400"/>
              <a:buChar char="•"/>
              <a:defRPr>
                <a:solidFill>
                  <a:srgbClr val="426D85"/>
                </a:solidFill>
              </a:defRPr>
            </a:lvl2pPr>
            <a:lvl3pPr marL="1371600" lvl="2" indent="-355600" algn="l">
              <a:lnSpc>
                <a:spcPct val="90000"/>
              </a:lnSpc>
              <a:spcBef>
                <a:spcPts val="500"/>
              </a:spcBef>
              <a:spcAft>
                <a:spcPts val="0"/>
              </a:spcAft>
              <a:buClr>
                <a:srgbClr val="426D85"/>
              </a:buClr>
              <a:buSzPts val="2000"/>
              <a:buChar char="•"/>
              <a:defRPr>
                <a:solidFill>
                  <a:srgbClr val="426D85"/>
                </a:solidFill>
              </a:defRPr>
            </a:lvl3pPr>
            <a:lvl4pPr marL="1828800" lvl="3" indent="-342900" algn="l">
              <a:lnSpc>
                <a:spcPct val="90000"/>
              </a:lnSpc>
              <a:spcBef>
                <a:spcPts val="500"/>
              </a:spcBef>
              <a:spcAft>
                <a:spcPts val="0"/>
              </a:spcAft>
              <a:buClr>
                <a:srgbClr val="426D85"/>
              </a:buClr>
              <a:buSzPts val="1800"/>
              <a:buChar char="•"/>
              <a:defRPr>
                <a:solidFill>
                  <a:srgbClr val="426D85"/>
                </a:solidFill>
              </a:defRPr>
            </a:lvl4pPr>
            <a:lvl5pPr marL="2286000" lvl="4" indent="-342900" algn="l">
              <a:lnSpc>
                <a:spcPct val="90000"/>
              </a:lnSpc>
              <a:spcBef>
                <a:spcPts val="500"/>
              </a:spcBef>
              <a:spcAft>
                <a:spcPts val="0"/>
              </a:spcAft>
              <a:buClr>
                <a:srgbClr val="426D85"/>
              </a:buClr>
              <a:buSzPts val="1800"/>
              <a:buChar char="•"/>
              <a:defRPr>
                <a:solidFill>
                  <a:srgbClr val="426D8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9"/>
          <p:cNvSpPr>
            <a:spLocks noGrp="1"/>
          </p:cNvSpPr>
          <p:nvPr>
            <p:ph type="pic" idx="2"/>
          </p:nvPr>
        </p:nvSpPr>
        <p:spPr>
          <a:xfrm>
            <a:off x="6406476" y="1885168"/>
            <a:ext cx="5473800" cy="4203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70"/>
        <p:cNvGrpSpPr/>
        <p:nvPr/>
      </p:nvGrpSpPr>
      <p:grpSpPr>
        <a:xfrm>
          <a:off x="0" y="0"/>
          <a:ext cx="0" cy="0"/>
          <a:chOff x="0" y="0"/>
          <a:chExt cx="0" cy="0"/>
        </a:xfrm>
      </p:grpSpPr>
      <p:pic>
        <p:nvPicPr>
          <p:cNvPr id="71" name="Google Shape;71;p30"/>
          <p:cNvPicPr preferRelativeResize="0"/>
          <p:nvPr/>
        </p:nvPicPr>
        <p:blipFill rotWithShape="1">
          <a:blip r:embed="rId2">
            <a:alphaModFix/>
          </a:blip>
          <a:srcRect/>
          <a:stretch/>
        </p:blipFill>
        <p:spPr>
          <a:xfrm>
            <a:off x="1563554" y="223587"/>
            <a:ext cx="10628444" cy="1453351"/>
          </a:xfrm>
          <a:prstGeom prst="rect">
            <a:avLst/>
          </a:prstGeom>
          <a:noFill/>
          <a:ln>
            <a:noFill/>
          </a:ln>
        </p:spPr>
      </p:pic>
      <p:sp>
        <p:nvSpPr>
          <p:cNvPr id="72" name="Google Shape;72;p30"/>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D425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0"/>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0"/>
          <p:cNvSpPr txBox="1">
            <a:spLocks noGrp="1"/>
          </p:cNvSpPr>
          <p:nvPr>
            <p:ph type="ftr" idx="11"/>
          </p:nvPr>
        </p:nvSpPr>
        <p:spPr>
          <a:xfrm>
            <a:off x="4460317" y="6356350"/>
            <a:ext cx="5588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0"/>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pic>
        <p:nvPicPr>
          <p:cNvPr id="76" name="Google Shape;76;p30"/>
          <p:cNvPicPr preferRelativeResize="0"/>
          <p:nvPr/>
        </p:nvPicPr>
        <p:blipFill rotWithShape="1">
          <a:blip r:embed="rId3">
            <a:alphaModFix/>
          </a:blip>
          <a:srcRect/>
          <a:stretch/>
        </p:blipFill>
        <p:spPr>
          <a:xfrm>
            <a:off x="695838" y="475281"/>
            <a:ext cx="672320" cy="1058902"/>
          </a:xfrm>
          <a:prstGeom prst="rect">
            <a:avLst/>
          </a:prstGeom>
          <a:noFill/>
          <a:ln>
            <a:noFill/>
          </a:ln>
        </p:spPr>
      </p:pic>
      <p:pic>
        <p:nvPicPr>
          <p:cNvPr id="77" name="Google Shape;77;p30"/>
          <p:cNvPicPr preferRelativeResize="0"/>
          <p:nvPr/>
        </p:nvPicPr>
        <p:blipFill rotWithShape="1">
          <a:blip r:embed="rId4">
            <a:alphaModFix/>
          </a:blip>
          <a:srcRect t="5285"/>
          <a:stretch/>
        </p:blipFill>
        <p:spPr>
          <a:xfrm>
            <a:off x="170583" y="475281"/>
            <a:ext cx="329858" cy="6201908"/>
          </a:xfrm>
          <a:prstGeom prst="rect">
            <a:avLst/>
          </a:prstGeom>
          <a:noFill/>
          <a:ln>
            <a:noFill/>
          </a:ln>
        </p:spPr>
      </p:pic>
      <p:sp>
        <p:nvSpPr>
          <p:cNvPr id="78" name="Google Shape;78;p30"/>
          <p:cNvSpPr txBox="1"/>
          <p:nvPr/>
        </p:nvSpPr>
        <p:spPr>
          <a:xfrm>
            <a:off x="500441" y="6399669"/>
            <a:ext cx="3804000" cy="338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800"/>
              <a:buFont typeface="Arial"/>
              <a:buNone/>
            </a:pPr>
            <a:r>
              <a:rPr lang="en-LT" sz="800" b="0" i="0" u="none" strike="noStrike" cap="none">
                <a:solidFill>
                  <a:srgbClr val="6A8DA0"/>
                </a:solidFill>
                <a:latin typeface="Helvetica Neue"/>
                <a:ea typeface="Helvetica Neue"/>
                <a:cs typeface="Helvetica Neue"/>
                <a:sym typeface="Helvetica Neue"/>
              </a:rPr>
              <a:t>This project has received funding from the European Union’s Horizon Europe Research and Innovation program under the grant agreement No. 101188210 </a:t>
            </a:r>
            <a:endParaRPr sz="1400" b="0" i="0" u="none" strike="noStrike" cap="none">
              <a:solidFill>
                <a:srgbClr val="000000"/>
              </a:solidFill>
              <a:latin typeface="Arial"/>
              <a:ea typeface="Arial"/>
              <a:cs typeface="Arial"/>
              <a:sym typeface="Arial"/>
            </a:endParaRPr>
          </a:p>
        </p:txBody>
      </p:sp>
      <p:sp>
        <p:nvSpPr>
          <p:cNvPr id="79" name="Google Shape;79;p30"/>
          <p:cNvSpPr>
            <a:spLocks noGrp="1"/>
          </p:cNvSpPr>
          <p:nvPr>
            <p:ph type="pic" idx="2"/>
          </p:nvPr>
        </p:nvSpPr>
        <p:spPr>
          <a:xfrm>
            <a:off x="695838" y="1865478"/>
            <a:ext cx="11185500" cy="4203000"/>
          </a:xfrm>
          <a:prstGeom prst="rect">
            <a:avLst/>
          </a:prstGeom>
          <a:noFill/>
          <a:ln>
            <a:noFill/>
          </a:ln>
        </p:spPr>
      </p:sp>
      <p:sp>
        <p:nvSpPr>
          <p:cNvPr id="80" name="Google Shape;80;p30"/>
          <p:cNvSpPr/>
          <p:nvPr/>
        </p:nvSpPr>
        <p:spPr>
          <a:xfrm>
            <a:off x="1555750" y="1619251"/>
            <a:ext cx="10324500" cy="71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amp; text">
  <p:cSld name="Image &amp; text">
    <p:spTree>
      <p:nvGrpSpPr>
        <p:cNvPr id="1" name="Shape 81"/>
        <p:cNvGrpSpPr/>
        <p:nvPr/>
      </p:nvGrpSpPr>
      <p:grpSpPr>
        <a:xfrm>
          <a:off x="0" y="0"/>
          <a:ext cx="0" cy="0"/>
          <a:chOff x="0" y="0"/>
          <a:chExt cx="0" cy="0"/>
        </a:xfrm>
      </p:grpSpPr>
      <p:pic>
        <p:nvPicPr>
          <p:cNvPr id="82" name="Google Shape;82;p31"/>
          <p:cNvPicPr preferRelativeResize="0"/>
          <p:nvPr/>
        </p:nvPicPr>
        <p:blipFill rotWithShape="1">
          <a:blip r:embed="rId2">
            <a:alphaModFix/>
          </a:blip>
          <a:srcRect/>
          <a:stretch/>
        </p:blipFill>
        <p:spPr>
          <a:xfrm>
            <a:off x="1563554" y="223587"/>
            <a:ext cx="10628444" cy="1453351"/>
          </a:xfrm>
          <a:prstGeom prst="rect">
            <a:avLst/>
          </a:prstGeom>
          <a:noFill/>
          <a:ln>
            <a:noFill/>
          </a:ln>
        </p:spPr>
      </p:pic>
      <p:sp>
        <p:nvSpPr>
          <p:cNvPr id="83" name="Google Shape;83;p31"/>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D425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1"/>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1"/>
          <p:cNvSpPr txBox="1">
            <a:spLocks noGrp="1"/>
          </p:cNvSpPr>
          <p:nvPr>
            <p:ph type="ftr" idx="11"/>
          </p:nvPr>
        </p:nvSpPr>
        <p:spPr>
          <a:xfrm>
            <a:off x="4460317" y="6356350"/>
            <a:ext cx="5588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pic>
        <p:nvPicPr>
          <p:cNvPr id="87" name="Google Shape;87;p31"/>
          <p:cNvPicPr preferRelativeResize="0"/>
          <p:nvPr/>
        </p:nvPicPr>
        <p:blipFill rotWithShape="1">
          <a:blip r:embed="rId3">
            <a:alphaModFix/>
          </a:blip>
          <a:srcRect/>
          <a:stretch/>
        </p:blipFill>
        <p:spPr>
          <a:xfrm>
            <a:off x="695838" y="475281"/>
            <a:ext cx="672320" cy="1058902"/>
          </a:xfrm>
          <a:prstGeom prst="rect">
            <a:avLst/>
          </a:prstGeom>
          <a:noFill/>
          <a:ln>
            <a:noFill/>
          </a:ln>
        </p:spPr>
      </p:pic>
      <p:pic>
        <p:nvPicPr>
          <p:cNvPr id="88" name="Google Shape;88;p31"/>
          <p:cNvPicPr preferRelativeResize="0"/>
          <p:nvPr/>
        </p:nvPicPr>
        <p:blipFill rotWithShape="1">
          <a:blip r:embed="rId4">
            <a:alphaModFix/>
          </a:blip>
          <a:srcRect t="5285"/>
          <a:stretch/>
        </p:blipFill>
        <p:spPr>
          <a:xfrm>
            <a:off x="170583" y="475281"/>
            <a:ext cx="329858" cy="6201908"/>
          </a:xfrm>
          <a:prstGeom prst="rect">
            <a:avLst/>
          </a:prstGeom>
          <a:noFill/>
          <a:ln>
            <a:noFill/>
          </a:ln>
        </p:spPr>
      </p:pic>
      <p:sp>
        <p:nvSpPr>
          <p:cNvPr id="89" name="Google Shape;89;p31"/>
          <p:cNvSpPr txBox="1"/>
          <p:nvPr/>
        </p:nvSpPr>
        <p:spPr>
          <a:xfrm>
            <a:off x="500441" y="6399669"/>
            <a:ext cx="3804000" cy="338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800"/>
              <a:buFont typeface="Arial"/>
              <a:buNone/>
            </a:pPr>
            <a:r>
              <a:rPr lang="en-LT" sz="800" b="0" i="0" u="none" strike="noStrike" cap="none">
                <a:solidFill>
                  <a:srgbClr val="6A8DA0"/>
                </a:solidFill>
                <a:latin typeface="Helvetica Neue"/>
                <a:ea typeface="Helvetica Neue"/>
                <a:cs typeface="Helvetica Neue"/>
                <a:sym typeface="Helvetica Neue"/>
              </a:rPr>
              <a:t>This project has received funding from the European Union’s Horizon Europe Research and Innovation program under the grant agreement No. 101188210 </a:t>
            </a:r>
            <a:endParaRPr sz="1400" b="0" i="0" u="none" strike="noStrike" cap="none">
              <a:solidFill>
                <a:srgbClr val="000000"/>
              </a:solidFill>
              <a:latin typeface="Arial"/>
              <a:ea typeface="Arial"/>
              <a:cs typeface="Arial"/>
              <a:sym typeface="Arial"/>
            </a:endParaRPr>
          </a:p>
        </p:txBody>
      </p:sp>
      <p:sp>
        <p:nvSpPr>
          <p:cNvPr id="90" name="Google Shape;90;p31"/>
          <p:cNvSpPr>
            <a:spLocks noGrp="1"/>
          </p:cNvSpPr>
          <p:nvPr>
            <p:ph type="pic" idx="2"/>
          </p:nvPr>
        </p:nvSpPr>
        <p:spPr>
          <a:xfrm>
            <a:off x="695839" y="1865478"/>
            <a:ext cx="5473800" cy="4203000"/>
          </a:xfrm>
          <a:prstGeom prst="rect">
            <a:avLst/>
          </a:prstGeom>
          <a:noFill/>
          <a:ln>
            <a:noFill/>
          </a:ln>
        </p:spPr>
      </p:sp>
      <p:sp>
        <p:nvSpPr>
          <p:cNvPr id="91" name="Google Shape;91;p31"/>
          <p:cNvSpPr/>
          <p:nvPr/>
        </p:nvSpPr>
        <p:spPr>
          <a:xfrm>
            <a:off x="1555750" y="1619251"/>
            <a:ext cx="10324500" cy="71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31"/>
          <p:cNvSpPr txBox="1">
            <a:spLocks noGrp="1"/>
          </p:cNvSpPr>
          <p:nvPr>
            <p:ph type="body" idx="1"/>
          </p:nvPr>
        </p:nvSpPr>
        <p:spPr>
          <a:xfrm>
            <a:off x="6406477" y="1865478"/>
            <a:ext cx="5473800" cy="42030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426D85"/>
              </a:buClr>
              <a:buSzPts val="2800"/>
              <a:buChar char="•"/>
              <a:defRPr>
                <a:solidFill>
                  <a:srgbClr val="426D85"/>
                </a:solidFill>
              </a:defRPr>
            </a:lvl1pPr>
            <a:lvl2pPr marL="914400" lvl="1" indent="-381000" algn="l">
              <a:lnSpc>
                <a:spcPct val="90000"/>
              </a:lnSpc>
              <a:spcBef>
                <a:spcPts val="500"/>
              </a:spcBef>
              <a:spcAft>
                <a:spcPts val="0"/>
              </a:spcAft>
              <a:buClr>
                <a:srgbClr val="426D85"/>
              </a:buClr>
              <a:buSzPts val="2400"/>
              <a:buChar char="•"/>
              <a:defRPr>
                <a:solidFill>
                  <a:srgbClr val="426D85"/>
                </a:solidFill>
              </a:defRPr>
            </a:lvl2pPr>
            <a:lvl3pPr marL="1371600" lvl="2" indent="-355600" algn="l">
              <a:lnSpc>
                <a:spcPct val="90000"/>
              </a:lnSpc>
              <a:spcBef>
                <a:spcPts val="500"/>
              </a:spcBef>
              <a:spcAft>
                <a:spcPts val="0"/>
              </a:spcAft>
              <a:buClr>
                <a:srgbClr val="426D85"/>
              </a:buClr>
              <a:buSzPts val="2000"/>
              <a:buChar char="•"/>
              <a:defRPr>
                <a:solidFill>
                  <a:srgbClr val="426D85"/>
                </a:solidFill>
              </a:defRPr>
            </a:lvl3pPr>
            <a:lvl4pPr marL="1828800" lvl="3" indent="-342900" algn="l">
              <a:lnSpc>
                <a:spcPct val="90000"/>
              </a:lnSpc>
              <a:spcBef>
                <a:spcPts val="500"/>
              </a:spcBef>
              <a:spcAft>
                <a:spcPts val="0"/>
              </a:spcAft>
              <a:buClr>
                <a:srgbClr val="426D85"/>
              </a:buClr>
              <a:buSzPts val="1800"/>
              <a:buChar char="•"/>
              <a:defRPr>
                <a:solidFill>
                  <a:srgbClr val="426D85"/>
                </a:solidFill>
              </a:defRPr>
            </a:lvl4pPr>
            <a:lvl5pPr marL="2286000" lvl="4" indent="-342900" algn="l">
              <a:lnSpc>
                <a:spcPct val="90000"/>
              </a:lnSpc>
              <a:spcBef>
                <a:spcPts val="500"/>
              </a:spcBef>
              <a:spcAft>
                <a:spcPts val="0"/>
              </a:spcAft>
              <a:buClr>
                <a:srgbClr val="426D85"/>
              </a:buClr>
              <a:buSzPts val="1800"/>
              <a:buChar char="•"/>
              <a:defRPr>
                <a:solidFill>
                  <a:srgbClr val="426D8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93"/>
        <p:cNvGrpSpPr/>
        <p:nvPr/>
      </p:nvGrpSpPr>
      <p:grpSpPr>
        <a:xfrm>
          <a:off x="0" y="0"/>
          <a:ext cx="0" cy="0"/>
          <a:chOff x="0" y="0"/>
          <a:chExt cx="0" cy="0"/>
        </a:xfrm>
      </p:grpSpPr>
      <p:pic>
        <p:nvPicPr>
          <p:cNvPr id="94" name="Google Shape;94;p32"/>
          <p:cNvPicPr preferRelativeResize="0"/>
          <p:nvPr/>
        </p:nvPicPr>
        <p:blipFill rotWithShape="1">
          <a:blip r:embed="rId2">
            <a:alphaModFix/>
          </a:blip>
          <a:srcRect/>
          <a:stretch/>
        </p:blipFill>
        <p:spPr>
          <a:xfrm>
            <a:off x="695838" y="1690689"/>
            <a:ext cx="11184380" cy="4506911"/>
          </a:xfrm>
          <a:prstGeom prst="rect">
            <a:avLst/>
          </a:prstGeom>
          <a:noFill/>
          <a:ln>
            <a:noFill/>
          </a:ln>
        </p:spPr>
      </p:pic>
      <p:sp>
        <p:nvSpPr>
          <p:cNvPr id="95" name="Google Shape;95;p32"/>
          <p:cNvSpPr txBox="1">
            <a:spLocks noGrp="1"/>
          </p:cNvSpPr>
          <p:nvPr>
            <p:ph type="title"/>
          </p:nvPr>
        </p:nvSpPr>
        <p:spPr>
          <a:xfrm>
            <a:off x="695838" y="1858372"/>
            <a:ext cx="11184300" cy="25341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D425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2"/>
          <p:cNvSpPr txBox="1">
            <a:spLocks noGrp="1"/>
          </p:cNvSpPr>
          <p:nvPr>
            <p:ph type="ftr" idx="11"/>
          </p:nvPr>
        </p:nvSpPr>
        <p:spPr>
          <a:xfrm>
            <a:off x="4460317" y="6356350"/>
            <a:ext cx="5588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2"/>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pic>
        <p:nvPicPr>
          <p:cNvPr id="99" name="Google Shape;99;p32"/>
          <p:cNvPicPr preferRelativeResize="0"/>
          <p:nvPr/>
        </p:nvPicPr>
        <p:blipFill rotWithShape="1">
          <a:blip r:embed="rId3">
            <a:alphaModFix/>
          </a:blip>
          <a:srcRect/>
          <a:stretch/>
        </p:blipFill>
        <p:spPr>
          <a:xfrm>
            <a:off x="695838" y="475281"/>
            <a:ext cx="672320" cy="1058902"/>
          </a:xfrm>
          <a:prstGeom prst="rect">
            <a:avLst/>
          </a:prstGeom>
          <a:noFill/>
          <a:ln>
            <a:noFill/>
          </a:ln>
        </p:spPr>
      </p:pic>
      <p:pic>
        <p:nvPicPr>
          <p:cNvPr id="100" name="Google Shape;100;p32"/>
          <p:cNvPicPr preferRelativeResize="0"/>
          <p:nvPr/>
        </p:nvPicPr>
        <p:blipFill rotWithShape="1">
          <a:blip r:embed="rId4">
            <a:alphaModFix/>
          </a:blip>
          <a:srcRect t="5285"/>
          <a:stretch/>
        </p:blipFill>
        <p:spPr>
          <a:xfrm>
            <a:off x="170583" y="475281"/>
            <a:ext cx="329858" cy="6201908"/>
          </a:xfrm>
          <a:prstGeom prst="rect">
            <a:avLst/>
          </a:prstGeom>
          <a:noFill/>
          <a:ln>
            <a:noFill/>
          </a:ln>
        </p:spPr>
      </p:pic>
      <p:sp>
        <p:nvSpPr>
          <p:cNvPr id="101" name="Google Shape;101;p32"/>
          <p:cNvSpPr txBox="1"/>
          <p:nvPr/>
        </p:nvSpPr>
        <p:spPr>
          <a:xfrm>
            <a:off x="500441" y="6399669"/>
            <a:ext cx="3804000" cy="338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800"/>
              <a:buFont typeface="Arial"/>
              <a:buNone/>
            </a:pPr>
            <a:r>
              <a:rPr lang="en-LT" sz="800" b="0" i="0" u="none" strike="noStrike" cap="none">
                <a:solidFill>
                  <a:srgbClr val="6A8DA0"/>
                </a:solidFill>
                <a:latin typeface="Helvetica Neue"/>
                <a:ea typeface="Helvetica Neue"/>
                <a:cs typeface="Helvetica Neue"/>
                <a:sym typeface="Helvetica Neue"/>
              </a:rPr>
              <a:t>This project has received funding from the European Union’s Horizon Europe Research and Innovation program under the grant agreement No. 101188210 </a:t>
            </a:r>
            <a:endParaRPr sz="1400" b="0" i="0" u="none" strike="noStrike" cap="none">
              <a:solidFill>
                <a:srgbClr val="000000"/>
              </a:solidFill>
              <a:latin typeface="Arial"/>
              <a:ea typeface="Arial"/>
              <a:cs typeface="Arial"/>
              <a:sym typeface="Arial"/>
            </a:endParaRPr>
          </a:p>
        </p:txBody>
      </p:sp>
      <p:sp>
        <p:nvSpPr>
          <p:cNvPr id="102" name="Google Shape;102;p32"/>
          <p:cNvSpPr/>
          <p:nvPr/>
        </p:nvSpPr>
        <p:spPr>
          <a:xfrm>
            <a:off x="11925300" y="1623069"/>
            <a:ext cx="270000" cy="675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2"/>
          <p:cNvSpPr/>
          <p:nvPr/>
        </p:nvSpPr>
        <p:spPr>
          <a:xfrm>
            <a:off x="11922125" y="6356349"/>
            <a:ext cx="270000" cy="365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32"/>
          <p:cNvSpPr txBox="1">
            <a:spLocks noGrp="1"/>
          </p:cNvSpPr>
          <p:nvPr>
            <p:ph type="body" idx="1"/>
          </p:nvPr>
        </p:nvSpPr>
        <p:spPr>
          <a:xfrm>
            <a:off x="695838" y="4501078"/>
            <a:ext cx="11184300" cy="16965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426D85"/>
              </a:buClr>
              <a:buSzPts val="1800"/>
              <a:buNone/>
              <a:defRPr sz="1800">
                <a:solidFill>
                  <a:srgbClr val="426D85"/>
                </a:solidFill>
              </a:defRPr>
            </a:lvl1pPr>
            <a:lvl2pPr marL="914400" lvl="1" indent="-342900" algn="l">
              <a:lnSpc>
                <a:spcPct val="90000"/>
              </a:lnSpc>
              <a:spcBef>
                <a:spcPts val="500"/>
              </a:spcBef>
              <a:spcAft>
                <a:spcPts val="0"/>
              </a:spcAft>
              <a:buClr>
                <a:srgbClr val="F2E8CA"/>
              </a:buClr>
              <a:buSzPts val="1800"/>
              <a:buChar char="•"/>
              <a:defRPr sz="1800">
                <a:solidFill>
                  <a:srgbClr val="F2E8CA"/>
                </a:solidFill>
              </a:defRPr>
            </a:lvl2pPr>
            <a:lvl3pPr marL="1371600" lvl="2" indent="-342900" algn="l">
              <a:lnSpc>
                <a:spcPct val="90000"/>
              </a:lnSpc>
              <a:spcBef>
                <a:spcPts val="500"/>
              </a:spcBef>
              <a:spcAft>
                <a:spcPts val="0"/>
              </a:spcAft>
              <a:buClr>
                <a:srgbClr val="F2E8CA"/>
              </a:buClr>
              <a:buSzPts val="1800"/>
              <a:buChar char="•"/>
              <a:defRPr sz="1800">
                <a:solidFill>
                  <a:srgbClr val="F2E8CA"/>
                </a:solidFill>
              </a:defRPr>
            </a:lvl3pPr>
            <a:lvl4pPr marL="1828800" lvl="3" indent="-342900" algn="l">
              <a:lnSpc>
                <a:spcPct val="90000"/>
              </a:lnSpc>
              <a:spcBef>
                <a:spcPts val="500"/>
              </a:spcBef>
              <a:spcAft>
                <a:spcPts val="0"/>
              </a:spcAft>
              <a:buClr>
                <a:srgbClr val="F2E8CA"/>
              </a:buClr>
              <a:buSzPts val="1800"/>
              <a:buChar char="•"/>
              <a:defRPr sz="1800">
                <a:solidFill>
                  <a:srgbClr val="F2E8CA"/>
                </a:solidFill>
              </a:defRPr>
            </a:lvl4pPr>
            <a:lvl5pPr marL="2286000" lvl="4" indent="-342900" algn="l">
              <a:lnSpc>
                <a:spcPct val="90000"/>
              </a:lnSpc>
              <a:spcBef>
                <a:spcPts val="500"/>
              </a:spcBef>
              <a:spcAft>
                <a:spcPts val="0"/>
              </a:spcAft>
              <a:buClr>
                <a:srgbClr val="F2E8CA"/>
              </a:buClr>
              <a:buSzPts val="1800"/>
              <a:buChar char="•"/>
              <a:defRPr sz="1800">
                <a:solidFill>
                  <a:srgbClr val="F2E8C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act information">
  <p:cSld name="Fact information">
    <p:spTree>
      <p:nvGrpSpPr>
        <p:cNvPr id="1" name="Shape 105"/>
        <p:cNvGrpSpPr/>
        <p:nvPr/>
      </p:nvGrpSpPr>
      <p:grpSpPr>
        <a:xfrm>
          <a:off x="0" y="0"/>
          <a:ext cx="0" cy="0"/>
          <a:chOff x="0" y="0"/>
          <a:chExt cx="0" cy="0"/>
        </a:xfrm>
      </p:grpSpPr>
      <p:pic>
        <p:nvPicPr>
          <p:cNvPr id="106" name="Google Shape;106;p33"/>
          <p:cNvPicPr preferRelativeResize="0"/>
          <p:nvPr/>
        </p:nvPicPr>
        <p:blipFill rotWithShape="1">
          <a:blip r:embed="rId2">
            <a:alphaModFix/>
          </a:blip>
          <a:srcRect t="2334"/>
          <a:stretch/>
        </p:blipFill>
        <p:spPr>
          <a:xfrm>
            <a:off x="0" y="0"/>
            <a:ext cx="12191999" cy="1623069"/>
          </a:xfrm>
          <a:prstGeom prst="rect">
            <a:avLst/>
          </a:prstGeom>
          <a:noFill/>
          <a:ln>
            <a:noFill/>
          </a:ln>
        </p:spPr>
      </p:pic>
      <p:pic>
        <p:nvPicPr>
          <p:cNvPr id="107" name="Google Shape;107;p33"/>
          <p:cNvPicPr preferRelativeResize="0"/>
          <p:nvPr/>
        </p:nvPicPr>
        <p:blipFill rotWithShape="1">
          <a:blip r:embed="rId3">
            <a:alphaModFix/>
          </a:blip>
          <a:srcRect/>
          <a:stretch/>
        </p:blipFill>
        <p:spPr>
          <a:xfrm>
            <a:off x="695838" y="4831644"/>
            <a:ext cx="11184381" cy="1365956"/>
          </a:xfrm>
          <a:prstGeom prst="rect">
            <a:avLst/>
          </a:prstGeom>
          <a:noFill/>
          <a:ln>
            <a:noFill/>
          </a:ln>
        </p:spPr>
      </p:pic>
      <p:sp>
        <p:nvSpPr>
          <p:cNvPr id="108" name="Google Shape;108;p33"/>
          <p:cNvSpPr txBox="1">
            <a:spLocks noGrp="1"/>
          </p:cNvSpPr>
          <p:nvPr>
            <p:ph type="title"/>
          </p:nvPr>
        </p:nvSpPr>
        <p:spPr>
          <a:xfrm>
            <a:off x="695838" y="1858372"/>
            <a:ext cx="11184300" cy="25341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D425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3"/>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3"/>
          <p:cNvSpPr txBox="1">
            <a:spLocks noGrp="1"/>
          </p:cNvSpPr>
          <p:nvPr>
            <p:ph type="ftr" idx="11"/>
          </p:nvPr>
        </p:nvSpPr>
        <p:spPr>
          <a:xfrm>
            <a:off x="4460317" y="6356350"/>
            <a:ext cx="5588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3"/>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pic>
        <p:nvPicPr>
          <p:cNvPr id="112" name="Google Shape;112;p33"/>
          <p:cNvPicPr preferRelativeResize="0"/>
          <p:nvPr/>
        </p:nvPicPr>
        <p:blipFill rotWithShape="1">
          <a:blip r:embed="rId4">
            <a:alphaModFix/>
          </a:blip>
          <a:srcRect/>
          <a:stretch/>
        </p:blipFill>
        <p:spPr>
          <a:xfrm>
            <a:off x="695838" y="475281"/>
            <a:ext cx="672320" cy="1058902"/>
          </a:xfrm>
          <a:prstGeom prst="rect">
            <a:avLst/>
          </a:prstGeom>
          <a:noFill/>
          <a:ln>
            <a:noFill/>
          </a:ln>
        </p:spPr>
      </p:pic>
      <p:pic>
        <p:nvPicPr>
          <p:cNvPr id="113" name="Google Shape;113;p33"/>
          <p:cNvPicPr preferRelativeResize="0"/>
          <p:nvPr/>
        </p:nvPicPr>
        <p:blipFill rotWithShape="1">
          <a:blip r:embed="rId5">
            <a:alphaModFix/>
          </a:blip>
          <a:srcRect t="5285"/>
          <a:stretch/>
        </p:blipFill>
        <p:spPr>
          <a:xfrm>
            <a:off x="170583" y="475281"/>
            <a:ext cx="329858" cy="6201908"/>
          </a:xfrm>
          <a:prstGeom prst="rect">
            <a:avLst/>
          </a:prstGeom>
          <a:noFill/>
          <a:ln>
            <a:noFill/>
          </a:ln>
        </p:spPr>
      </p:pic>
      <p:sp>
        <p:nvSpPr>
          <p:cNvPr id="114" name="Google Shape;114;p33"/>
          <p:cNvSpPr txBox="1"/>
          <p:nvPr/>
        </p:nvSpPr>
        <p:spPr>
          <a:xfrm>
            <a:off x="500441" y="6399669"/>
            <a:ext cx="3804000" cy="338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800"/>
              <a:buFont typeface="Arial"/>
              <a:buNone/>
            </a:pPr>
            <a:r>
              <a:rPr lang="en-LT" sz="800" b="0" i="0" u="none" strike="noStrike" cap="none">
                <a:solidFill>
                  <a:srgbClr val="6A8DA0"/>
                </a:solidFill>
                <a:latin typeface="Helvetica Neue"/>
                <a:ea typeface="Helvetica Neue"/>
                <a:cs typeface="Helvetica Neue"/>
                <a:sym typeface="Helvetica Neue"/>
              </a:rPr>
              <a:t>This project has received funding from the European Union’s Horizon Europe Research and Innovation program under the grant agreement No. 101188210 </a:t>
            </a:r>
            <a:endParaRPr sz="1400" b="0" i="0" u="none" strike="noStrike" cap="none">
              <a:solidFill>
                <a:srgbClr val="000000"/>
              </a:solidFill>
              <a:latin typeface="Arial"/>
              <a:ea typeface="Arial"/>
              <a:cs typeface="Arial"/>
              <a:sym typeface="Arial"/>
            </a:endParaRPr>
          </a:p>
        </p:txBody>
      </p:sp>
      <p:sp>
        <p:nvSpPr>
          <p:cNvPr id="115" name="Google Shape;115;p33"/>
          <p:cNvSpPr txBox="1">
            <a:spLocks noGrp="1"/>
          </p:cNvSpPr>
          <p:nvPr>
            <p:ph type="body" idx="1"/>
          </p:nvPr>
        </p:nvSpPr>
        <p:spPr>
          <a:xfrm>
            <a:off x="695838" y="4501078"/>
            <a:ext cx="11184300" cy="16965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426D85"/>
              </a:buClr>
              <a:buSzPts val="1800"/>
              <a:buNone/>
              <a:defRPr sz="1800">
                <a:solidFill>
                  <a:srgbClr val="426D85"/>
                </a:solidFill>
              </a:defRPr>
            </a:lvl1pPr>
            <a:lvl2pPr marL="914400" lvl="1" indent="-342900" algn="l">
              <a:lnSpc>
                <a:spcPct val="90000"/>
              </a:lnSpc>
              <a:spcBef>
                <a:spcPts val="500"/>
              </a:spcBef>
              <a:spcAft>
                <a:spcPts val="0"/>
              </a:spcAft>
              <a:buClr>
                <a:srgbClr val="F2E8CA"/>
              </a:buClr>
              <a:buSzPts val="1800"/>
              <a:buChar char="•"/>
              <a:defRPr sz="1800">
                <a:solidFill>
                  <a:srgbClr val="F2E8CA"/>
                </a:solidFill>
              </a:defRPr>
            </a:lvl2pPr>
            <a:lvl3pPr marL="1371600" lvl="2" indent="-342900" algn="l">
              <a:lnSpc>
                <a:spcPct val="90000"/>
              </a:lnSpc>
              <a:spcBef>
                <a:spcPts val="500"/>
              </a:spcBef>
              <a:spcAft>
                <a:spcPts val="0"/>
              </a:spcAft>
              <a:buClr>
                <a:srgbClr val="F2E8CA"/>
              </a:buClr>
              <a:buSzPts val="1800"/>
              <a:buChar char="•"/>
              <a:defRPr sz="1800">
                <a:solidFill>
                  <a:srgbClr val="F2E8CA"/>
                </a:solidFill>
              </a:defRPr>
            </a:lvl3pPr>
            <a:lvl4pPr marL="1828800" lvl="3" indent="-342900" algn="l">
              <a:lnSpc>
                <a:spcPct val="90000"/>
              </a:lnSpc>
              <a:spcBef>
                <a:spcPts val="500"/>
              </a:spcBef>
              <a:spcAft>
                <a:spcPts val="0"/>
              </a:spcAft>
              <a:buClr>
                <a:srgbClr val="F2E8CA"/>
              </a:buClr>
              <a:buSzPts val="1800"/>
              <a:buChar char="•"/>
              <a:defRPr sz="1800">
                <a:solidFill>
                  <a:srgbClr val="F2E8CA"/>
                </a:solidFill>
              </a:defRPr>
            </a:lvl4pPr>
            <a:lvl5pPr marL="2286000" lvl="4" indent="-342900" algn="l">
              <a:lnSpc>
                <a:spcPct val="90000"/>
              </a:lnSpc>
              <a:spcBef>
                <a:spcPts val="500"/>
              </a:spcBef>
              <a:spcAft>
                <a:spcPts val="0"/>
              </a:spcAft>
              <a:buClr>
                <a:srgbClr val="F2E8CA"/>
              </a:buClr>
              <a:buSzPts val="1800"/>
              <a:buChar char="•"/>
              <a:defRPr sz="1800">
                <a:solidFill>
                  <a:srgbClr val="F2E8C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3"/>
          <p:cNvSpPr/>
          <p:nvPr/>
        </p:nvSpPr>
        <p:spPr>
          <a:xfrm>
            <a:off x="11925300" y="1623069"/>
            <a:ext cx="270000" cy="675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33"/>
          <p:cNvSpPr/>
          <p:nvPr/>
        </p:nvSpPr>
        <p:spPr>
          <a:xfrm>
            <a:off x="11922125" y="6356349"/>
            <a:ext cx="270000" cy="365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slide with text">
  <p:cSld name="Cover slide with text">
    <p:bg>
      <p:bgPr>
        <a:solidFill>
          <a:srgbClr val="4F6481"/>
        </a:solidFill>
        <a:effectLst/>
      </p:bgPr>
    </p:bg>
    <p:spTree>
      <p:nvGrpSpPr>
        <p:cNvPr id="1" name="Shape 118"/>
        <p:cNvGrpSpPr/>
        <p:nvPr/>
      </p:nvGrpSpPr>
      <p:grpSpPr>
        <a:xfrm>
          <a:off x="0" y="0"/>
          <a:ext cx="0" cy="0"/>
          <a:chOff x="0" y="0"/>
          <a:chExt cx="0" cy="0"/>
        </a:xfrm>
      </p:grpSpPr>
      <p:sp>
        <p:nvSpPr>
          <p:cNvPr id="119" name="Google Shape;119;p25"/>
          <p:cNvSpPr/>
          <p:nvPr/>
        </p:nvSpPr>
        <p:spPr>
          <a:xfrm>
            <a:off x="0" y="65770"/>
            <a:ext cx="12192000" cy="171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25"/>
          <p:cNvPicPr preferRelativeResize="0"/>
          <p:nvPr/>
        </p:nvPicPr>
        <p:blipFill rotWithShape="1">
          <a:blip r:embed="rId2">
            <a:alphaModFix/>
          </a:blip>
          <a:srcRect t="2960"/>
          <a:stretch/>
        </p:blipFill>
        <p:spPr>
          <a:xfrm>
            <a:off x="0" y="65770"/>
            <a:ext cx="12191999" cy="1624919"/>
          </a:xfrm>
          <a:prstGeom prst="rect">
            <a:avLst/>
          </a:prstGeom>
          <a:noFill/>
          <a:ln>
            <a:noFill/>
          </a:ln>
        </p:spPr>
      </p:pic>
      <p:sp>
        <p:nvSpPr>
          <p:cNvPr id="121" name="Google Shape;121;p25"/>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D4257"/>
              </a:buClr>
              <a:buSzPts val="4000"/>
              <a:buFont typeface="Helvetica Neu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2" name="Google Shape;122;p25"/>
          <p:cNvPicPr preferRelativeResize="0"/>
          <p:nvPr/>
        </p:nvPicPr>
        <p:blipFill rotWithShape="1">
          <a:blip r:embed="rId3">
            <a:alphaModFix/>
          </a:blip>
          <a:srcRect/>
          <a:stretch/>
        </p:blipFill>
        <p:spPr>
          <a:xfrm>
            <a:off x="695838" y="475281"/>
            <a:ext cx="672320" cy="1058902"/>
          </a:xfrm>
          <a:prstGeom prst="rect">
            <a:avLst/>
          </a:prstGeom>
          <a:noFill/>
          <a:ln>
            <a:noFill/>
          </a:ln>
        </p:spPr>
      </p:pic>
      <p:pic>
        <p:nvPicPr>
          <p:cNvPr id="123" name="Google Shape;123;p25"/>
          <p:cNvPicPr preferRelativeResize="0"/>
          <p:nvPr/>
        </p:nvPicPr>
        <p:blipFill rotWithShape="1">
          <a:blip r:embed="rId4">
            <a:alphaModFix/>
          </a:blip>
          <a:srcRect t="5285"/>
          <a:stretch/>
        </p:blipFill>
        <p:spPr>
          <a:xfrm>
            <a:off x="170583" y="475281"/>
            <a:ext cx="329858" cy="6201908"/>
          </a:xfrm>
          <a:prstGeom prst="rect">
            <a:avLst/>
          </a:prstGeom>
          <a:noFill/>
          <a:ln>
            <a:noFill/>
          </a:ln>
        </p:spPr>
      </p:pic>
      <p:sp>
        <p:nvSpPr>
          <p:cNvPr id="124" name="Google Shape;124;p25"/>
          <p:cNvSpPr txBox="1"/>
          <p:nvPr/>
        </p:nvSpPr>
        <p:spPr>
          <a:xfrm>
            <a:off x="500441" y="6399669"/>
            <a:ext cx="3804000" cy="338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800"/>
              <a:buFont typeface="Arial"/>
              <a:buNone/>
            </a:pPr>
            <a:r>
              <a:rPr lang="en-LT" sz="800" b="0" i="0" u="none" strike="noStrike" cap="none">
                <a:solidFill>
                  <a:srgbClr val="F2E8CA"/>
                </a:solidFill>
                <a:latin typeface="Helvetica Neue"/>
                <a:ea typeface="Helvetica Neue"/>
                <a:cs typeface="Helvetica Neue"/>
                <a:sym typeface="Helvetica Neue"/>
              </a:rPr>
              <a:t>This project has received funding from the European Union’s Horizon Europe Research and Innovation program under the grant agreement No. 101188210 </a:t>
            </a:r>
            <a:endParaRPr sz="1400" b="0" i="0" u="none" strike="noStrike" cap="none">
              <a:solidFill>
                <a:srgbClr val="000000"/>
              </a:solidFill>
              <a:latin typeface="Arial"/>
              <a:ea typeface="Arial"/>
              <a:cs typeface="Arial"/>
              <a:sym typeface="Arial"/>
            </a:endParaRPr>
          </a:p>
        </p:txBody>
      </p:sp>
      <p:sp>
        <p:nvSpPr>
          <p:cNvPr id="125" name="Google Shape;125;p25"/>
          <p:cNvSpPr txBox="1">
            <a:spLocks noGrp="1"/>
          </p:cNvSpPr>
          <p:nvPr>
            <p:ph type="body" idx="1"/>
          </p:nvPr>
        </p:nvSpPr>
        <p:spPr>
          <a:xfrm>
            <a:off x="1557338" y="1879600"/>
            <a:ext cx="10323600" cy="21279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FFFFF"/>
              </a:buClr>
              <a:buSzPts val="2800"/>
              <a:buFont typeface="Helvetica Neue"/>
              <a:buNone/>
              <a:defRPr>
                <a:solidFill>
                  <a:srgbClr val="FFFFFF"/>
                </a:solidFill>
              </a:defRPr>
            </a:lvl1pPr>
            <a:lvl2pPr marL="914400" lvl="1" indent="-228600" algn="ctr">
              <a:lnSpc>
                <a:spcPct val="90000"/>
              </a:lnSpc>
              <a:spcBef>
                <a:spcPts val="500"/>
              </a:spcBef>
              <a:spcAft>
                <a:spcPts val="0"/>
              </a:spcAft>
              <a:buClr>
                <a:srgbClr val="FFFFFF"/>
              </a:buClr>
              <a:buSzPts val="2400"/>
              <a:buFont typeface="Helvetica Neue"/>
              <a:buNone/>
              <a:defRPr>
                <a:solidFill>
                  <a:srgbClr val="FFFFFF"/>
                </a:solidFill>
              </a:defRPr>
            </a:lvl2pPr>
            <a:lvl3pPr marL="1371600" lvl="2" indent="-228600" algn="ctr">
              <a:lnSpc>
                <a:spcPct val="90000"/>
              </a:lnSpc>
              <a:spcBef>
                <a:spcPts val="500"/>
              </a:spcBef>
              <a:spcAft>
                <a:spcPts val="0"/>
              </a:spcAft>
              <a:buClr>
                <a:srgbClr val="FFFFFF"/>
              </a:buClr>
              <a:buSzPts val="2000"/>
              <a:buFont typeface="Helvetica Neue"/>
              <a:buNone/>
              <a:defRPr>
                <a:solidFill>
                  <a:srgbClr val="FFFFFF"/>
                </a:solidFill>
              </a:defRPr>
            </a:lvl3pPr>
            <a:lvl4pPr marL="1828800" lvl="3" indent="-228600" algn="ctr">
              <a:lnSpc>
                <a:spcPct val="90000"/>
              </a:lnSpc>
              <a:spcBef>
                <a:spcPts val="500"/>
              </a:spcBef>
              <a:spcAft>
                <a:spcPts val="0"/>
              </a:spcAft>
              <a:buClr>
                <a:srgbClr val="FFFFFF"/>
              </a:buClr>
              <a:buSzPts val="1800"/>
              <a:buFont typeface="Helvetica Neue"/>
              <a:buNone/>
              <a:defRPr>
                <a:solidFill>
                  <a:srgbClr val="FFFFFF"/>
                </a:solidFill>
              </a:defRPr>
            </a:lvl4pPr>
            <a:lvl5pPr marL="2286000" lvl="4" indent="-228600" algn="ctr">
              <a:lnSpc>
                <a:spcPct val="90000"/>
              </a:lnSpc>
              <a:spcBef>
                <a:spcPts val="500"/>
              </a:spcBef>
              <a:spcAft>
                <a:spcPts val="0"/>
              </a:spcAft>
              <a:buClr>
                <a:srgbClr val="FFFFFF"/>
              </a:buClr>
              <a:buSzPts val="1800"/>
              <a:buFont typeface="Helvetica Neue"/>
              <a:buNone/>
              <a:defRPr>
                <a:solidFill>
                  <a:srgbClr val="FFFFFF"/>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6" name="Google Shape;126;p25"/>
          <p:cNvSpPr txBox="1">
            <a:spLocks noGrp="1"/>
          </p:cNvSpPr>
          <p:nvPr>
            <p:ph type="body" idx="2"/>
          </p:nvPr>
        </p:nvSpPr>
        <p:spPr>
          <a:xfrm>
            <a:off x="1557338" y="4086225"/>
            <a:ext cx="10323600" cy="6720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2E8CA"/>
              </a:buClr>
              <a:buSzPts val="1800"/>
              <a:buNone/>
              <a:defRPr sz="1800">
                <a:solidFill>
                  <a:srgbClr val="F2E8CA"/>
                </a:solidFill>
              </a:defRPr>
            </a:lvl1pPr>
            <a:lvl2pPr marL="914400" lvl="1" indent="-342900" algn="l">
              <a:lnSpc>
                <a:spcPct val="90000"/>
              </a:lnSpc>
              <a:spcBef>
                <a:spcPts val="500"/>
              </a:spcBef>
              <a:spcAft>
                <a:spcPts val="0"/>
              </a:spcAft>
              <a:buClr>
                <a:srgbClr val="F2E8CA"/>
              </a:buClr>
              <a:buSzPts val="1800"/>
              <a:buChar char="•"/>
              <a:defRPr sz="1800">
                <a:solidFill>
                  <a:srgbClr val="F2E8CA"/>
                </a:solidFill>
              </a:defRPr>
            </a:lvl2pPr>
            <a:lvl3pPr marL="1371600" lvl="2" indent="-342900" algn="l">
              <a:lnSpc>
                <a:spcPct val="90000"/>
              </a:lnSpc>
              <a:spcBef>
                <a:spcPts val="500"/>
              </a:spcBef>
              <a:spcAft>
                <a:spcPts val="0"/>
              </a:spcAft>
              <a:buClr>
                <a:srgbClr val="F2E8CA"/>
              </a:buClr>
              <a:buSzPts val="1800"/>
              <a:buChar char="•"/>
              <a:defRPr sz="1800">
                <a:solidFill>
                  <a:srgbClr val="F2E8CA"/>
                </a:solidFill>
              </a:defRPr>
            </a:lvl3pPr>
            <a:lvl4pPr marL="1828800" lvl="3" indent="-342900" algn="l">
              <a:lnSpc>
                <a:spcPct val="90000"/>
              </a:lnSpc>
              <a:spcBef>
                <a:spcPts val="500"/>
              </a:spcBef>
              <a:spcAft>
                <a:spcPts val="0"/>
              </a:spcAft>
              <a:buClr>
                <a:srgbClr val="F2E8CA"/>
              </a:buClr>
              <a:buSzPts val="1800"/>
              <a:buChar char="•"/>
              <a:defRPr sz="1800">
                <a:solidFill>
                  <a:srgbClr val="F2E8CA"/>
                </a:solidFill>
              </a:defRPr>
            </a:lvl4pPr>
            <a:lvl5pPr marL="2286000" lvl="4" indent="-342900" algn="l">
              <a:lnSpc>
                <a:spcPct val="90000"/>
              </a:lnSpc>
              <a:spcBef>
                <a:spcPts val="500"/>
              </a:spcBef>
              <a:spcAft>
                <a:spcPts val="0"/>
              </a:spcAft>
              <a:buClr>
                <a:srgbClr val="F2E8CA"/>
              </a:buClr>
              <a:buSzPts val="1800"/>
              <a:buChar char="•"/>
              <a:defRPr sz="1800">
                <a:solidFill>
                  <a:srgbClr val="F2E8CA"/>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7" name="Google Shape;127;p25"/>
          <p:cNvSpPr txBox="1">
            <a:spLocks noGrp="1"/>
          </p:cNvSpPr>
          <p:nvPr>
            <p:ph type="body" idx="3"/>
          </p:nvPr>
        </p:nvSpPr>
        <p:spPr>
          <a:xfrm>
            <a:off x="1557338" y="4814888"/>
            <a:ext cx="10323600" cy="9873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E8CA"/>
              </a:buClr>
              <a:buSzPts val="1800"/>
              <a:buFont typeface="Helvetica Neue"/>
              <a:buNone/>
              <a:defRPr sz="1800">
                <a:solidFill>
                  <a:srgbClr val="F2E8CA"/>
                </a:solidFil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8" name="Google Shape;128;p25"/>
          <p:cNvSpPr/>
          <p:nvPr/>
        </p:nvSpPr>
        <p:spPr>
          <a:xfrm>
            <a:off x="11925300" y="1623069"/>
            <a:ext cx="270000" cy="675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25"/>
          <p:cNvSpPr/>
          <p:nvPr/>
        </p:nvSpPr>
        <p:spPr>
          <a:xfrm>
            <a:off x="11922125" y="6356349"/>
            <a:ext cx="270000" cy="365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1556574" y="365125"/>
            <a:ext cx="10323646"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3D4257"/>
              </a:buClr>
              <a:buSzPts val="4000"/>
              <a:buFont typeface="Helvetica Neue"/>
              <a:buNone/>
              <a:defRPr sz="4000" b="1" i="0" u="none" strike="noStrike" cap="none">
                <a:solidFill>
                  <a:srgbClr val="3D4257"/>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677075" y="1825625"/>
            <a:ext cx="1120314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1" i="0" u="none" strike="noStrike" cap="none">
                <a:solidFill>
                  <a:schemeClr val="lt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10204983" y="6360761"/>
            <a:ext cx="1005722"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460317" y="6356350"/>
            <a:ext cx="5588773"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11366597" y="6356350"/>
            <a:ext cx="51362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rgbClr val="3D4257"/>
              </a:buClr>
              <a:buSzPts val="4000"/>
              <a:buFont typeface="Helvetica Neue"/>
              <a:buNone/>
              <a:defRPr sz="4000" b="1" i="0" u="none" strike="noStrike" cap="none">
                <a:solidFill>
                  <a:srgbClr val="3D4257"/>
                </a:solidFill>
                <a:latin typeface="Helvetica Neue"/>
                <a:ea typeface="Helvetica Neue"/>
                <a:cs typeface="Helvetica Neue"/>
                <a:sym typeface="Helvetica Neue"/>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23"/>
          <p:cNvSpPr txBox="1">
            <a:spLocks noGrp="1"/>
          </p:cNvSpPr>
          <p:nvPr>
            <p:ph type="body" idx="1"/>
          </p:nvPr>
        </p:nvSpPr>
        <p:spPr>
          <a:xfrm>
            <a:off x="677075" y="1825625"/>
            <a:ext cx="112032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Helvetica Neue"/>
                <a:ea typeface="Helvetica Neue"/>
                <a:cs typeface="Helvetica Neue"/>
                <a:sym typeface="Helvetica Neue"/>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3"/>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00"/>
              </a:buClr>
              <a:buSzPts val="1400"/>
              <a:buFont typeface="Arial"/>
              <a:buNone/>
              <a:defRPr sz="1200" b="0" i="0" u="none" strike="noStrike" cap="none">
                <a:solidFill>
                  <a:srgbClr val="888888"/>
                </a:solidFill>
                <a:latin typeface="Helvetica Neue"/>
                <a:ea typeface="Helvetica Neue"/>
                <a:cs typeface="Helvetica Neue"/>
                <a:sym typeface="Helvetica Neue"/>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23"/>
          <p:cNvSpPr txBox="1">
            <a:spLocks noGrp="1"/>
          </p:cNvSpPr>
          <p:nvPr>
            <p:ph type="ftr" idx="11"/>
          </p:nvPr>
        </p:nvSpPr>
        <p:spPr>
          <a:xfrm>
            <a:off x="4460317" y="6356350"/>
            <a:ext cx="55887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Helvetica Neue"/>
                <a:ea typeface="Helvetica Neue"/>
                <a:cs typeface="Helvetica Neue"/>
                <a:sym typeface="Helvetica Neue"/>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23"/>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C4257"/>
        </a:solidFill>
        <a:effectLst/>
      </p:bgPr>
    </p:bg>
    <p:spTree>
      <p:nvGrpSpPr>
        <p:cNvPr id="1" name="Shape 139"/>
        <p:cNvGrpSpPr/>
        <p:nvPr/>
      </p:nvGrpSpPr>
      <p:grpSpPr>
        <a:xfrm>
          <a:off x="0" y="0"/>
          <a:ext cx="0" cy="0"/>
          <a:chOff x="0" y="0"/>
          <a:chExt cx="0" cy="0"/>
        </a:xfrm>
      </p:grpSpPr>
      <p:sp>
        <p:nvSpPr>
          <p:cNvPr id="140" name="Google Shape;140;p34"/>
          <p:cNvSpPr/>
          <p:nvPr/>
        </p:nvSpPr>
        <p:spPr>
          <a:xfrm>
            <a:off x="0" y="65770"/>
            <a:ext cx="12192000" cy="1719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34"/>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rgbClr val="3D4257"/>
              </a:buClr>
              <a:buSzPts val="4000"/>
              <a:buFont typeface="Helvetica Neue"/>
              <a:buNone/>
              <a:defRPr sz="4000" b="1" i="0" u="none" strike="noStrike" cap="none">
                <a:solidFill>
                  <a:srgbClr val="3D4257"/>
                </a:solidFill>
                <a:latin typeface="Helvetica Neue"/>
                <a:ea typeface="Helvetica Neue"/>
                <a:cs typeface="Helvetica Neue"/>
                <a:sym typeface="Helvetica Neue"/>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2" name="Google Shape;142;p34"/>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00"/>
              </a:buClr>
              <a:buSzPts val="1400"/>
              <a:buFont typeface="Arial"/>
              <a:buNone/>
              <a:defRPr sz="1200" b="0" i="0" u="none" strike="noStrike" cap="none">
                <a:solidFill>
                  <a:srgbClr val="888888"/>
                </a:solidFill>
                <a:latin typeface="Helvetica Neue"/>
                <a:ea typeface="Helvetica Neue"/>
                <a:cs typeface="Helvetica Neue"/>
                <a:sym typeface="Helvetica Neue"/>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p34"/>
          <p:cNvSpPr txBox="1">
            <a:spLocks noGrp="1"/>
          </p:cNvSpPr>
          <p:nvPr>
            <p:ph type="ftr" idx="11"/>
          </p:nvPr>
        </p:nvSpPr>
        <p:spPr>
          <a:xfrm>
            <a:off x="4460318" y="6356350"/>
            <a:ext cx="55887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Helvetica Neue"/>
                <a:ea typeface="Helvetica Neue"/>
                <a:cs typeface="Helvetica Neue"/>
                <a:sym typeface="Helvetica Neue"/>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34"/>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sp>
        <p:nvSpPr>
          <p:cNvPr id="145" name="Google Shape;145;p34"/>
          <p:cNvSpPr txBox="1">
            <a:spLocks noGrp="1"/>
          </p:cNvSpPr>
          <p:nvPr>
            <p:ph type="body" idx="1"/>
          </p:nvPr>
        </p:nvSpPr>
        <p:spPr>
          <a:xfrm>
            <a:off x="677075" y="1825625"/>
            <a:ext cx="112032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rgbClr val="FFFFFF"/>
              </a:buClr>
              <a:buSzPts val="2800"/>
              <a:buFont typeface="Arial"/>
              <a:buChar char="•"/>
              <a:defRPr sz="2800" b="1" i="0" u="none" strike="noStrike" cap="none">
                <a:solidFill>
                  <a:srgbClr val="FFFFFF"/>
                </a:solidFill>
                <a:latin typeface="Helvetica Neue"/>
                <a:ea typeface="Helvetica Neue"/>
                <a:cs typeface="Helvetica Neue"/>
                <a:sym typeface="Helvetica Neue"/>
              </a:defRPr>
            </a:lvl1pPr>
            <a:lvl2pPr marL="914400" marR="0" lvl="1" indent="-381000" algn="l">
              <a:lnSpc>
                <a:spcPct val="90000"/>
              </a:lnSpc>
              <a:spcBef>
                <a:spcPts val="500"/>
              </a:spcBef>
              <a:spcAft>
                <a:spcPts val="0"/>
              </a:spcAft>
              <a:buClr>
                <a:srgbClr val="FFFFFF"/>
              </a:buClr>
              <a:buSzPts val="2400"/>
              <a:buFont typeface="Arial"/>
              <a:buChar char="•"/>
              <a:defRPr sz="2400" b="1" i="0" u="none" strike="noStrike" cap="none">
                <a:solidFill>
                  <a:srgbClr val="FFFFFF"/>
                </a:solidFill>
                <a:latin typeface="Helvetica Neue"/>
                <a:ea typeface="Helvetica Neue"/>
                <a:cs typeface="Helvetica Neue"/>
                <a:sym typeface="Helvetica Neue"/>
              </a:defRPr>
            </a:lvl2pPr>
            <a:lvl3pPr marL="1371600" marR="0" lvl="2" indent="-355600" algn="l">
              <a:lnSpc>
                <a:spcPct val="90000"/>
              </a:lnSpc>
              <a:spcBef>
                <a:spcPts val="500"/>
              </a:spcBef>
              <a:spcAft>
                <a:spcPts val="0"/>
              </a:spcAft>
              <a:buClr>
                <a:srgbClr val="FFFFFF"/>
              </a:buClr>
              <a:buSzPts val="2000"/>
              <a:buFont typeface="Arial"/>
              <a:buChar char="•"/>
              <a:defRPr sz="2000" b="1" i="0" u="none" strike="noStrike" cap="none">
                <a:solidFill>
                  <a:srgbClr val="FFFFFF"/>
                </a:solidFill>
                <a:latin typeface="Helvetica Neue"/>
                <a:ea typeface="Helvetica Neue"/>
                <a:cs typeface="Helvetica Neue"/>
                <a:sym typeface="Helvetica Neue"/>
              </a:defRPr>
            </a:lvl3pPr>
            <a:lvl4pPr marL="1828800" marR="0" lvl="3" indent="-342900" algn="l">
              <a:lnSpc>
                <a:spcPct val="90000"/>
              </a:lnSpc>
              <a:spcBef>
                <a:spcPts val="500"/>
              </a:spcBef>
              <a:spcAft>
                <a:spcPts val="0"/>
              </a:spcAft>
              <a:buClr>
                <a:srgbClr val="FFFFFF"/>
              </a:buClr>
              <a:buSzPts val="1800"/>
              <a:buFont typeface="Arial"/>
              <a:buChar char="•"/>
              <a:defRPr sz="1800" b="1" i="0" u="none" strike="noStrike" cap="none">
                <a:solidFill>
                  <a:srgbClr val="FFFFFF"/>
                </a:solidFill>
                <a:latin typeface="Helvetica Neue"/>
                <a:ea typeface="Helvetica Neue"/>
                <a:cs typeface="Helvetica Neue"/>
                <a:sym typeface="Helvetica Neue"/>
              </a:defRPr>
            </a:lvl4pPr>
            <a:lvl5pPr marL="2286000" marR="0" lvl="4" indent="-342900" algn="l">
              <a:lnSpc>
                <a:spcPct val="90000"/>
              </a:lnSpc>
              <a:spcBef>
                <a:spcPts val="500"/>
              </a:spcBef>
              <a:spcAft>
                <a:spcPts val="0"/>
              </a:spcAft>
              <a:buClr>
                <a:srgbClr val="FFFFFF"/>
              </a:buClr>
              <a:buSzPts val="1800"/>
              <a:buFont typeface="Arial"/>
              <a:buChar char="•"/>
              <a:defRPr sz="1800" b="1" i="0" u="none" strike="noStrike" cap="none">
                <a:solidFill>
                  <a:srgbClr val="FFFFFF"/>
                </a:solidFill>
                <a:latin typeface="Helvetica Neue"/>
                <a:ea typeface="Helvetica Neue"/>
                <a:cs typeface="Helvetica Neue"/>
                <a:sym typeface="Helvetica Neue"/>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6" name="Google Shape;146;p34"/>
          <p:cNvPicPr preferRelativeResize="0"/>
          <p:nvPr/>
        </p:nvPicPr>
        <p:blipFill rotWithShape="1">
          <a:blip r:embed="rId10">
            <a:alphaModFix/>
          </a:blip>
          <a:srcRect/>
          <a:stretch/>
        </p:blipFill>
        <p:spPr>
          <a:xfrm>
            <a:off x="695838" y="475281"/>
            <a:ext cx="672320" cy="1058902"/>
          </a:xfrm>
          <a:prstGeom prst="rect">
            <a:avLst/>
          </a:prstGeom>
          <a:noFill/>
          <a:ln>
            <a:noFill/>
          </a:ln>
        </p:spPr>
      </p:pic>
      <p:pic>
        <p:nvPicPr>
          <p:cNvPr id="147" name="Google Shape;147;p34"/>
          <p:cNvPicPr preferRelativeResize="0"/>
          <p:nvPr/>
        </p:nvPicPr>
        <p:blipFill rotWithShape="1">
          <a:blip r:embed="rId11">
            <a:alphaModFix/>
          </a:blip>
          <a:srcRect t="5285"/>
          <a:stretch/>
        </p:blipFill>
        <p:spPr>
          <a:xfrm>
            <a:off x="170583" y="475281"/>
            <a:ext cx="329858" cy="6201908"/>
          </a:xfrm>
          <a:prstGeom prst="rect">
            <a:avLst/>
          </a:prstGeom>
          <a:noFill/>
          <a:ln>
            <a:noFill/>
          </a:ln>
        </p:spPr>
      </p:pic>
      <p:sp>
        <p:nvSpPr>
          <p:cNvPr id="148" name="Google Shape;148;p34"/>
          <p:cNvSpPr txBox="1"/>
          <p:nvPr/>
        </p:nvSpPr>
        <p:spPr>
          <a:xfrm>
            <a:off x="500441" y="6399669"/>
            <a:ext cx="3804000" cy="338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800"/>
              <a:buFont typeface="Arial"/>
              <a:buNone/>
            </a:pPr>
            <a:r>
              <a:rPr lang="en-LT" sz="800" b="0" i="0" u="none" strike="noStrike" cap="none">
                <a:solidFill>
                  <a:srgbClr val="F2E8CA"/>
                </a:solidFill>
                <a:latin typeface="Helvetica Neue"/>
                <a:ea typeface="Helvetica Neue"/>
                <a:cs typeface="Helvetica Neue"/>
                <a:sym typeface="Helvetica Neue"/>
              </a:rPr>
              <a:t>This project has received funding from the European Union’s Horizon Europe Research and Innovation program under the grant agreement No. 101188210 </a:t>
            </a:r>
            <a:endParaRPr sz="1400" b="0" i="0" u="none" strike="noStrike" cap="none">
              <a:solidFill>
                <a:srgbClr val="000000"/>
              </a:solidFill>
              <a:latin typeface="Arial"/>
              <a:ea typeface="Arial"/>
              <a:cs typeface="Arial"/>
              <a:sym typeface="Arial"/>
            </a:endParaRPr>
          </a:p>
        </p:txBody>
      </p:sp>
      <p:sp>
        <p:nvSpPr>
          <p:cNvPr id="149" name="Google Shape;149;p34"/>
          <p:cNvSpPr/>
          <p:nvPr/>
        </p:nvSpPr>
        <p:spPr>
          <a:xfrm>
            <a:off x="11922125" y="6356349"/>
            <a:ext cx="270000" cy="365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8BAD89"/>
        </a:solidFill>
        <a:effectLst/>
      </p:bgPr>
    </p:bg>
    <p:spTree>
      <p:nvGrpSpPr>
        <p:cNvPr id="1" name="Shape 221"/>
        <p:cNvGrpSpPr/>
        <p:nvPr/>
      </p:nvGrpSpPr>
      <p:grpSpPr>
        <a:xfrm>
          <a:off x="0" y="0"/>
          <a:ext cx="0" cy="0"/>
          <a:chOff x="0" y="0"/>
          <a:chExt cx="0" cy="0"/>
        </a:xfrm>
      </p:grpSpPr>
      <p:sp>
        <p:nvSpPr>
          <p:cNvPr id="222" name="Google Shape;222;p43"/>
          <p:cNvSpPr/>
          <p:nvPr/>
        </p:nvSpPr>
        <p:spPr>
          <a:xfrm>
            <a:off x="0" y="65770"/>
            <a:ext cx="12192000" cy="1719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p43"/>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3D4256"/>
              </a:buClr>
              <a:buSzPts val="4000"/>
              <a:buFont typeface="Helvetica Neue"/>
              <a:buNone/>
              <a:defRPr sz="4000" b="1" i="0" u="none" strike="noStrike" cap="none">
                <a:solidFill>
                  <a:srgbClr val="3D4256"/>
                </a:solidFill>
                <a:latin typeface="Helvetica Neue"/>
                <a:ea typeface="Helvetica Neue"/>
                <a:cs typeface="Helvetica Neue"/>
                <a:sym typeface="Helvetica Neue"/>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4" name="Google Shape;224;p43"/>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00"/>
              </a:buClr>
              <a:buSzPts val="1400"/>
              <a:buFont typeface="Arial"/>
              <a:buNone/>
              <a:defRPr sz="1200" b="0" i="0" u="none" strike="noStrike" cap="none">
                <a:solidFill>
                  <a:srgbClr val="FFFFFF"/>
                </a:solidFill>
                <a:latin typeface="Helvetica Neue"/>
                <a:ea typeface="Helvetica Neue"/>
                <a:cs typeface="Helvetica Neue"/>
                <a:sym typeface="Helvetica Neue"/>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5" name="Google Shape;225;p43"/>
          <p:cNvSpPr txBox="1">
            <a:spLocks noGrp="1"/>
          </p:cNvSpPr>
          <p:nvPr>
            <p:ph type="ftr" idx="11"/>
          </p:nvPr>
        </p:nvSpPr>
        <p:spPr>
          <a:xfrm>
            <a:off x="4460318" y="6356350"/>
            <a:ext cx="55887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FFFFFF"/>
                </a:solidFill>
                <a:latin typeface="Helvetica Neue"/>
                <a:ea typeface="Helvetica Neue"/>
                <a:cs typeface="Helvetica Neue"/>
                <a:sym typeface="Helvetica Neue"/>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6" name="Google Shape;226;p43"/>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LT"/>
              <a:t>‹#›</a:t>
            </a:fld>
            <a:endParaRPr/>
          </a:p>
        </p:txBody>
      </p:sp>
      <p:pic>
        <p:nvPicPr>
          <p:cNvPr id="227" name="Google Shape;227;p43"/>
          <p:cNvPicPr preferRelativeResize="0"/>
          <p:nvPr/>
        </p:nvPicPr>
        <p:blipFill rotWithShape="1">
          <a:blip r:embed="rId8">
            <a:alphaModFix/>
          </a:blip>
          <a:srcRect/>
          <a:stretch/>
        </p:blipFill>
        <p:spPr>
          <a:xfrm>
            <a:off x="695838" y="475281"/>
            <a:ext cx="672320" cy="1058902"/>
          </a:xfrm>
          <a:prstGeom prst="rect">
            <a:avLst/>
          </a:prstGeom>
          <a:noFill/>
          <a:ln>
            <a:noFill/>
          </a:ln>
        </p:spPr>
      </p:pic>
      <p:pic>
        <p:nvPicPr>
          <p:cNvPr id="228" name="Google Shape;228;p43"/>
          <p:cNvPicPr preferRelativeResize="0"/>
          <p:nvPr/>
        </p:nvPicPr>
        <p:blipFill rotWithShape="1">
          <a:blip r:embed="rId9">
            <a:alphaModFix/>
          </a:blip>
          <a:srcRect t="5285"/>
          <a:stretch/>
        </p:blipFill>
        <p:spPr>
          <a:xfrm>
            <a:off x="170583" y="475281"/>
            <a:ext cx="329858" cy="6201908"/>
          </a:xfrm>
          <a:prstGeom prst="rect">
            <a:avLst/>
          </a:prstGeom>
          <a:noFill/>
          <a:ln>
            <a:noFill/>
          </a:ln>
        </p:spPr>
      </p:pic>
      <p:sp>
        <p:nvSpPr>
          <p:cNvPr id="229" name="Google Shape;229;p43"/>
          <p:cNvSpPr/>
          <p:nvPr/>
        </p:nvSpPr>
        <p:spPr>
          <a:xfrm>
            <a:off x="11922125" y="6356349"/>
            <a:ext cx="270000" cy="365100"/>
          </a:xfrm>
          <a:prstGeom prst="rect">
            <a:avLst/>
          </a:prstGeom>
          <a:solidFill>
            <a:srgbClr val="8AAE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p43"/>
          <p:cNvSpPr txBox="1">
            <a:spLocks noGrp="1"/>
          </p:cNvSpPr>
          <p:nvPr>
            <p:ph type="body" idx="1"/>
          </p:nvPr>
        </p:nvSpPr>
        <p:spPr>
          <a:xfrm>
            <a:off x="677075" y="1825625"/>
            <a:ext cx="112032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rgbClr val="FFFFFF"/>
              </a:buClr>
              <a:buSzPts val="2800"/>
              <a:buFont typeface="Arial"/>
              <a:buChar char="•"/>
              <a:defRPr sz="2800" b="1" i="0" u="none" strike="noStrike" cap="none">
                <a:solidFill>
                  <a:srgbClr val="FFFFFF"/>
                </a:solidFill>
                <a:latin typeface="Helvetica Neue"/>
                <a:ea typeface="Helvetica Neue"/>
                <a:cs typeface="Helvetica Neue"/>
                <a:sym typeface="Helvetica Neue"/>
              </a:defRPr>
            </a:lvl1pPr>
            <a:lvl2pPr marL="914400" marR="0" lvl="1" indent="-381000" algn="l">
              <a:lnSpc>
                <a:spcPct val="90000"/>
              </a:lnSpc>
              <a:spcBef>
                <a:spcPts val="500"/>
              </a:spcBef>
              <a:spcAft>
                <a:spcPts val="0"/>
              </a:spcAft>
              <a:buClr>
                <a:srgbClr val="FFFFFF"/>
              </a:buClr>
              <a:buSzPts val="2400"/>
              <a:buFont typeface="Arial"/>
              <a:buChar char="•"/>
              <a:defRPr sz="2400" b="1" i="0" u="none" strike="noStrike" cap="none">
                <a:solidFill>
                  <a:srgbClr val="FFFFFF"/>
                </a:solidFill>
                <a:latin typeface="Helvetica Neue"/>
                <a:ea typeface="Helvetica Neue"/>
                <a:cs typeface="Helvetica Neue"/>
                <a:sym typeface="Helvetica Neue"/>
              </a:defRPr>
            </a:lvl2pPr>
            <a:lvl3pPr marL="1371600" marR="0" lvl="2" indent="-355600" algn="l">
              <a:lnSpc>
                <a:spcPct val="90000"/>
              </a:lnSpc>
              <a:spcBef>
                <a:spcPts val="500"/>
              </a:spcBef>
              <a:spcAft>
                <a:spcPts val="0"/>
              </a:spcAft>
              <a:buClr>
                <a:srgbClr val="FFFFFF"/>
              </a:buClr>
              <a:buSzPts val="2000"/>
              <a:buFont typeface="Arial"/>
              <a:buChar char="•"/>
              <a:defRPr sz="2000" b="1" i="0" u="none" strike="noStrike" cap="none">
                <a:solidFill>
                  <a:srgbClr val="FFFFFF"/>
                </a:solidFill>
                <a:latin typeface="Helvetica Neue"/>
                <a:ea typeface="Helvetica Neue"/>
                <a:cs typeface="Helvetica Neue"/>
                <a:sym typeface="Helvetica Neue"/>
              </a:defRPr>
            </a:lvl3pPr>
            <a:lvl4pPr marL="1828800" marR="0" lvl="3" indent="-342900" algn="l">
              <a:lnSpc>
                <a:spcPct val="90000"/>
              </a:lnSpc>
              <a:spcBef>
                <a:spcPts val="500"/>
              </a:spcBef>
              <a:spcAft>
                <a:spcPts val="0"/>
              </a:spcAft>
              <a:buClr>
                <a:srgbClr val="FFFFFF"/>
              </a:buClr>
              <a:buSzPts val="1800"/>
              <a:buFont typeface="Arial"/>
              <a:buChar char="•"/>
              <a:defRPr sz="1800" b="1" i="0" u="none" strike="noStrike" cap="none">
                <a:solidFill>
                  <a:srgbClr val="FFFFFF"/>
                </a:solidFill>
                <a:latin typeface="Helvetica Neue"/>
                <a:ea typeface="Helvetica Neue"/>
                <a:cs typeface="Helvetica Neue"/>
                <a:sym typeface="Helvetica Neue"/>
              </a:defRPr>
            </a:lvl4pPr>
            <a:lvl5pPr marL="2286000" marR="0" lvl="4" indent="-342900" algn="l">
              <a:lnSpc>
                <a:spcPct val="90000"/>
              </a:lnSpc>
              <a:spcBef>
                <a:spcPts val="500"/>
              </a:spcBef>
              <a:spcAft>
                <a:spcPts val="0"/>
              </a:spcAft>
              <a:buClr>
                <a:srgbClr val="FFFFFF"/>
              </a:buClr>
              <a:buSzPts val="1800"/>
              <a:buFont typeface="Arial"/>
              <a:buChar char="•"/>
              <a:defRPr sz="1800" b="1" i="0" u="none" strike="noStrike" cap="none">
                <a:solidFill>
                  <a:srgbClr val="FFFFFF"/>
                </a:solidFill>
                <a:latin typeface="Helvetica Neue"/>
                <a:ea typeface="Helvetica Neue"/>
                <a:cs typeface="Helvetica Neue"/>
                <a:sym typeface="Helvetica Neue"/>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43"/>
          <p:cNvSpPr txBox="1"/>
          <p:nvPr/>
        </p:nvSpPr>
        <p:spPr>
          <a:xfrm>
            <a:off x="500441" y="6399669"/>
            <a:ext cx="3804000" cy="338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800"/>
              <a:buFont typeface="Arial"/>
              <a:buNone/>
            </a:pPr>
            <a:r>
              <a:rPr lang="en-LT" sz="800" b="0" i="0" u="none" strike="noStrike" cap="none">
                <a:solidFill>
                  <a:srgbClr val="FFFFFF"/>
                </a:solidFill>
                <a:latin typeface="Helvetica Neue"/>
                <a:ea typeface="Helvetica Neue"/>
                <a:cs typeface="Helvetica Neue"/>
                <a:sym typeface="Helvetica Neue"/>
              </a:rPr>
              <a:t>This project has received funding from the European Union’s Horizon Europe Research and Innovation program under the grant agreement No. 101188210 </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6.xml"/><Relationship Id="rId16" Type="http://schemas.openxmlformats.org/officeDocument/2006/relationships/image" Target="../media/image24.jpg"/><Relationship Id="rId1" Type="http://schemas.openxmlformats.org/officeDocument/2006/relationships/slideLayout" Target="../slideLayouts/slideLayout10.xml"/><Relationship Id="rId6" Type="http://schemas.openxmlformats.org/officeDocument/2006/relationships/image" Target="../media/image14.png"/><Relationship Id="rId11" Type="http://schemas.openxmlformats.org/officeDocument/2006/relationships/image" Target="../media/image19.jpg"/><Relationship Id="rId5" Type="http://schemas.openxmlformats.org/officeDocument/2006/relationships/image" Target="../media/image13.jpg"/><Relationship Id="rId15" Type="http://schemas.openxmlformats.org/officeDocument/2006/relationships/image" Target="../media/image23.pn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jp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hyperlink" Target="https://www.linkedin.com/in/sven-schade-7359bb10/" TargetMode="External"/><Relationship Id="rId13" Type="http://schemas.openxmlformats.org/officeDocument/2006/relationships/hyperlink" Target="https://www.linkedin.com/in/katrin-vohland-32a97b26/" TargetMode="External"/><Relationship Id="rId18" Type="http://schemas.openxmlformats.org/officeDocument/2006/relationships/image" Target="../media/image28.png"/><Relationship Id="rId3" Type="http://schemas.openxmlformats.org/officeDocument/2006/relationships/hyperlink" Target="mailto:alessia.smaniotto@openedition.org" TargetMode="External"/><Relationship Id="rId7" Type="http://schemas.openxmlformats.org/officeDocument/2006/relationships/hyperlink" Target="mailto:s.schade@ec.europa.eu" TargetMode="External"/><Relationship Id="rId12" Type="http://schemas.openxmlformats.org/officeDocument/2006/relationships/hyperlink" Target="mailto:Katrin.Vohland@nhm-wien.ac.at" TargetMode="External"/><Relationship Id="rId17" Type="http://schemas.openxmlformats.org/officeDocument/2006/relationships/hyperlink" Target="https://www.linkedin.com/in/greg-newman-bb16424/" TargetMode="External"/><Relationship Id="rId2" Type="http://schemas.openxmlformats.org/officeDocument/2006/relationships/notesSlide" Target="../notesSlides/notesSlide7.xml"/><Relationship Id="rId16" Type="http://schemas.openxmlformats.org/officeDocument/2006/relationships/hyperlink" Target="mailto:gregory.newman@colostate.edu" TargetMode="External"/><Relationship Id="rId20" Type="http://schemas.openxmlformats.org/officeDocument/2006/relationships/image" Target="../media/image30.png"/><Relationship Id="rId1" Type="http://schemas.openxmlformats.org/officeDocument/2006/relationships/slideLayout" Target="../slideLayouts/slideLayout11.xml"/><Relationship Id="rId6" Type="http://schemas.openxmlformats.org/officeDocument/2006/relationships/image" Target="../media/image26.png"/><Relationship Id="rId11" Type="http://schemas.openxmlformats.org/officeDocument/2006/relationships/hyperlink" Target="https://www.linkedin.com/in/francoisgrey/" TargetMode="External"/><Relationship Id="rId5" Type="http://schemas.openxmlformats.org/officeDocument/2006/relationships/image" Target="../media/image25.png"/><Relationship Id="rId15" Type="http://schemas.openxmlformats.org/officeDocument/2006/relationships/hyperlink" Target="https://www.linkedin.com/in/evamen/" TargetMode="External"/><Relationship Id="rId10" Type="http://schemas.openxmlformats.org/officeDocument/2006/relationships/hyperlink" Target="mailto:francois.grey@unige.ch" TargetMode="External"/><Relationship Id="rId19" Type="http://schemas.openxmlformats.org/officeDocument/2006/relationships/image" Target="../media/image29.png"/><Relationship Id="rId4" Type="http://schemas.openxmlformats.org/officeDocument/2006/relationships/hyperlink" Target="https://www.linkedin.com/in/alessia-smaniotto-28969925/" TargetMode="External"/><Relationship Id="rId9" Type="http://schemas.openxmlformats.org/officeDocument/2006/relationships/image" Target="../media/image27.png"/><Relationship Id="rId14" Type="http://schemas.openxmlformats.org/officeDocument/2006/relationships/hyperlink" Target="mailto:emendez@bib.uc3m.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3cb527d221f_0_0"/>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LT"/>
              <a:t>3/21/25</a:t>
            </a:r>
            <a:endParaRPr/>
          </a:p>
        </p:txBody>
      </p:sp>
      <p:sp>
        <p:nvSpPr>
          <p:cNvPr id="287" name="Google Shape;287;g3cb527d221f_0_0"/>
          <p:cNvSpPr txBox="1">
            <a:spLocks noGrp="1"/>
          </p:cNvSpPr>
          <p:nvPr>
            <p:ph type="ftr" idx="11"/>
          </p:nvPr>
        </p:nvSpPr>
        <p:spPr>
          <a:xfrm>
            <a:off x="4460318" y="6356350"/>
            <a:ext cx="55887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LT"/>
              <a:t>Presenters info</a:t>
            </a:r>
            <a:endParaRPr/>
          </a:p>
        </p:txBody>
      </p:sp>
      <p:sp>
        <p:nvSpPr>
          <p:cNvPr id="288" name="Google Shape;288;g3cb527d221f_0_0"/>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LT"/>
              <a:t>1</a:t>
            </a:fld>
            <a:endParaRPr/>
          </a:p>
        </p:txBody>
      </p:sp>
      <p:sp>
        <p:nvSpPr>
          <p:cNvPr id="289" name="Google Shape;289;g3cb527d221f_0_0"/>
          <p:cNvSpPr txBox="1">
            <a:spLocks noGrp="1"/>
          </p:cNvSpPr>
          <p:nvPr>
            <p:ph type="body" idx="1"/>
          </p:nvPr>
        </p:nvSpPr>
        <p:spPr>
          <a:xfrm>
            <a:off x="700800" y="1747902"/>
            <a:ext cx="11174400" cy="2778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000"/>
              <a:buNone/>
            </a:pPr>
            <a:r>
              <a:rPr lang="en-LT"/>
              <a:t>BUILDING A FEDERATED FUTURE: CONCEPTUALIZING GOVERNANCE AND SUSTAINABILITY FOR THE PAN-EUROPEAN CITIZEN SCIENCE INFRASTRUCTURE</a:t>
            </a:r>
            <a:endParaRPr/>
          </a:p>
        </p:txBody>
      </p:sp>
      <p:sp>
        <p:nvSpPr>
          <p:cNvPr id="290" name="Google Shape;290;g3cb527d221f_0_0"/>
          <p:cNvSpPr txBox="1">
            <a:spLocks noGrp="1"/>
          </p:cNvSpPr>
          <p:nvPr>
            <p:ph type="body" idx="2"/>
          </p:nvPr>
        </p:nvSpPr>
        <p:spPr>
          <a:xfrm>
            <a:off x="695850" y="4526500"/>
            <a:ext cx="11184300" cy="2041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E8CA"/>
              </a:buClr>
              <a:buSzPts val="1800"/>
              <a:buNone/>
            </a:pPr>
            <a:r>
              <a:rPr lang="en-LT" sz="2500"/>
              <a:t>ECSA 2026, Roundtable, Oulu, Finland </a:t>
            </a:r>
            <a:endParaRPr sz="2500"/>
          </a:p>
          <a:p>
            <a:pPr marL="0" lvl="0" indent="0" algn="ctr" rtl="0">
              <a:lnSpc>
                <a:spcPct val="90000"/>
              </a:lnSpc>
              <a:spcBef>
                <a:spcPts val="0"/>
              </a:spcBef>
              <a:spcAft>
                <a:spcPts val="0"/>
              </a:spcAft>
              <a:buClr>
                <a:srgbClr val="F2E8CA"/>
              </a:buClr>
              <a:buSzPts val="1800"/>
              <a:buNone/>
            </a:pPr>
            <a:endParaRPr/>
          </a:p>
          <a:p>
            <a:pPr marL="0" lvl="0" indent="0" algn="ctr" rtl="0">
              <a:lnSpc>
                <a:spcPct val="90000"/>
              </a:lnSpc>
              <a:spcBef>
                <a:spcPts val="0"/>
              </a:spcBef>
              <a:spcAft>
                <a:spcPts val="0"/>
              </a:spcAft>
              <a:buClr>
                <a:srgbClr val="F2E8CA"/>
              </a:buClr>
              <a:buSzPts val="1800"/>
              <a:buNone/>
            </a:pPr>
            <a:r>
              <a:rPr lang="en-LT" sz="2000"/>
              <a:t>Conveners:</a:t>
            </a:r>
            <a:endParaRPr sz="2000"/>
          </a:p>
          <a:p>
            <a:pPr marL="0" lvl="0" indent="0" algn="ctr" rtl="0">
              <a:lnSpc>
                <a:spcPct val="90000"/>
              </a:lnSpc>
              <a:spcBef>
                <a:spcPts val="0"/>
              </a:spcBef>
              <a:spcAft>
                <a:spcPts val="0"/>
              </a:spcAft>
              <a:buClr>
                <a:srgbClr val="F2E8CA"/>
              </a:buClr>
              <a:buSzPts val="1800"/>
              <a:buNone/>
            </a:pPr>
            <a:r>
              <a:rPr lang="en-LT" sz="2000"/>
              <a:t>Dr. Dilek Fraisl, Dr. Katya Perez Guzman, Fermin Serrano Sanz, Rosy Mondardini, </a:t>
            </a:r>
            <a:endParaRPr sz="2000"/>
          </a:p>
          <a:p>
            <a:pPr marL="0" lvl="0" indent="0" algn="ctr" rtl="0">
              <a:lnSpc>
                <a:spcPct val="90000"/>
              </a:lnSpc>
              <a:spcBef>
                <a:spcPts val="0"/>
              </a:spcBef>
              <a:spcAft>
                <a:spcPts val="0"/>
              </a:spcAft>
              <a:buClr>
                <a:srgbClr val="F2E8CA"/>
              </a:buClr>
              <a:buSzPts val="1800"/>
              <a:buNone/>
            </a:pPr>
            <a:r>
              <a:rPr lang="en-LT" sz="2000"/>
              <a:t>Elisabetta Marafioti</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3cb93519fc1_0_58"/>
          <p:cNvSpPr txBox="1">
            <a:spLocks noGrp="1"/>
          </p:cNvSpPr>
          <p:nvPr>
            <p:ph type="title"/>
          </p:nvPr>
        </p:nvSpPr>
        <p:spPr>
          <a:xfrm>
            <a:off x="1204745" y="290328"/>
            <a:ext cx="11301300" cy="754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200"/>
              <a:buNone/>
            </a:pPr>
            <a:r>
              <a:rPr lang="en-LT"/>
              <a:t>User Stories (example) → functionalities</a:t>
            </a:r>
            <a:r>
              <a:rPr lang="en-LT" sz="2100" b="0"/>
              <a:t> (what and why)</a:t>
            </a:r>
            <a:endParaRPr sz="2100" b="0"/>
          </a:p>
        </p:txBody>
      </p:sp>
      <p:graphicFrame>
        <p:nvGraphicFramePr>
          <p:cNvPr id="417" name="Google Shape;417;g3cb93519fc1_0_58"/>
          <p:cNvGraphicFramePr/>
          <p:nvPr/>
        </p:nvGraphicFramePr>
        <p:xfrm>
          <a:off x="1341200" y="1117267"/>
          <a:ext cx="10154325" cy="4271682"/>
        </p:xfrm>
        <a:graphic>
          <a:graphicData uri="http://schemas.openxmlformats.org/drawingml/2006/table">
            <a:tbl>
              <a:tblPr bandRow="1">
                <a:noFill/>
                <a:tableStyleId>{66AC5296-6C1F-4944-87DF-DCB207B68CA0}</a:tableStyleId>
              </a:tblPr>
              <a:tblGrid>
                <a:gridCol w="3508300">
                  <a:extLst>
                    <a:ext uri="{9D8B030D-6E8A-4147-A177-3AD203B41FA5}">
                      <a16:colId xmlns:a16="http://schemas.microsoft.com/office/drawing/2014/main" val="20000"/>
                    </a:ext>
                  </a:extLst>
                </a:gridCol>
                <a:gridCol w="6646025">
                  <a:extLst>
                    <a:ext uri="{9D8B030D-6E8A-4147-A177-3AD203B41FA5}">
                      <a16:colId xmlns:a16="http://schemas.microsoft.com/office/drawing/2014/main" val="20001"/>
                    </a:ext>
                  </a:extLst>
                </a:gridCol>
              </a:tblGrid>
              <a:tr h="810775">
                <a:tc>
                  <a:txBody>
                    <a:bodyPr/>
                    <a:lstStyle/>
                    <a:p>
                      <a:pPr marL="0" marR="0" lvl="0" indent="0" algn="l" rtl="0">
                        <a:lnSpc>
                          <a:spcPct val="115000"/>
                        </a:lnSpc>
                        <a:spcBef>
                          <a:spcPts val="0"/>
                        </a:spcBef>
                        <a:spcAft>
                          <a:spcPts val="0"/>
                        </a:spcAft>
                        <a:buClr>
                          <a:srgbClr val="000000"/>
                        </a:buClr>
                        <a:buSzPts val="800"/>
                        <a:buFont typeface="Arial"/>
                        <a:buNone/>
                      </a:pPr>
                      <a:r>
                        <a:rPr lang="en-LT" sz="1600" u="none" strike="noStrike" cap="none">
                          <a:solidFill>
                            <a:srgbClr val="888888"/>
                          </a:solidFill>
                          <a:latin typeface="Helvetica Neue"/>
                          <a:ea typeface="Helvetica Neue"/>
                          <a:cs typeface="Helvetica Neue"/>
                          <a:sym typeface="Helvetica Neue"/>
                        </a:rPr>
                        <a:t>User Type</a:t>
                      </a:r>
                      <a:endParaRPr sz="1600" u="none" strike="noStrike" cap="none">
                        <a:solidFill>
                          <a:srgbClr val="888888"/>
                        </a:solidFill>
                        <a:latin typeface="Helvetica Neue"/>
                        <a:ea typeface="Helvetica Neue"/>
                        <a:cs typeface="Helvetica Neue"/>
                        <a:sym typeface="Helvetica Neue"/>
                      </a:endParaRPr>
                    </a:p>
                  </a:txBody>
                  <a:tcPr marL="91425" marR="91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500"/>
                        <a:buFont typeface="Arial"/>
                        <a:buNone/>
                      </a:pPr>
                      <a:r>
                        <a:rPr lang="en-LT" sz="1500" i="1" u="none" strike="noStrike" cap="none">
                          <a:solidFill>
                            <a:schemeClr val="dk1"/>
                          </a:solidFill>
                        </a:rPr>
                        <a:t>As a </a:t>
                      </a:r>
                      <a:r>
                        <a:rPr lang="en-LT" sz="1500" b="1" i="1" u="none" strike="noStrike" cap="none">
                          <a:solidFill>
                            <a:schemeClr val="dk1"/>
                          </a:solidFill>
                        </a:rPr>
                        <a:t>nature enthusiast </a:t>
                      </a:r>
                      <a:r>
                        <a:rPr lang="en-LT" sz="1500" i="1" u="none" strike="noStrike" cap="none">
                          <a:solidFill>
                            <a:schemeClr val="dk1"/>
                          </a:solidFill>
                        </a:rPr>
                        <a:t>(not necessarily an expert),</a:t>
                      </a:r>
                      <a:endParaRPr sz="1500" i="1" u="none" strike="noStrike" cap="none">
                        <a:solidFill>
                          <a:schemeClr val="dk1"/>
                        </a:solidFill>
                      </a:endParaRPr>
                    </a:p>
                  </a:txBody>
                  <a:tcPr marL="91425" marR="91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71225">
                <a:tc>
                  <a:txBody>
                    <a:bodyPr/>
                    <a:lstStyle/>
                    <a:p>
                      <a:pPr marL="0" marR="0" lvl="0" indent="0" algn="l" rtl="0">
                        <a:lnSpc>
                          <a:spcPct val="115000"/>
                        </a:lnSpc>
                        <a:spcBef>
                          <a:spcPts val="0"/>
                        </a:spcBef>
                        <a:spcAft>
                          <a:spcPts val="0"/>
                        </a:spcAft>
                        <a:buClr>
                          <a:srgbClr val="000000"/>
                        </a:buClr>
                        <a:buSzPts val="800"/>
                        <a:buFont typeface="Arial"/>
                        <a:buNone/>
                      </a:pPr>
                      <a:r>
                        <a:rPr lang="en-LT" sz="1600" u="none" strike="noStrike" cap="none">
                          <a:solidFill>
                            <a:srgbClr val="888888"/>
                          </a:solidFill>
                          <a:latin typeface="Helvetica Neue"/>
                          <a:ea typeface="Helvetica Neue"/>
                          <a:cs typeface="Helvetica Neue"/>
                          <a:sym typeface="Helvetica Neue"/>
                        </a:rPr>
                        <a:t>Task / Need</a:t>
                      </a:r>
                      <a:endParaRPr sz="1600" u="none" strike="noStrike" cap="none">
                        <a:solidFill>
                          <a:srgbClr val="888888"/>
                        </a:solidFill>
                        <a:latin typeface="Helvetica Neue"/>
                        <a:ea typeface="Helvetica Neue"/>
                        <a:cs typeface="Helvetica Neue"/>
                        <a:sym typeface="Helvetica Neue"/>
                      </a:endParaRPr>
                    </a:p>
                    <a:p>
                      <a:pPr marL="0" marR="0" lvl="0" indent="0" algn="l" rtl="0">
                        <a:lnSpc>
                          <a:spcPct val="115000"/>
                        </a:lnSpc>
                        <a:spcBef>
                          <a:spcPts val="1600"/>
                        </a:spcBef>
                        <a:spcAft>
                          <a:spcPts val="0"/>
                        </a:spcAft>
                        <a:buClr>
                          <a:srgbClr val="000000"/>
                        </a:buClr>
                        <a:buSzPts val="800"/>
                        <a:buFont typeface="Arial"/>
                        <a:buNone/>
                      </a:pPr>
                      <a:endParaRPr sz="1600" u="none" strike="noStrike" cap="none">
                        <a:solidFill>
                          <a:srgbClr val="888888"/>
                        </a:solidFill>
                        <a:latin typeface="Helvetica Neue"/>
                        <a:ea typeface="Helvetica Neue"/>
                        <a:cs typeface="Helvetica Neue"/>
                        <a:sym typeface="Helvetica Neue"/>
                      </a:endParaRPr>
                    </a:p>
                    <a:p>
                      <a:pPr marL="0" marR="0" lvl="0" indent="0" algn="l" rtl="0">
                        <a:lnSpc>
                          <a:spcPct val="115000"/>
                        </a:lnSpc>
                        <a:spcBef>
                          <a:spcPts val="1600"/>
                        </a:spcBef>
                        <a:spcAft>
                          <a:spcPts val="0"/>
                        </a:spcAft>
                        <a:buClr>
                          <a:srgbClr val="000000"/>
                        </a:buClr>
                        <a:buSzPts val="800"/>
                        <a:buFont typeface="Arial"/>
                        <a:buNone/>
                      </a:pPr>
                      <a:endParaRPr sz="1600" u="none" strike="noStrike" cap="none">
                        <a:solidFill>
                          <a:srgbClr val="888888"/>
                        </a:solidFill>
                        <a:latin typeface="Helvetica Neue"/>
                        <a:ea typeface="Helvetica Neue"/>
                        <a:cs typeface="Helvetica Neue"/>
                        <a:sym typeface="Helvetica Neue"/>
                      </a:endParaRPr>
                    </a:p>
                  </a:txBody>
                  <a:tcPr marL="91425" marR="91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500"/>
                        <a:buFont typeface="Arial"/>
                        <a:buNone/>
                      </a:pPr>
                      <a:r>
                        <a:rPr lang="en-LT" sz="1500" i="1" u="none" strike="noStrike" cap="none">
                          <a:solidFill>
                            <a:schemeClr val="dk1"/>
                          </a:solidFill>
                        </a:rPr>
                        <a:t>I want to </a:t>
                      </a:r>
                      <a:r>
                        <a:rPr lang="en-LT" sz="1500" b="1" i="1" u="none" strike="noStrike" cap="none">
                          <a:solidFill>
                            <a:schemeClr val="dk1"/>
                          </a:solidFill>
                        </a:rPr>
                        <a:t>easily upload my observations</a:t>
                      </a:r>
                      <a:r>
                        <a:rPr lang="en-LT" sz="1500" i="1" u="none" strike="noStrike" cap="none">
                          <a:solidFill>
                            <a:schemeClr val="dk1"/>
                          </a:solidFill>
                        </a:rPr>
                        <a:t> from my mobile phone or camera,</a:t>
                      </a:r>
                      <a:endParaRPr sz="1500" i="1" u="none" strike="noStrike" cap="none">
                        <a:solidFill>
                          <a:schemeClr val="dk1"/>
                        </a:solidFill>
                      </a:endParaRPr>
                    </a:p>
                  </a:txBody>
                  <a:tcPr marL="91425" marR="91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13900">
                <a:tc>
                  <a:txBody>
                    <a:bodyPr/>
                    <a:lstStyle/>
                    <a:p>
                      <a:pPr marL="0" marR="0" lvl="0" indent="0" algn="l" rtl="0">
                        <a:lnSpc>
                          <a:spcPct val="115000"/>
                        </a:lnSpc>
                        <a:spcBef>
                          <a:spcPts val="0"/>
                        </a:spcBef>
                        <a:spcAft>
                          <a:spcPts val="0"/>
                        </a:spcAft>
                        <a:buClr>
                          <a:srgbClr val="000000"/>
                        </a:buClr>
                        <a:buSzPts val="800"/>
                        <a:buFont typeface="Arial"/>
                        <a:buNone/>
                      </a:pPr>
                      <a:r>
                        <a:rPr lang="en-LT" sz="1600" u="none" strike="noStrike" cap="none">
                          <a:solidFill>
                            <a:srgbClr val="888888"/>
                          </a:solidFill>
                          <a:latin typeface="Helvetica Neue"/>
                          <a:ea typeface="Helvetica Neue"/>
                          <a:cs typeface="Helvetica Neue"/>
                          <a:sym typeface="Helvetica Neue"/>
                        </a:rPr>
                        <a:t>Goal / Expected Outcome</a:t>
                      </a:r>
                      <a:endParaRPr sz="1600" u="none" strike="noStrike" cap="none">
                        <a:solidFill>
                          <a:srgbClr val="888888"/>
                        </a:solidFill>
                        <a:latin typeface="Helvetica Neue"/>
                        <a:ea typeface="Helvetica Neue"/>
                        <a:cs typeface="Helvetica Neue"/>
                        <a:sym typeface="Helvetica Neue"/>
                      </a:endParaRPr>
                    </a:p>
                  </a:txBody>
                  <a:tcPr marL="91425" marR="91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500"/>
                        <a:buFont typeface="Arial"/>
                        <a:buNone/>
                      </a:pPr>
                      <a:r>
                        <a:rPr lang="en-LT" sz="1500" i="1" u="none" strike="noStrike" cap="none">
                          <a:solidFill>
                            <a:schemeClr val="dk1"/>
                          </a:solidFill>
                        </a:rPr>
                        <a:t>so I can </a:t>
                      </a:r>
                      <a:r>
                        <a:rPr lang="en-LT" sz="1500" b="1" i="1" u="none" strike="noStrike" cap="none">
                          <a:solidFill>
                            <a:schemeClr val="dk1"/>
                          </a:solidFill>
                        </a:rPr>
                        <a:t>receive confirmations or corrections of my identifications, see how my data is used in projects, maps, reports, or articles, and participate in challenges, bioblitzes, or local projects</a:t>
                      </a:r>
                      <a:endParaRPr sz="1500" b="1" i="1" u="none" strike="noStrike" cap="none">
                        <a:solidFill>
                          <a:schemeClr val="dk1"/>
                        </a:solidFill>
                      </a:endParaRPr>
                    </a:p>
                  </a:txBody>
                  <a:tcPr marL="91425" marR="91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13900">
                <a:tc>
                  <a:txBody>
                    <a:bodyPr/>
                    <a:lstStyle/>
                    <a:p>
                      <a:pPr marL="0" marR="0" lvl="0" indent="0" algn="l" rtl="0">
                        <a:lnSpc>
                          <a:spcPct val="115000"/>
                        </a:lnSpc>
                        <a:spcBef>
                          <a:spcPts val="0"/>
                        </a:spcBef>
                        <a:spcAft>
                          <a:spcPts val="0"/>
                        </a:spcAft>
                        <a:buClr>
                          <a:srgbClr val="000000"/>
                        </a:buClr>
                        <a:buSzPts val="800"/>
                        <a:buFont typeface="Arial"/>
                        <a:buNone/>
                      </a:pPr>
                      <a:r>
                        <a:rPr lang="en-LT" sz="1600" u="none" strike="noStrike" cap="none">
                          <a:solidFill>
                            <a:srgbClr val="888888"/>
                          </a:solidFill>
                          <a:latin typeface="Helvetica Neue"/>
                          <a:ea typeface="Helvetica Neue"/>
                          <a:cs typeface="Helvetica Neue"/>
                          <a:sym typeface="Helvetica Neue"/>
                        </a:rPr>
                        <a:t>Additional Notes</a:t>
                      </a:r>
                      <a:endParaRPr sz="1600" u="none" strike="noStrike" cap="none">
                        <a:solidFill>
                          <a:srgbClr val="888888"/>
                        </a:solidFill>
                        <a:latin typeface="Helvetica Neue"/>
                        <a:ea typeface="Helvetica Neue"/>
                        <a:cs typeface="Helvetica Neue"/>
                        <a:sym typeface="Helvetica Neue"/>
                      </a:endParaRPr>
                    </a:p>
                  </a:txBody>
                  <a:tcPr marL="91425" marR="91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500"/>
                        <a:buFont typeface="Arial"/>
                        <a:buNone/>
                      </a:pPr>
                      <a:r>
                        <a:rPr lang="en-LT" sz="1500" b="1" i="1" u="none" strike="noStrike" cap="none">
                          <a:solidFill>
                            <a:schemeClr val="dk1"/>
                          </a:solidFill>
                        </a:rPr>
                        <a:t>Lack of feedback</a:t>
                      </a:r>
                      <a:r>
                        <a:rPr lang="en-LT" sz="1500" i="1" u="none" strike="noStrike" cap="none">
                          <a:solidFill>
                            <a:schemeClr val="dk1"/>
                          </a:solidFill>
                        </a:rPr>
                        <a:t> on the value of my data, doubts about </a:t>
                      </a:r>
                      <a:r>
                        <a:rPr lang="en-LT" sz="1500" b="1" i="1" u="none" strike="noStrike" cap="none">
                          <a:solidFill>
                            <a:schemeClr val="dk1"/>
                          </a:solidFill>
                        </a:rPr>
                        <a:t>how to improve the quality</a:t>
                      </a:r>
                      <a:r>
                        <a:rPr lang="en-LT" sz="1500" i="1" u="none" strike="noStrike" cap="none">
                          <a:solidFill>
                            <a:schemeClr val="dk1"/>
                          </a:solidFill>
                        </a:rPr>
                        <a:t> of photos or identifications, and </a:t>
                      </a:r>
                      <a:r>
                        <a:rPr lang="en-LT" sz="1500" b="1" i="1" u="none" strike="noStrike" cap="none">
                          <a:solidFill>
                            <a:schemeClr val="dk1"/>
                          </a:solidFill>
                        </a:rPr>
                        <a:t>difficulty understanding how my contributions reach GBIF or are used in science</a:t>
                      </a:r>
                      <a:r>
                        <a:rPr lang="en-LT" sz="1500" i="1" u="none" strike="noStrike" cap="none">
                          <a:solidFill>
                            <a:schemeClr val="dk1"/>
                          </a:solidFill>
                        </a:rPr>
                        <a:t>.</a:t>
                      </a:r>
                      <a:endParaRPr sz="1500" i="1" u="none" strike="noStrike" cap="none">
                        <a:solidFill>
                          <a:schemeClr val="dk1"/>
                        </a:solidFill>
                      </a:endParaRPr>
                    </a:p>
                  </a:txBody>
                  <a:tcPr marL="91425" marR="91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18" name="Google Shape;418;g3cb93519fc1_0_58"/>
          <p:cNvSpPr txBox="1"/>
          <p:nvPr/>
        </p:nvSpPr>
        <p:spPr>
          <a:xfrm>
            <a:off x="5734033" y="5503533"/>
            <a:ext cx="6181500" cy="4926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3cd2fbce42e_0_33"/>
          <p:cNvSpPr txBox="1">
            <a:spLocks noGrp="1"/>
          </p:cNvSpPr>
          <p:nvPr>
            <p:ph type="title"/>
          </p:nvPr>
        </p:nvSpPr>
        <p:spPr>
          <a:xfrm>
            <a:off x="431812" y="1332095"/>
            <a:ext cx="11301300" cy="7545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LT"/>
              <a:t>Initial findings</a:t>
            </a:r>
            <a:endParaRPr/>
          </a:p>
        </p:txBody>
      </p:sp>
      <p:sp>
        <p:nvSpPr>
          <p:cNvPr id="425" name="Google Shape;425;g3cd2fbce42e_0_33"/>
          <p:cNvSpPr txBox="1">
            <a:spLocks noGrp="1"/>
          </p:cNvSpPr>
          <p:nvPr>
            <p:ph type="body" idx="1"/>
          </p:nvPr>
        </p:nvSpPr>
        <p:spPr>
          <a:xfrm>
            <a:off x="431812" y="2232561"/>
            <a:ext cx="11301300" cy="3407700"/>
          </a:xfrm>
          <a:prstGeom prst="rect">
            <a:avLst/>
          </a:prstGeom>
        </p:spPr>
        <p:txBody>
          <a:bodyPr spcFirstLastPara="1" wrap="square" lIns="91425" tIns="45700" rIns="91425" bIns="45700" anchor="t" anchorCtr="0">
            <a:noAutofit/>
          </a:bodyPr>
          <a:lstStyle/>
          <a:p>
            <a:pPr marL="457200" lvl="0" indent="-381000" algn="l" rtl="0">
              <a:spcBef>
                <a:spcPts val="1100"/>
              </a:spcBef>
              <a:spcAft>
                <a:spcPts val="0"/>
              </a:spcAft>
              <a:buSzPts val="2400"/>
              <a:buChar char="-"/>
            </a:pPr>
            <a:r>
              <a:rPr lang="en-LT" b="1"/>
              <a:t>Cross-domain integration</a:t>
            </a:r>
            <a:r>
              <a:rPr lang="en-LT"/>
              <a:t> through a unified infrastructure (shared demand for a single point of access)</a:t>
            </a:r>
            <a:endParaRPr/>
          </a:p>
          <a:p>
            <a:pPr marL="457200" lvl="0" indent="-381000" algn="l" rtl="0">
              <a:spcBef>
                <a:spcPts val="0"/>
              </a:spcBef>
              <a:spcAft>
                <a:spcPts val="0"/>
              </a:spcAft>
              <a:buSzPts val="2400"/>
              <a:buChar char="-"/>
            </a:pPr>
            <a:r>
              <a:rPr lang="en-LT" b="1"/>
              <a:t>Interoperability</a:t>
            </a:r>
            <a:r>
              <a:rPr lang="en-LT"/>
              <a:t> and shared standards to address systemic fragmentation across technical, data sets, and community layers</a:t>
            </a:r>
            <a:endParaRPr/>
          </a:p>
          <a:p>
            <a:pPr marL="457200" lvl="0" indent="-381000" algn="l" rtl="0">
              <a:spcBef>
                <a:spcPts val="0"/>
              </a:spcBef>
              <a:spcAft>
                <a:spcPts val="0"/>
              </a:spcAft>
              <a:buSzPts val="2400"/>
              <a:buChar char="-"/>
            </a:pPr>
            <a:r>
              <a:rPr lang="en-LT" b="1"/>
              <a:t>Federated, modular design</a:t>
            </a:r>
            <a:r>
              <a:rPr lang="en-LT"/>
              <a:t>: allow integration of existing platforms across domain rather than replacing them into using standard interfaces</a:t>
            </a:r>
            <a:endParaRPr/>
          </a:p>
          <a:p>
            <a:pPr marL="457200" lvl="0" indent="-381000" algn="l" rtl="0">
              <a:spcBef>
                <a:spcPts val="0"/>
              </a:spcBef>
              <a:spcAft>
                <a:spcPts val="0"/>
              </a:spcAft>
              <a:buSzPts val="2400"/>
              <a:buChar char="-"/>
            </a:pPr>
            <a:r>
              <a:rPr lang="en-LT" b="1"/>
              <a:t>Data quality</a:t>
            </a:r>
            <a:r>
              <a:rPr lang="en-LT"/>
              <a:t> </a:t>
            </a:r>
            <a:r>
              <a:rPr lang="en-LT" b="1"/>
              <a:t>validation</a:t>
            </a:r>
            <a:r>
              <a:rPr lang="en-LT"/>
              <a:t> and accreditation to ensure scientific rigor and institutional trust.</a:t>
            </a:r>
            <a:endParaRPr/>
          </a:p>
          <a:p>
            <a:pPr marL="457200" lvl="0" indent="-381000" algn="l" rtl="0">
              <a:spcBef>
                <a:spcPts val="0"/>
              </a:spcBef>
              <a:spcAft>
                <a:spcPts val="0"/>
              </a:spcAft>
              <a:buSzPts val="2400"/>
              <a:buChar char="-"/>
            </a:pPr>
            <a:r>
              <a:rPr lang="en-LT" b="1"/>
              <a:t>Long-term sustainability</a:t>
            </a:r>
            <a:r>
              <a:rPr lang="en-LT"/>
              <a:t> vs. project-based lifespan (e.g. hosting data and guarantee project maintenance after grants)</a:t>
            </a:r>
            <a:endParaRPr/>
          </a:p>
          <a:p>
            <a:pPr marL="457200" lvl="0" indent="-381000" algn="l" rtl="0">
              <a:spcBef>
                <a:spcPts val="0"/>
              </a:spcBef>
              <a:spcAft>
                <a:spcPts val="0"/>
              </a:spcAft>
              <a:buSzPts val="2400"/>
              <a:buChar char="-"/>
            </a:pPr>
            <a:r>
              <a:rPr lang="en-LT" b="1"/>
              <a:t>Participatory co-design approach</a:t>
            </a:r>
            <a:r>
              <a:rPr lang="en-LT"/>
              <a:t> strengthens ownership</a:t>
            </a:r>
            <a:endParaRPr/>
          </a:p>
        </p:txBody>
      </p:sp>
      <p:sp>
        <p:nvSpPr>
          <p:cNvPr id="426" name="Google Shape;426;g3cd2fbce42e_0_33"/>
          <p:cNvSpPr txBox="1">
            <a:spLocks noGrp="1"/>
          </p:cNvSpPr>
          <p:nvPr>
            <p:ph type="sldNum" idx="12"/>
          </p:nvPr>
        </p:nvSpPr>
        <p:spPr>
          <a:xfrm>
            <a:off x="11409045" y="6333135"/>
            <a:ext cx="731700" cy="524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LT"/>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3cb93519fc1_0_64"/>
          <p:cNvSpPr txBox="1">
            <a:spLocks noGrp="1"/>
          </p:cNvSpPr>
          <p:nvPr>
            <p:ph type="title"/>
          </p:nvPr>
        </p:nvSpPr>
        <p:spPr>
          <a:xfrm>
            <a:off x="431812" y="1332095"/>
            <a:ext cx="11301300" cy="754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3200"/>
              <a:buNone/>
            </a:pPr>
            <a:r>
              <a:rPr lang="en-LT"/>
              <a:t>Stay in touch!</a:t>
            </a:r>
            <a:endParaRPr/>
          </a:p>
        </p:txBody>
      </p:sp>
      <p:sp>
        <p:nvSpPr>
          <p:cNvPr id="432" name="Google Shape;432;g3cb93519fc1_0_64"/>
          <p:cNvSpPr txBox="1">
            <a:spLocks noGrp="1"/>
          </p:cNvSpPr>
          <p:nvPr>
            <p:ph type="body" idx="1"/>
          </p:nvPr>
        </p:nvSpPr>
        <p:spPr>
          <a:xfrm>
            <a:off x="431812" y="2232561"/>
            <a:ext cx="11301300" cy="3407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100"/>
              </a:spcBef>
              <a:spcAft>
                <a:spcPts val="0"/>
              </a:spcAft>
              <a:buSzPts val="2400"/>
              <a:buNone/>
            </a:pPr>
            <a:endParaRPr/>
          </a:p>
          <a:p>
            <a:pPr marL="0" marR="0" lvl="0" indent="0" algn="ctr" rtl="0">
              <a:lnSpc>
                <a:spcPct val="90000"/>
              </a:lnSpc>
              <a:spcBef>
                <a:spcPts val="1100"/>
              </a:spcBef>
              <a:spcAft>
                <a:spcPts val="0"/>
              </a:spcAft>
              <a:buSzPts val="2400"/>
              <a:buNone/>
            </a:pPr>
            <a:r>
              <a:rPr lang="en-LT" sz="2300" b="1">
                <a:solidFill>
                  <a:srgbClr val="356782"/>
                </a:solidFill>
              </a:rPr>
              <a:t>Linkedin https://www.linkedin.com/company/riecs-concept </a:t>
            </a:r>
            <a:endParaRPr sz="2300" b="1">
              <a:solidFill>
                <a:srgbClr val="356782"/>
              </a:solidFill>
            </a:endParaRPr>
          </a:p>
          <a:p>
            <a:pPr marL="0" marR="0" lvl="0" indent="0" algn="ctr" rtl="0">
              <a:lnSpc>
                <a:spcPct val="90000"/>
              </a:lnSpc>
              <a:spcBef>
                <a:spcPts val="1100"/>
              </a:spcBef>
              <a:spcAft>
                <a:spcPts val="0"/>
              </a:spcAft>
              <a:buSzPts val="2400"/>
              <a:buNone/>
            </a:pPr>
            <a:r>
              <a:rPr lang="en-LT" sz="2300" b="1">
                <a:solidFill>
                  <a:srgbClr val="356782"/>
                </a:solidFill>
              </a:rPr>
              <a:t>Facebook https://www.facebook.com/profile.php?id=61572894387384 </a:t>
            </a:r>
            <a:endParaRPr sz="2300" b="1">
              <a:solidFill>
                <a:srgbClr val="356782"/>
              </a:solidFill>
            </a:endParaRPr>
          </a:p>
          <a:p>
            <a:pPr marL="0" marR="0" lvl="0" indent="0" algn="ctr" rtl="0">
              <a:lnSpc>
                <a:spcPct val="90000"/>
              </a:lnSpc>
              <a:spcBef>
                <a:spcPts val="1100"/>
              </a:spcBef>
              <a:spcAft>
                <a:spcPts val="0"/>
              </a:spcAft>
              <a:buSzPts val="2400"/>
              <a:buNone/>
            </a:pPr>
            <a:r>
              <a:rPr lang="en-LT" sz="2300" b="1">
                <a:solidFill>
                  <a:srgbClr val="356782"/>
                </a:solidFill>
              </a:rPr>
              <a:t>X https://x.com/RIECS_Concept </a:t>
            </a:r>
            <a:endParaRPr sz="2300" b="1">
              <a:solidFill>
                <a:srgbClr val="356782"/>
              </a:solidFill>
            </a:endParaRPr>
          </a:p>
          <a:p>
            <a:pPr marL="0" marR="0" lvl="0" indent="0" algn="ctr" rtl="0">
              <a:lnSpc>
                <a:spcPct val="90000"/>
              </a:lnSpc>
              <a:spcBef>
                <a:spcPts val="1100"/>
              </a:spcBef>
              <a:spcAft>
                <a:spcPts val="0"/>
              </a:spcAft>
              <a:buSzPts val="2400"/>
              <a:buNone/>
            </a:pPr>
            <a:r>
              <a:rPr lang="en-LT" sz="2300" b="1">
                <a:solidFill>
                  <a:srgbClr val="356782"/>
                </a:solidFill>
              </a:rPr>
              <a:t>Bluesky https://bsky.app/profile/riecs-concept.bsky.social </a:t>
            </a:r>
            <a:endParaRPr sz="2300" b="1">
              <a:solidFill>
                <a:srgbClr val="356782"/>
              </a:solidFill>
            </a:endParaRPr>
          </a:p>
          <a:p>
            <a:pPr marL="0" marR="0" lvl="0" indent="0" algn="ctr" rtl="0">
              <a:lnSpc>
                <a:spcPct val="90000"/>
              </a:lnSpc>
              <a:spcBef>
                <a:spcPts val="1100"/>
              </a:spcBef>
              <a:spcAft>
                <a:spcPts val="0"/>
              </a:spcAft>
              <a:buSzPts val="2400"/>
              <a:buNone/>
            </a:pPr>
            <a:r>
              <a:rPr lang="en-LT" sz="2300" b="1">
                <a:solidFill>
                  <a:srgbClr val="356782"/>
                </a:solidFill>
              </a:rPr>
              <a:t>Instagram https://www.instagram.com/riecsconcept/</a:t>
            </a:r>
            <a:endParaRPr sz="2300" b="1">
              <a:solidFill>
                <a:srgbClr val="356782"/>
              </a:solidFill>
            </a:endParaRPr>
          </a:p>
          <a:p>
            <a:pPr marL="0" marR="0" lvl="0" indent="0" algn="ctr" rtl="0">
              <a:lnSpc>
                <a:spcPct val="90000"/>
              </a:lnSpc>
              <a:spcBef>
                <a:spcPts val="1100"/>
              </a:spcBef>
              <a:spcAft>
                <a:spcPts val="0"/>
              </a:spcAft>
              <a:buSzPts val="2400"/>
              <a:buNone/>
            </a:pPr>
            <a:endParaRPr sz="2300" b="1"/>
          </a:p>
        </p:txBody>
      </p:sp>
      <p:sp>
        <p:nvSpPr>
          <p:cNvPr id="433" name="Google Shape;433;g3cb93519fc1_0_64"/>
          <p:cNvSpPr txBox="1">
            <a:spLocks noGrp="1"/>
          </p:cNvSpPr>
          <p:nvPr>
            <p:ph type="title"/>
          </p:nvPr>
        </p:nvSpPr>
        <p:spPr>
          <a:xfrm>
            <a:off x="8865808" y="302833"/>
            <a:ext cx="3274800" cy="7545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SzPct val="100000"/>
              <a:buNone/>
            </a:pPr>
            <a:r>
              <a:rPr lang="en-LT">
                <a:solidFill>
                  <a:schemeClr val="accent2"/>
                </a:solidFill>
              </a:rPr>
              <a:t>concept.riecs.eu</a:t>
            </a:r>
            <a:endParaRPr>
              <a:solidFill>
                <a:schemeClr val="accent2"/>
              </a:solidFill>
            </a:endParaRPr>
          </a:p>
          <a:p>
            <a:pPr marL="0" lvl="0" indent="0" algn="l" rtl="0">
              <a:lnSpc>
                <a:spcPct val="90000"/>
              </a:lnSpc>
              <a:spcBef>
                <a:spcPts val="0"/>
              </a:spcBef>
              <a:spcAft>
                <a:spcPts val="0"/>
              </a:spcAft>
              <a:buSzPct val="100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3cb527d221f_0_75"/>
          <p:cNvSpPr txBox="1">
            <a:spLocks noGrp="1"/>
          </p:cNvSpPr>
          <p:nvPr>
            <p:ph type="title"/>
          </p:nvPr>
        </p:nvSpPr>
        <p:spPr>
          <a:xfrm>
            <a:off x="1556599" y="239475"/>
            <a:ext cx="10323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D4257"/>
              </a:buClr>
              <a:buSzPts val="4000"/>
              <a:buFont typeface="Helvetica Neue"/>
              <a:buNone/>
            </a:pPr>
            <a:r>
              <a:rPr lang="en-LT" sz="5900"/>
              <a:t>Debate</a:t>
            </a:r>
            <a:endParaRPr sz="5900"/>
          </a:p>
        </p:txBody>
      </p:sp>
      <p:sp>
        <p:nvSpPr>
          <p:cNvPr id="439" name="Google Shape;439;g3cb527d221f_0_75"/>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LT"/>
              <a:t>3/21/25</a:t>
            </a:r>
            <a:endParaRPr/>
          </a:p>
        </p:txBody>
      </p:sp>
      <p:sp>
        <p:nvSpPr>
          <p:cNvPr id="440" name="Google Shape;440;g3cb527d221f_0_75"/>
          <p:cNvSpPr txBox="1">
            <a:spLocks noGrp="1"/>
          </p:cNvSpPr>
          <p:nvPr>
            <p:ph type="ftr" idx="11"/>
          </p:nvPr>
        </p:nvSpPr>
        <p:spPr>
          <a:xfrm>
            <a:off x="4460317" y="6356350"/>
            <a:ext cx="55887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LT"/>
              <a:t>Presenters info</a:t>
            </a:r>
            <a:endParaRPr/>
          </a:p>
        </p:txBody>
      </p:sp>
      <p:sp>
        <p:nvSpPr>
          <p:cNvPr id="441" name="Google Shape;441;g3cb527d221f_0_75"/>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LT"/>
              <a:t>13</a:t>
            </a:fld>
            <a:endParaRPr/>
          </a:p>
        </p:txBody>
      </p:sp>
      <p:sp>
        <p:nvSpPr>
          <p:cNvPr id="442" name="Google Shape;442;g3cb527d221f_0_75"/>
          <p:cNvSpPr txBox="1">
            <a:spLocks noGrp="1"/>
          </p:cNvSpPr>
          <p:nvPr>
            <p:ph type="body" idx="1"/>
          </p:nvPr>
        </p:nvSpPr>
        <p:spPr>
          <a:xfrm>
            <a:off x="694700" y="1982342"/>
            <a:ext cx="11185500" cy="4203000"/>
          </a:xfrm>
          <a:prstGeom prst="rect">
            <a:avLst/>
          </a:prstGeom>
          <a:noFill/>
          <a:ln>
            <a:noFill/>
          </a:ln>
        </p:spPr>
        <p:txBody>
          <a:bodyPr spcFirstLastPara="1" wrap="square" lIns="91425" tIns="45700" rIns="91425" bIns="45700" anchor="t" anchorCtr="0">
            <a:normAutofit fontScale="85000" lnSpcReduction="20000"/>
          </a:bodyPr>
          <a:lstStyle/>
          <a:p>
            <a:pPr marL="457200" lvl="0" indent="0" algn="l" rtl="0">
              <a:lnSpc>
                <a:spcPct val="90000"/>
              </a:lnSpc>
              <a:spcBef>
                <a:spcPts val="0"/>
              </a:spcBef>
              <a:spcAft>
                <a:spcPts val="0"/>
              </a:spcAft>
              <a:buNone/>
            </a:pPr>
            <a:endParaRPr sz="3000" b="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b="0">
              <a:solidFill>
                <a:schemeClr val="dk1"/>
              </a:solidFill>
              <a:latin typeface="Arial"/>
              <a:ea typeface="Arial"/>
              <a:cs typeface="Arial"/>
              <a:sym typeface="Arial"/>
            </a:endParaRPr>
          </a:p>
          <a:p>
            <a:pPr marL="457200" lvl="0" indent="-390525" algn="l" rtl="0">
              <a:lnSpc>
                <a:spcPct val="100000"/>
              </a:lnSpc>
              <a:spcBef>
                <a:spcPts val="0"/>
              </a:spcBef>
              <a:spcAft>
                <a:spcPts val="0"/>
              </a:spcAft>
              <a:buClr>
                <a:schemeClr val="dk1"/>
              </a:buClr>
              <a:buSzPct val="107142"/>
              <a:buChar char="•"/>
            </a:pPr>
            <a:r>
              <a:rPr lang="en-LT" b="0">
                <a:solidFill>
                  <a:schemeClr val="dk1"/>
                </a:solidFill>
                <a:latin typeface="Arial"/>
                <a:ea typeface="Arial"/>
                <a:cs typeface="Arial"/>
                <a:sym typeface="Arial"/>
              </a:rPr>
              <a:t>Frederike Schmitz, Open Science NL (Dutch Research Council)</a:t>
            </a:r>
            <a:endParaRPr b="0">
              <a:solidFill>
                <a:schemeClr val="dk1"/>
              </a:solidFill>
              <a:latin typeface="Arial"/>
              <a:ea typeface="Arial"/>
              <a:cs typeface="Arial"/>
              <a:sym typeface="Arial"/>
            </a:endParaRPr>
          </a:p>
          <a:p>
            <a:pPr marL="457200" lvl="0" indent="-390525" algn="l" rtl="0">
              <a:lnSpc>
                <a:spcPct val="100000"/>
              </a:lnSpc>
              <a:spcBef>
                <a:spcPts val="0"/>
              </a:spcBef>
              <a:spcAft>
                <a:spcPts val="0"/>
              </a:spcAft>
              <a:buClr>
                <a:schemeClr val="dk1"/>
              </a:buClr>
              <a:buSzPct val="107142"/>
              <a:buFont typeface="Arial"/>
              <a:buChar char="•"/>
            </a:pPr>
            <a:r>
              <a:rPr lang="en-LT" b="0">
                <a:solidFill>
                  <a:schemeClr val="dk1"/>
                </a:solidFill>
                <a:latin typeface="Arial"/>
                <a:ea typeface="Arial"/>
                <a:cs typeface="Arial"/>
                <a:sym typeface="Arial"/>
              </a:rPr>
              <a:t>Austin Mast, Citizen Science Global Partnership (CSGP), Association for Advancing Participatory Sciences (AAPS)</a:t>
            </a:r>
            <a:endParaRPr b="0">
              <a:solidFill>
                <a:schemeClr val="dk1"/>
              </a:solidFill>
              <a:latin typeface="Arial"/>
              <a:ea typeface="Arial"/>
              <a:cs typeface="Arial"/>
              <a:sym typeface="Arial"/>
            </a:endParaRPr>
          </a:p>
          <a:p>
            <a:pPr marL="457200" lvl="0" indent="-390525" algn="l" rtl="0">
              <a:lnSpc>
                <a:spcPct val="100000"/>
              </a:lnSpc>
              <a:spcBef>
                <a:spcPts val="0"/>
              </a:spcBef>
              <a:spcAft>
                <a:spcPts val="0"/>
              </a:spcAft>
              <a:buClr>
                <a:schemeClr val="dk1"/>
              </a:buClr>
              <a:buSzPct val="107142"/>
              <a:buChar char="•"/>
            </a:pPr>
            <a:r>
              <a:rPr lang="en-LT" b="0">
                <a:solidFill>
                  <a:schemeClr val="dk1"/>
                </a:solidFill>
                <a:latin typeface="Arial"/>
                <a:ea typeface="Arial"/>
                <a:cs typeface="Arial"/>
                <a:sym typeface="Arial"/>
              </a:rPr>
              <a:t>Timo Pyhälahti, Finnish Environment Institute (Syke)</a:t>
            </a:r>
            <a:endParaRPr b="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b="0">
              <a:solidFill>
                <a:schemeClr val="dk1"/>
              </a:solidFill>
              <a:latin typeface="Arial"/>
              <a:ea typeface="Arial"/>
              <a:cs typeface="Arial"/>
              <a:sym typeface="Arial"/>
            </a:endParaRPr>
          </a:p>
          <a:p>
            <a:pPr marL="457200" lvl="0" indent="-379730" algn="l" rtl="0">
              <a:lnSpc>
                <a:spcPct val="100000"/>
              </a:lnSpc>
              <a:spcBef>
                <a:spcPts val="0"/>
              </a:spcBef>
              <a:spcAft>
                <a:spcPts val="0"/>
              </a:spcAft>
              <a:buClr>
                <a:schemeClr val="dk1"/>
              </a:buClr>
              <a:buSzPct val="100000"/>
              <a:buChar char="•"/>
            </a:pPr>
            <a:r>
              <a:rPr lang="en-LT" b="0">
                <a:solidFill>
                  <a:schemeClr val="dk1"/>
                </a:solidFill>
                <a:latin typeface="Arial"/>
                <a:ea typeface="Arial"/>
                <a:cs typeface="Arial"/>
                <a:sym typeface="Arial"/>
              </a:rPr>
              <a:t>Dilek Fraisl, CSGP &amp; IIASA</a:t>
            </a:r>
            <a:endParaRPr b="0">
              <a:solidFill>
                <a:schemeClr val="dk1"/>
              </a:solidFill>
              <a:latin typeface="Arial"/>
              <a:ea typeface="Arial"/>
              <a:cs typeface="Arial"/>
              <a:sym typeface="Arial"/>
            </a:endParaRPr>
          </a:p>
          <a:p>
            <a:pPr marL="457200" lvl="0" indent="-379730" algn="l" rtl="0">
              <a:lnSpc>
                <a:spcPct val="100000"/>
              </a:lnSpc>
              <a:spcBef>
                <a:spcPts val="0"/>
              </a:spcBef>
              <a:spcAft>
                <a:spcPts val="0"/>
              </a:spcAft>
              <a:buClr>
                <a:schemeClr val="dk1"/>
              </a:buClr>
              <a:buSzPct val="100000"/>
              <a:buChar char="•"/>
            </a:pPr>
            <a:r>
              <a:rPr lang="en-LT" b="0">
                <a:solidFill>
                  <a:schemeClr val="dk1"/>
                </a:solidFill>
                <a:latin typeface="Arial"/>
                <a:ea typeface="Arial"/>
                <a:cs typeface="Arial"/>
                <a:sym typeface="Arial"/>
              </a:rPr>
              <a:t>Katya Perez Guzman, CSGP &amp; IIASA</a:t>
            </a:r>
            <a:endParaRPr b="0">
              <a:solidFill>
                <a:schemeClr val="dk1"/>
              </a:solidFill>
              <a:latin typeface="Arial"/>
              <a:ea typeface="Arial"/>
              <a:cs typeface="Arial"/>
              <a:sym typeface="Arial"/>
            </a:endParaRPr>
          </a:p>
          <a:p>
            <a:pPr marL="457200" lvl="0" indent="-379730" algn="l" rtl="0">
              <a:lnSpc>
                <a:spcPct val="100000"/>
              </a:lnSpc>
              <a:spcBef>
                <a:spcPts val="0"/>
              </a:spcBef>
              <a:spcAft>
                <a:spcPts val="0"/>
              </a:spcAft>
              <a:buClr>
                <a:schemeClr val="dk1"/>
              </a:buClr>
              <a:buSzPct val="100000"/>
              <a:buFont typeface="Arial"/>
              <a:buChar char="•"/>
            </a:pPr>
            <a:r>
              <a:rPr lang="en-LT" b="0">
                <a:solidFill>
                  <a:schemeClr val="dk1"/>
                </a:solidFill>
                <a:latin typeface="Arial"/>
                <a:ea typeface="Arial"/>
                <a:cs typeface="Arial"/>
                <a:sym typeface="Arial"/>
              </a:rPr>
              <a:t>Fermín Serrano Sanz, Ibercivis</a:t>
            </a:r>
            <a:endParaRPr b="0">
              <a:solidFill>
                <a:schemeClr val="dk1"/>
              </a:solidFill>
              <a:latin typeface="Arial"/>
              <a:ea typeface="Arial"/>
              <a:cs typeface="Arial"/>
              <a:sym typeface="Arial"/>
            </a:endParaRPr>
          </a:p>
          <a:p>
            <a:pPr marL="457200" lvl="0" indent="-379730" algn="l" rtl="0">
              <a:lnSpc>
                <a:spcPct val="100000"/>
              </a:lnSpc>
              <a:spcBef>
                <a:spcPts val="0"/>
              </a:spcBef>
              <a:spcAft>
                <a:spcPts val="0"/>
              </a:spcAft>
              <a:buClr>
                <a:schemeClr val="dk1"/>
              </a:buClr>
              <a:buSzPct val="100000"/>
              <a:buFont typeface="Arial"/>
              <a:buChar char="•"/>
            </a:pPr>
            <a:r>
              <a:rPr lang="en-LT" b="0">
                <a:solidFill>
                  <a:schemeClr val="dk1"/>
                </a:solidFill>
                <a:latin typeface="Arial"/>
                <a:ea typeface="Arial"/>
                <a:cs typeface="Arial"/>
                <a:sym typeface="Arial"/>
              </a:rPr>
              <a:t>Rosy Mondardini, Citizen Science Zürich</a:t>
            </a:r>
            <a:endParaRPr b="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b="0">
              <a:solidFill>
                <a:schemeClr val="dk1"/>
              </a:solidFill>
              <a:latin typeface="Arial"/>
              <a:ea typeface="Arial"/>
              <a:cs typeface="Arial"/>
              <a:sym typeface="Arial"/>
            </a:endParaRPr>
          </a:p>
          <a:p>
            <a:pPr marL="0" lvl="0" indent="0" algn="just" rtl="0">
              <a:lnSpc>
                <a:spcPct val="90000"/>
              </a:lnSpc>
              <a:spcBef>
                <a:spcPts val="0"/>
              </a:spcBef>
              <a:spcAft>
                <a:spcPts val="0"/>
              </a:spcAft>
              <a:buNone/>
            </a:pPr>
            <a:endParaRPr sz="3000" b="0">
              <a:solidFill>
                <a:srgbClr val="00213B"/>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8"/>
          <p:cNvSpPr txBox="1">
            <a:spLocks noGrp="1"/>
          </p:cNvSpPr>
          <p:nvPr>
            <p:ph type="title"/>
          </p:nvPr>
        </p:nvSpPr>
        <p:spPr>
          <a:xfrm>
            <a:off x="695838" y="1858372"/>
            <a:ext cx="11184300" cy="2534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D4257"/>
              </a:buClr>
              <a:buSzPts val="4000"/>
              <a:buFont typeface="Helvetica Neue"/>
              <a:buNone/>
            </a:pPr>
            <a:r>
              <a:rPr lang="en-L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Group Work</a:t>
            </a:r>
            <a:endParaRPr/>
          </a:p>
        </p:txBody>
      </p:sp>
      <p:sp>
        <p:nvSpPr>
          <p:cNvPr id="448" name="Google Shape;448;p8"/>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LT"/>
              <a:t>3/21/25</a:t>
            </a:r>
            <a:endParaRPr/>
          </a:p>
        </p:txBody>
      </p:sp>
      <p:sp>
        <p:nvSpPr>
          <p:cNvPr id="449" name="Google Shape;449;p8"/>
          <p:cNvSpPr txBox="1">
            <a:spLocks noGrp="1"/>
          </p:cNvSpPr>
          <p:nvPr>
            <p:ph type="ftr" idx="11"/>
          </p:nvPr>
        </p:nvSpPr>
        <p:spPr>
          <a:xfrm>
            <a:off x="4460317" y="6356350"/>
            <a:ext cx="55887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LT"/>
              <a:t>Presenters info</a:t>
            </a:r>
            <a:endParaRPr/>
          </a:p>
        </p:txBody>
      </p:sp>
      <p:sp>
        <p:nvSpPr>
          <p:cNvPr id="450" name="Google Shape;450;p8"/>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LT"/>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3cb527d221f_0_83"/>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D4257"/>
              </a:buClr>
              <a:buSzPts val="4000"/>
              <a:buFont typeface="Helvetica Neue"/>
              <a:buNone/>
            </a:pPr>
            <a:r>
              <a:rPr lang="en-LT">
                <a:solidFill>
                  <a:srgbClr val="3D4257"/>
                </a:solidFill>
              </a:rPr>
              <a:t>What we expect from you today?</a:t>
            </a:r>
            <a:endParaRPr/>
          </a:p>
        </p:txBody>
      </p:sp>
      <p:sp>
        <p:nvSpPr>
          <p:cNvPr id="456" name="Google Shape;456;g3cb527d221f_0_83"/>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LT"/>
              <a:t>3/21/25</a:t>
            </a:r>
            <a:endParaRPr/>
          </a:p>
        </p:txBody>
      </p:sp>
      <p:sp>
        <p:nvSpPr>
          <p:cNvPr id="457" name="Google Shape;457;g3cb527d221f_0_83"/>
          <p:cNvSpPr txBox="1">
            <a:spLocks noGrp="1"/>
          </p:cNvSpPr>
          <p:nvPr>
            <p:ph type="ftr" idx="11"/>
          </p:nvPr>
        </p:nvSpPr>
        <p:spPr>
          <a:xfrm>
            <a:off x="4460317" y="6356350"/>
            <a:ext cx="55887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LT"/>
              <a:t>Presenters info</a:t>
            </a:r>
            <a:endParaRPr/>
          </a:p>
        </p:txBody>
      </p:sp>
      <p:sp>
        <p:nvSpPr>
          <p:cNvPr id="458" name="Google Shape;458;g3cb527d221f_0_83"/>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LT"/>
              <a:t>15</a:t>
            </a:fld>
            <a:endParaRPr/>
          </a:p>
        </p:txBody>
      </p:sp>
      <p:sp>
        <p:nvSpPr>
          <p:cNvPr id="459" name="Google Shape;459;g3cb527d221f_0_83"/>
          <p:cNvSpPr txBox="1">
            <a:spLocks noGrp="1"/>
          </p:cNvSpPr>
          <p:nvPr>
            <p:ph type="body" idx="1"/>
          </p:nvPr>
        </p:nvSpPr>
        <p:spPr>
          <a:xfrm>
            <a:off x="695325" y="1885167"/>
            <a:ext cx="11185500" cy="4203000"/>
          </a:xfrm>
          <a:prstGeom prst="rect">
            <a:avLst/>
          </a:prstGeom>
          <a:noFill/>
          <a:ln>
            <a:noFill/>
          </a:ln>
        </p:spPr>
        <p:txBody>
          <a:bodyPr spcFirstLastPara="1" wrap="square" lIns="91425" tIns="45700" rIns="91425" bIns="45700" anchor="t" anchorCtr="0">
            <a:normAutofit/>
          </a:bodyPr>
          <a:lstStyle/>
          <a:p>
            <a:pPr marL="12700" lvl="0" indent="0" algn="l" rtl="0">
              <a:spcBef>
                <a:spcPts val="1000"/>
              </a:spcBef>
              <a:spcAft>
                <a:spcPts val="0"/>
              </a:spcAft>
              <a:buClr>
                <a:schemeClr val="dk1"/>
              </a:buClr>
              <a:buSzPts val="1100"/>
              <a:buFont typeface="Arial"/>
              <a:buNone/>
            </a:pPr>
            <a:r>
              <a:rPr lang="en-LT" b="0">
                <a:solidFill>
                  <a:srgbClr val="426D85"/>
                </a:solidFill>
                <a:latin typeface="Arial"/>
                <a:ea typeface="Arial"/>
                <a:cs typeface="Arial"/>
                <a:sym typeface="Arial"/>
              </a:rPr>
              <a:t>•</a:t>
            </a:r>
            <a:r>
              <a:rPr lang="en-LT" sz="2000" b="0">
                <a:solidFill>
                  <a:srgbClr val="426D85"/>
                </a:solidFill>
                <a:latin typeface="Tahoma"/>
                <a:ea typeface="Tahoma"/>
                <a:cs typeface="Tahoma"/>
                <a:sym typeface="Tahoma"/>
              </a:rPr>
              <a:t>Sign consent form (required for ethics and GDPR compliance).</a:t>
            </a:r>
            <a:endParaRPr sz="2000" b="0">
              <a:solidFill>
                <a:srgbClr val="426D85"/>
              </a:solidFill>
              <a:latin typeface="Tahoma"/>
              <a:ea typeface="Tahoma"/>
              <a:cs typeface="Tahoma"/>
              <a:sym typeface="Tahoma"/>
            </a:endParaRPr>
          </a:p>
          <a:p>
            <a:pPr marL="12700" lvl="0" indent="444500" algn="l" rtl="0">
              <a:spcBef>
                <a:spcPts val="1000"/>
              </a:spcBef>
              <a:spcAft>
                <a:spcPts val="0"/>
              </a:spcAft>
              <a:buClr>
                <a:schemeClr val="dk1"/>
              </a:buClr>
              <a:buSzPts val="1100"/>
              <a:buFont typeface="Arial"/>
              <a:buNone/>
            </a:pPr>
            <a:r>
              <a:rPr lang="en-LT" b="0">
                <a:latin typeface="Arial"/>
                <a:ea typeface="Arial"/>
                <a:cs typeface="Arial"/>
                <a:sym typeface="Arial"/>
              </a:rPr>
              <a:t>•</a:t>
            </a:r>
            <a:r>
              <a:rPr lang="en-LT" sz="2000" b="0">
                <a:latin typeface="Tahoma"/>
                <a:ea typeface="Tahoma"/>
                <a:cs typeface="Tahoma"/>
                <a:sym typeface="Tahoma"/>
              </a:rPr>
              <a:t>If you agree in the consent form, your names will be included in the set of contributors to the conceptual design  (e.g. the first catalogue to be delivered next Summer 2026)</a:t>
            </a:r>
            <a:endParaRPr sz="2000" b="0">
              <a:latin typeface="Tahoma"/>
              <a:ea typeface="Tahoma"/>
              <a:cs typeface="Tahoma"/>
              <a:sym typeface="Tahoma"/>
            </a:endParaRPr>
          </a:p>
          <a:p>
            <a:pPr marL="12700" lvl="0" indent="0" algn="l" rtl="0">
              <a:spcBef>
                <a:spcPts val="1000"/>
              </a:spcBef>
              <a:spcAft>
                <a:spcPts val="0"/>
              </a:spcAft>
              <a:buClr>
                <a:schemeClr val="dk1"/>
              </a:buClr>
              <a:buSzPts val="1100"/>
              <a:buFont typeface="Arial"/>
              <a:buNone/>
            </a:pPr>
            <a:r>
              <a:rPr lang="en-LT" sz="2000" b="0">
                <a:latin typeface="Tahoma"/>
                <a:ea typeface="Tahoma"/>
                <a:cs typeface="Tahoma"/>
                <a:sym typeface="Tahoma"/>
              </a:rPr>
              <a:t>---------------------</a:t>
            </a:r>
            <a:endParaRPr sz="2000" b="0">
              <a:latin typeface="Tahoma"/>
              <a:ea typeface="Tahoma"/>
              <a:cs typeface="Tahoma"/>
              <a:sym typeface="Tahoma"/>
            </a:endParaRPr>
          </a:p>
          <a:p>
            <a:pPr marL="12700" lvl="0" indent="0" algn="l" rtl="0">
              <a:spcBef>
                <a:spcPts val="1000"/>
              </a:spcBef>
              <a:spcAft>
                <a:spcPts val="0"/>
              </a:spcAft>
              <a:buClr>
                <a:schemeClr val="dk1"/>
              </a:buClr>
              <a:buSzPts val="1100"/>
              <a:buFont typeface="Arial"/>
              <a:buNone/>
            </a:pPr>
            <a:r>
              <a:rPr lang="en-LT" b="0">
                <a:latin typeface="Arial"/>
                <a:ea typeface="Arial"/>
                <a:cs typeface="Arial"/>
                <a:sym typeface="Arial"/>
              </a:rPr>
              <a:t>•</a:t>
            </a:r>
            <a:r>
              <a:rPr lang="en-LT" sz="2000" b="0">
                <a:latin typeface="Tahoma"/>
                <a:ea typeface="Tahoma"/>
                <a:cs typeface="Tahoma"/>
                <a:sym typeface="Tahoma"/>
              </a:rPr>
              <a:t>Fill out your User Story (next 20 mins): short narratives describing your needs, expectations, and challenges when engaging in citizen science or using infrastructures. </a:t>
            </a:r>
            <a:endParaRPr sz="2000" b="0">
              <a:latin typeface="Tahoma"/>
              <a:ea typeface="Tahoma"/>
              <a:cs typeface="Tahoma"/>
              <a:sym typeface="Tahoma"/>
            </a:endParaRPr>
          </a:p>
          <a:p>
            <a:pPr marL="12700" lvl="0" indent="0" algn="l" rtl="0">
              <a:spcBef>
                <a:spcPts val="1000"/>
              </a:spcBef>
              <a:spcAft>
                <a:spcPts val="0"/>
              </a:spcAft>
              <a:buClr>
                <a:schemeClr val="dk1"/>
              </a:buClr>
              <a:buSzPts val="1100"/>
              <a:buFont typeface="Arial"/>
              <a:buNone/>
            </a:pPr>
            <a:r>
              <a:rPr lang="en-LT" sz="2400" b="0">
                <a:latin typeface="Arial"/>
                <a:ea typeface="Arial"/>
                <a:cs typeface="Arial"/>
                <a:sym typeface="Arial"/>
              </a:rPr>
              <a:t>•</a:t>
            </a:r>
            <a:r>
              <a:rPr lang="en-LT" sz="2000" b="0">
                <a:latin typeface="Tahoma"/>
                <a:ea typeface="Tahoma"/>
                <a:cs typeface="Tahoma"/>
                <a:sym typeface="Tahoma"/>
              </a:rPr>
              <a:t>Example:</a:t>
            </a:r>
            <a:endParaRPr sz="2000" b="0">
              <a:latin typeface="Tahoma"/>
              <a:ea typeface="Tahoma"/>
              <a:cs typeface="Tahoma"/>
              <a:sym typeface="Tahoma"/>
            </a:endParaRPr>
          </a:p>
          <a:p>
            <a:pPr marL="990600" lvl="0" indent="0" algn="ctr" rtl="0">
              <a:spcBef>
                <a:spcPts val="500"/>
              </a:spcBef>
              <a:spcAft>
                <a:spcPts val="0"/>
              </a:spcAft>
              <a:buClr>
                <a:schemeClr val="dk1"/>
              </a:buClr>
              <a:buSzPts val="1100"/>
              <a:buFont typeface="Arial"/>
              <a:buNone/>
            </a:pPr>
            <a:r>
              <a:rPr lang="en-LT" sz="1600" b="0">
                <a:latin typeface="Tahoma"/>
                <a:ea typeface="Tahoma"/>
                <a:cs typeface="Tahoma"/>
                <a:sym typeface="Tahoma"/>
              </a:rPr>
              <a:t>  </a:t>
            </a:r>
            <a:r>
              <a:rPr lang="en-LT" sz="2000" b="0">
                <a:latin typeface="Tahoma"/>
                <a:ea typeface="Tahoma"/>
                <a:cs typeface="Tahoma"/>
                <a:sym typeface="Tahoma"/>
              </a:rPr>
              <a:t>“As a </a:t>
            </a:r>
            <a:r>
              <a:rPr lang="en-LT" sz="2000" b="0">
                <a:solidFill>
                  <a:srgbClr val="FF0000"/>
                </a:solidFill>
                <a:latin typeface="Tahoma"/>
                <a:ea typeface="Tahoma"/>
                <a:cs typeface="Tahoma"/>
                <a:sym typeface="Tahoma"/>
              </a:rPr>
              <a:t>city policy officer</a:t>
            </a:r>
            <a:r>
              <a:rPr lang="en-LT" sz="2000" b="0">
                <a:latin typeface="Tahoma"/>
                <a:ea typeface="Tahoma"/>
                <a:cs typeface="Tahoma"/>
                <a:sym typeface="Tahoma"/>
              </a:rPr>
              <a:t>, I need </a:t>
            </a:r>
            <a:r>
              <a:rPr lang="en-LT" sz="2000" b="0">
                <a:solidFill>
                  <a:srgbClr val="FF0000"/>
                </a:solidFill>
                <a:latin typeface="Tahoma"/>
                <a:ea typeface="Tahoma"/>
                <a:cs typeface="Tahoma"/>
                <a:sym typeface="Tahoma"/>
              </a:rPr>
              <a:t>citizen-generated data that helps identify local hotspots, trends, or community concerns that are not captured in official datasets</a:t>
            </a:r>
            <a:r>
              <a:rPr lang="en-LT" sz="2000" b="0">
                <a:latin typeface="Tahoma"/>
                <a:ea typeface="Tahoma"/>
                <a:cs typeface="Tahoma"/>
                <a:sym typeface="Tahoma"/>
              </a:rPr>
              <a:t>, so that I can </a:t>
            </a:r>
            <a:r>
              <a:rPr lang="en-LT" sz="2000" b="0">
                <a:solidFill>
                  <a:srgbClr val="FF0000"/>
                </a:solidFill>
                <a:latin typeface="Tahoma"/>
                <a:ea typeface="Tahoma"/>
                <a:cs typeface="Tahoma"/>
                <a:sym typeface="Tahoma"/>
              </a:rPr>
              <a:t>make more informed and publicly supported decisions</a:t>
            </a:r>
            <a:r>
              <a:rPr lang="en-LT" sz="2000" b="0">
                <a:latin typeface="Tahoma"/>
                <a:ea typeface="Tahoma"/>
                <a:cs typeface="Tahoma"/>
                <a:sym typeface="Tahoma"/>
              </a:rPr>
              <a:t>.”</a:t>
            </a:r>
            <a:endParaRPr sz="2000" b="0">
              <a:latin typeface="Tahoma"/>
              <a:ea typeface="Tahoma"/>
              <a:cs typeface="Tahoma"/>
              <a:sym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3cb527d221f_0_91"/>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D4257"/>
              </a:buClr>
              <a:buSzPts val="4000"/>
              <a:buFont typeface="Helvetica Neue"/>
              <a:buNone/>
            </a:pPr>
            <a:r>
              <a:rPr lang="en-LT"/>
              <a:t>Potential guiding questions</a:t>
            </a:r>
            <a:endParaRPr/>
          </a:p>
        </p:txBody>
      </p:sp>
      <p:sp>
        <p:nvSpPr>
          <p:cNvPr id="465" name="Google Shape;465;g3cb527d221f_0_91"/>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LT"/>
              <a:t>3/21/25</a:t>
            </a:r>
            <a:endParaRPr/>
          </a:p>
        </p:txBody>
      </p:sp>
      <p:sp>
        <p:nvSpPr>
          <p:cNvPr id="466" name="Google Shape;466;g3cb527d221f_0_91"/>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LT"/>
              <a:t>16</a:t>
            </a:fld>
            <a:endParaRPr/>
          </a:p>
        </p:txBody>
      </p:sp>
      <p:sp>
        <p:nvSpPr>
          <p:cNvPr id="467" name="Google Shape;467;g3cb527d221f_0_91"/>
          <p:cNvSpPr txBox="1">
            <a:spLocks noGrp="1"/>
          </p:cNvSpPr>
          <p:nvPr>
            <p:ph type="body" idx="1"/>
          </p:nvPr>
        </p:nvSpPr>
        <p:spPr>
          <a:xfrm>
            <a:off x="695325" y="1885167"/>
            <a:ext cx="11185500" cy="4203000"/>
          </a:xfrm>
          <a:prstGeom prst="rect">
            <a:avLst/>
          </a:prstGeom>
          <a:noFill/>
          <a:ln>
            <a:noFill/>
          </a:ln>
        </p:spPr>
        <p:txBody>
          <a:bodyPr spcFirstLastPara="1" wrap="square" lIns="91425" tIns="45700" rIns="91425" bIns="45700" anchor="t" anchorCtr="0">
            <a:normAutofit/>
          </a:bodyPr>
          <a:lstStyle/>
          <a:p>
            <a:pPr marL="457200" marR="0" lvl="0" indent="-406400" algn="l" rtl="0">
              <a:lnSpc>
                <a:spcPct val="115000"/>
              </a:lnSpc>
              <a:spcBef>
                <a:spcPts val="1200"/>
              </a:spcBef>
              <a:spcAft>
                <a:spcPts val="0"/>
              </a:spcAft>
              <a:buSzPts val="2800"/>
              <a:buChar char="•"/>
            </a:pPr>
            <a:r>
              <a:rPr lang="en-LT" sz="2200" b="0" i="1"/>
              <a:t>Have you been involved in building or using infrastructures for citizen science?</a:t>
            </a:r>
            <a:endParaRPr sz="2200" b="0" i="1"/>
          </a:p>
          <a:p>
            <a:pPr marL="914400" marR="0" lvl="1" indent="-381000" algn="l" rtl="0">
              <a:lnSpc>
                <a:spcPct val="115000"/>
              </a:lnSpc>
              <a:spcBef>
                <a:spcPts val="0"/>
              </a:spcBef>
              <a:spcAft>
                <a:spcPts val="0"/>
              </a:spcAft>
              <a:buSzPts val="2400"/>
              <a:buChar char="•"/>
            </a:pPr>
            <a:r>
              <a:rPr lang="en-LT" sz="2200" b="0" i="1"/>
              <a:t>If so, what have you learned when building or using them?</a:t>
            </a:r>
            <a:endParaRPr sz="2200" b="0" i="1"/>
          </a:p>
          <a:p>
            <a:pPr marL="457200" marR="0" lvl="0" indent="-406400" algn="l" rtl="0">
              <a:lnSpc>
                <a:spcPct val="115000"/>
              </a:lnSpc>
              <a:spcBef>
                <a:spcPts val="0"/>
              </a:spcBef>
              <a:spcAft>
                <a:spcPts val="0"/>
              </a:spcAft>
              <a:buSzPts val="2800"/>
              <a:buChar char="•"/>
            </a:pPr>
            <a:r>
              <a:rPr lang="en-LT" sz="2200" b="0" i="1"/>
              <a:t>What has worked or not worked in your own citizen science infrastructure or platform or collaboration?</a:t>
            </a:r>
            <a:endParaRPr sz="2200" b="0" i="1"/>
          </a:p>
          <a:p>
            <a:pPr marL="457200" marR="0" lvl="0" indent="-406400" algn="l" rtl="0">
              <a:lnSpc>
                <a:spcPct val="115000"/>
              </a:lnSpc>
              <a:spcBef>
                <a:spcPts val="0"/>
              </a:spcBef>
              <a:spcAft>
                <a:spcPts val="0"/>
              </a:spcAft>
              <a:buSzPts val="2800"/>
              <a:buChar char="•"/>
            </a:pPr>
            <a:r>
              <a:rPr lang="en-LT" sz="2200" b="0" i="1"/>
              <a:t>What has worked or not worked when using other infrastructures or platforms?</a:t>
            </a:r>
            <a:endParaRPr sz="2200" b="0" i="1"/>
          </a:p>
          <a:p>
            <a:pPr marL="457200" marR="0" lvl="0" indent="-406400" algn="l" rtl="0">
              <a:lnSpc>
                <a:spcPct val="115000"/>
              </a:lnSpc>
              <a:spcBef>
                <a:spcPts val="0"/>
              </a:spcBef>
              <a:spcAft>
                <a:spcPts val="0"/>
              </a:spcAft>
              <a:buSzPts val="2800"/>
              <a:buChar char="•"/>
            </a:pPr>
            <a:r>
              <a:rPr lang="en-LT" sz="2200" b="0" i="1"/>
              <a:t>What is your vision for the future of citizen science infrastructure/s?</a:t>
            </a:r>
            <a:endParaRPr sz="2200" b="0" i="1"/>
          </a:p>
          <a:p>
            <a:pPr marL="457200" marR="0" lvl="0" indent="-406400" algn="l" rtl="0">
              <a:lnSpc>
                <a:spcPct val="115000"/>
              </a:lnSpc>
              <a:spcBef>
                <a:spcPts val="0"/>
              </a:spcBef>
              <a:spcAft>
                <a:spcPts val="0"/>
              </a:spcAft>
              <a:buSzPts val="2800"/>
              <a:buChar char="•"/>
            </a:pPr>
            <a:r>
              <a:rPr lang="en-LT" sz="2200" b="0" i="1"/>
              <a:t>What are the main opportunities and challenges ahead?</a:t>
            </a:r>
            <a:endParaRPr sz="2200" b="0" i="1"/>
          </a:p>
          <a:p>
            <a:pPr marL="457200" marR="0" lvl="0" indent="-406400" algn="l" rtl="0">
              <a:lnSpc>
                <a:spcPct val="115000"/>
              </a:lnSpc>
              <a:spcBef>
                <a:spcPts val="0"/>
              </a:spcBef>
              <a:spcAft>
                <a:spcPts val="0"/>
              </a:spcAft>
              <a:buSzPts val="2800"/>
              <a:buChar char="•"/>
            </a:pPr>
            <a:r>
              <a:rPr lang="en-LT" sz="2200" b="0" i="1"/>
              <a:t>What steps are needed to advance citizen science infrastructures?</a:t>
            </a:r>
            <a:endParaRPr sz="2200" b="0" i="1">
              <a:solidFill>
                <a:srgbClr val="426D85"/>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3cba4425d10_2_5"/>
          <p:cNvSpPr txBox="1">
            <a:spLocks noGrp="1"/>
          </p:cNvSpPr>
          <p:nvPr>
            <p:ph type="title"/>
          </p:nvPr>
        </p:nvSpPr>
        <p:spPr>
          <a:xfrm>
            <a:off x="1556574" y="365125"/>
            <a:ext cx="10323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LT"/>
              <a:t>Structure of User Story</a:t>
            </a:r>
            <a:endParaRPr/>
          </a:p>
        </p:txBody>
      </p:sp>
      <p:sp>
        <p:nvSpPr>
          <p:cNvPr id="474" name="Google Shape;474;g3cba4425d10_2_5"/>
          <p:cNvSpPr txBox="1">
            <a:spLocks noGrp="1"/>
          </p:cNvSpPr>
          <p:nvPr>
            <p:ph type="sldNum" idx="12"/>
          </p:nvPr>
        </p:nvSpPr>
        <p:spPr>
          <a:xfrm>
            <a:off x="11366597" y="6356350"/>
            <a:ext cx="51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LT"/>
              <a:t>17</a:t>
            </a:fld>
            <a:endParaRPr/>
          </a:p>
        </p:txBody>
      </p:sp>
      <p:sp>
        <p:nvSpPr>
          <p:cNvPr id="475" name="Google Shape;475;g3cba4425d10_2_5"/>
          <p:cNvSpPr txBox="1">
            <a:spLocks noGrp="1"/>
          </p:cNvSpPr>
          <p:nvPr>
            <p:ph type="body" idx="1"/>
          </p:nvPr>
        </p:nvSpPr>
        <p:spPr>
          <a:xfrm>
            <a:off x="695325" y="1885167"/>
            <a:ext cx="11185500" cy="4203000"/>
          </a:xfrm>
          <a:prstGeom prst="rect">
            <a:avLst/>
          </a:prstGeom>
        </p:spPr>
        <p:txBody>
          <a:bodyPr spcFirstLastPara="1" wrap="square" lIns="91425" tIns="45700" rIns="91425" bIns="45700" anchor="t" anchorCtr="0">
            <a:normAutofit lnSpcReduction="10000"/>
          </a:bodyPr>
          <a:lstStyle/>
          <a:p>
            <a:pPr marL="12700" lvl="0" indent="0" algn="l" rtl="0">
              <a:lnSpc>
                <a:spcPct val="115000"/>
              </a:lnSpc>
              <a:spcBef>
                <a:spcPts val="500"/>
              </a:spcBef>
              <a:spcAft>
                <a:spcPts val="0"/>
              </a:spcAft>
              <a:buClr>
                <a:schemeClr val="dk1"/>
              </a:buClr>
              <a:buSzPts val="1100"/>
              <a:buFont typeface="Arial"/>
              <a:buNone/>
            </a:pPr>
            <a:r>
              <a:rPr lang="en-LT" sz="2400" b="0">
                <a:solidFill>
                  <a:srgbClr val="426D85"/>
                </a:solidFill>
                <a:latin typeface="Arial"/>
                <a:ea typeface="Arial"/>
                <a:cs typeface="Arial"/>
                <a:sym typeface="Arial"/>
              </a:rPr>
              <a:t>○</a:t>
            </a:r>
            <a:r>
              <a:rPr lang="en-LT" sz="1800">
                <a:solidFill>
                  <a:srgbClr val="426D85"/>
                </a:solidFill>
              </a:rPr>
              <a:t>Actor</a:t>
            </a:r>
            <a:r>
              <a:rPr lang="en-LT" sz="1800" b="0">
                <a:solidFill>
                  <a:srgbClr val="426D85"/>
                </a:solidFill>
              </a:rPr>
              <a:t> “As a policy officer in a city administration…”</a:t>
            </a:r>
            <a:endParaRPr sz="1800" b="0">
              <a:solidFill>
                <a:srgbClr val="426D85"/>
              </a:solidFill>
            </a:endParaRPr>
          </a:p>
          <a:p>
            <a:pPr marL="12700" lvl="0" indent="0" algn="l" rtl="0">
              <a:lnSpc>
                <a:spcPct val="115000"/>
              </a:lnSpc>
              <a:spcBef>
                <a:spcPts val="500"/>
              </a:spcBef>
              <a:spcAft>
                <a:spcPts val="0"/>
              </a:spcAft>
              <a:buClr>
                <a:schemeClr val="dk1"/>
              </a:buClr>
              <a:buSzPts val="1100"/>
              <a:buFont typeface="Arial"/>
              <a:buNone/>
            </a:pPr>
            <a:r>
              <a:rPr lang="en-LT" sz="2400" b="0">
                <a:solidFill>
                  <a:srgbClr val="426D85"/>
                </a:solidFill>
                <a:latin typeface="Arial"/>
                <a:ea typeface="Arial"/>
                <a:cs typeface="Arial"/>
                <a:sym typeface="Arial"/>
              </a:rPr>
              <a:t>○</a:t>
            </a:r>
            <a:r>
              <a:rPr lang="en-LT" sz="1800">
                <a:solidFill>
                  <a:srgbClr val="426D85"/>
                </a:solidFill>
              </a:rPr>
              <a:t>Needs</a:t>
            </a:r>
            <a:r>
              <a:rPr lang="en-LT" sz="1800" b="0">
                <a:solidFill>
                  <a:srgbClr val="426D85"/>
                </a:solidFill>
              </a:rPr>
              <a:t> “…I need reliable and locally relevant citizen science data that I can assess and potentially integrate into municipal planning and reporting.”</a:t>
            </a:r>
            <a:endParaRPr sz="1800" b="0">
              <a:solidFill>
                <a:srgbClr val="426D85"/>
              </a:solidFill>
            </a:endParaRPr>
          </a:p>
          <a:p>
            <a:pPr marL="12700" lvl="0" indent="0" algn="l" rtl="0">
              <a:lnSpc>
                <a:spcPct val="115000"/>
              </a:lnSpc>
              <a:spcBef>
                <a:spcPts val="500"/>
              </a:spcBef>
              <a:spcAft>
                <a:spcPts val="0"/>
              </a:spcAft>
              <a:buClr>
                <a:schemeClr val="dk1"/>
              </a:buClr>
              <a:buSzPts val="1100"/>
              <a:buFont typeface="Arial"/>
              <a:buNone/>
            </a:pPr>
            <a:r>
              <a:rPr lang="en-LT" sz="2400" b="0">
                <a:solidFill>
                  <a:srgbClr val="426D85"/>
                </a:solidFill>
                <a:latin typeface="Arial"/>
                <a:ea typeface="Arial"/>
                <a:cs typeface="Arial"/>
                <a:sym typeface="Arial"/>
              </a:rPr>
              <a:t>○</a:t>
            </a:r>
            <a:r>
              <a:rPr lang="en-LT" sz="1800">
                <a:solidFill>
                  <a:srgbClr val="426D85"/>
                </a:solidFill>
              </a:rPr>
              <a:t>Expected Outcomes </a:t>
            </a:r>
            <a:r>
              <a:rPr lang="en-LT" sz="1800" b="0">
                <a:solidFill>
                  <a:srgbClr val="426D85"/>
                </a:solidFill>
              </a:rPr>
              <a:t>“…so that I can support evidence-based policies and address local data gaps.”</a:t>
            </a:r>
            <a:endParaRPr sz="1800" b="0">
              <a:solidFill>
                <a:srgbClr val="426D85"/>
              </a:solidFill>
            </a:endParaRPr>
          </a:p>
          <a:p>
            <a:pPr marL="12700" lvl="0" indent="0" algn="l" rtl="0">
              <a:lnSpc>
                <a:spcPct val="115000"/>
              </a:lnSpc>
              <a:spcBef>
                <a:spcPts val="500"/>
              </a:spcBef>
              <a:spcAft>
                <a:spcPts val="0"/>
              </a:spcAft>
              <a:buClr>
                <a:schemeClr val="dk1"/>
              </a:buClr>
              <a:buSzPts val="1100"/>
              <a:buFont typeface="Arial"/>
              <a:buNone/>
            </a:pPr>
            <a:r>
              <a:rPr lang="en-LT" sz="2400" b="0">
                <a:solidFill>
                  <a:srgbClr val="426D85"/>
                </a:solidFill>
                <a:latin typeface="Arial"/>
                <a:ea typeface="Arial"/>
                <a:cs typeface="Arial"/>
                <a:sym typeface="Arial"/>
              </a:rPr>
              <a:t>○</a:t>
            </a:r>
            <a:r>
              <a:rPr lang="en-LT" sz="1800">
                <a:solidFill>
                  <a:srgbClr val="426D85"/>
                </a:solidFill>
              </a:rPr>
              <a:t>Barriers </a:t>
            </a:r>
            <a:r>
              <a:rPr lang="en-LT" sz="1800" b="0">
                <a:solidFill>
                  <a:srgbClr val="426D85"/>
                </a:solidFill>
              </a:rPr>
              <a:t>“…uncertainty about data quality, legal compliance, and internal buy-in.”</a:t>
            </a:r>
            <a:endParaRPr sz="1800" b="0">
              <a:solidFill>
                <a:srgbClr val="426D85"/>
              </a:solidFill>
            </a:endParaRPr>
          </a:p>
          <a:p>
            <a:pPr marL="12700" lvl="0" indent="0" algn="l" rtl="0">
              <a:lnSpc>
                <a:spcPct val="115000"/>
              </a:lnSpc>
              <a:spcBef>
                <a:spcPts val="500"/>
              </a:spcBef>
              <a:spcAft>
                <a:spcPts val="0"/>
              </a:spcAft>
              <a:buClr>
                <a:schemeClr val="dk1"/>
              </a:buClr>
              <a:buSzPts val="1100"/>
              <a:buFont typeface="Arial"/>
              <a:buNone/>
            </a:pPr>
            <a:r>
              <a:rPr lang="en-LT" sz="2400" b="0">
                <a:solidFill>
                  <a:srgbClr val="426D85"/>
                </a:solidFill>
                <a:latin typeface="Arial"/>
                <a:ea typeface="Arial"/>
                <a:cs typeface="Arial"/>
                <a:sym typeface="Arial"/>
              </a:rPr>
              <a:t>○</a:t>
            </a:r>
            <a:r>
              <a:rPr lang="en-LT" sz="1800">
                <a:solidFill>
                  <a:srgbClr val="426D85"/>
                </a:solidFill>
              </a:rPr>
              <a:t>Opportunities</a:t>
            </a:r>
            <a:r>
              <a:rPr lang="en-LT" sz="1800" b="0">
                <a:solidFill>
                  <a:srgbClr val="426D85"/>
                </a:solidFill>
              </a:rPr>
              <a:t> “…growing EU-level recognition of citizen science strengthens its legitimacy for official use.”</a:t>
            </a:r>
            <a:endParaRPr sz="1800" b="0">
              <a:solidFill>
                <a:srgbClr val="426D85"/>
              </a:solidFill>
            </a:endParaRPr>
          </a:p>
          <a:p>
            <a:pPr marL="12700" lvl="0" indent="0" algn="l" rtl="0">
              <a:lnSpc>
                <a:spcPct val="115000"/>
              </a:lnSpc>
              <a:spcBef>
                <a:spcPts val="500"/>
              </a:spcBef>
              <a:spcAft>
                <a:spcPts val="0"/>
              </a:spcAft>
              <a:buClr>
                <a:schemeClr val="dk1"/>
              </a:buClr>
              <a:buSzPts val="1100"/>
              <a:buFont typeface="Arial"/>
              <a:buNone/>
            </a:pPr>
            <a:r>
              <a:rPr lang="en-LT" sz="2400" b="0">
                <a:solidFill>
                  <a:srgbClr val="426D85"/>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t>
            </a:r>
            <a:r>
              <a:rPr lang="en-LT" sz="1800">
                <a:solidFill>
                  <a:srgbClr val="426D8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Additional Notes </a:t>
            </a:r>
            <a:r>
              <a:rPr lang="en-LT" sz="1800" b="0">
                <a:solidFill>
                  <a:srgbClr val="426D8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“…better alignment with official standards and reporting frameworks (e.g., SDGs) would facilitate uptake.”</a:t>
            </a:r>
            <a:endParaRPr sz="1800" b="0">
              <a:solidFill>
                <a:srgbClr val="426D85"/>
              </a:solidFill>
            </a:endParaRPr>
          </a:p>
          <a:p>
            <a:pPr marL="0" lvl="0" indent="0" algn="l" rtl="0">
              <a:spcBef>
                <a:spcPts val="10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3cb527d221f_0_99"/>
          <p:cNvSpPr txBox="1">
            <a:spLocks noGrp="1"/>
          </p:cNvSpPr>
          <p:nvPr>
            <p:ph type="title"/>
          </p:nvPr>
        </p:nvSpPr>
        <p:spPr>
          <a:xfrm>
            <a:off x="1222674" y="2766150"/>
            <a:ext cx="10323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D4257"/>
              </a:buClr>
              <a:buSzPts val="4000"/>
              <a:buFont typeface="Helvetica Neue"/>
              <a:buNone/>
            </a:pPr>
            <a:r>
              <a:rPr lang="en-LT"/>
              <a:t>Key Takeaways</a:t>
            </a:r>
            <a:endParaRPr/>
          </a:p>
        </p:txBody>
      </p:sp>
      <p:sp>
        <p:nvSpPr>
          <p:cNvPr id="481" name="Google Shape;481;g3cb527d221f_0_99"/>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LT"/>
              <a:t>3/21/25</a:t>
            </a:r>
            <a:endParaRPr/>
          </a:p>
        </p:txBody>
      </p:sp>
      <p:sp>
        <p:nvSpPr>
          <p:cNvPr id="482" name="Google Shape;482;g3cb527d221f_0_99"/>
          <p:cNvSpPr txBox="1">
            <a:spLocks noGrp="1"/>
          </p:cNvSpPr>
          <p:nvPr>
            <p:ph type="ftr" idx="11"/>
          </p:nvPr>
        </p:nvSpPr>
        <p:spPr>
          <a:xfrm>
            <a:off x="4460317" y="6356350"/>
            <a:ext cx="55887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LT"/>
              <a:t>Presenters info</a:t>
            </a:r>
            <a:endParaRPr/>
          </a:p>
        </p:txBody>
      </p:sp>
      <p:sp>
        <p:nvSpPr>
          <p:cNvPr id="483" name="Google Shape;483;g3cb527d221f_0_99"/>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LT"/>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2"/>
          <p:cNvSpPr txBox="1">
            <a:spLocks noGrp="1"/>
          </p:cNvSpPr>
          <p:nvPr>
            <p:ph type="body" idx="1"/>
          </p:nvPr>
        </p:nvSpPr>
        <p:spPr>
          <a:xfrm>
            <a:off x="508803" y="2705516"/>
            <a:ext cx="11174400" cy="2219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000"/>
              <a:buNone/>
            </a:pPr>
            <a:r>
              <a:rPr lang="en-LT"/>
              <a:t>THANK YOU!</a:t>
            </a:r>
            <a:endParaRPr/>
          </a:p>
        </p:txBody>
      </p:sp>
      <p:sp>
        <p:nvSpPr>
          <p:cNvPr id="489" name="Google Shape;489;p22"/>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LT"/>
              <a:t>3/21/25</a:t>
            </a:r>
            <a:endParaRPr/>
          </a:p>
        </p:txBody>
      </p:sp>
      <p:sp>
        <p:nvSpPr>
          <p:cNvPr id="490" name="Google Shape;490;p22"/>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LT"/>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D4257"/>
              </a:buClr>
              <a:buSzPts val="4000"/>
              <a:buFont typeface="Helvetica Neue"/>
              <a:buNone/>
            </a:pPr>
            <a:r>
              <a:rPr lang="en-LT"/>
              <a:t>Session Objectives</a:t>
            </a:r>
            <a:endParaRPr/>
          </a:p>
        </p:txBody>
      </p:sp>
      <p:sp>
        <p:nvSpPr>
          <p:cNvPr id="296" name="Google Shape;296;p3"/>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LT"/>
              <a:t>3/21/25</a:t>
            </a:r>
            <a:endParaRPr/>
          </a:p>
        </p:txBody>
      </p:sp>
      <p:sp>
        <p:nvSpPr>
          <p:cNvPr id="297" name="Google Shape;297;p3"/>
          <p:cNvSpPr txBox="1">
            <a:spLocks noGrp="1"/>
          </p:cNvSpPr>
          <p:nvPr>
            <p:ph type="ftr" idx="11"/>
          </p:nvPr>
        </p:nvSpPr>
        <p:spPr>
          <a:xfrm>
            <a:off x="4460317" y="6356350"/>
            <a:ext cx="55887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LT"/>
              <a:t>Presenters info</a:t>
            </a:r>
            <a:endParaRPr/>
          </a:p>
        </p:txBody>
      </p:sp>
      <p:sp>
        <p:nvSpPr>
          <p:cNvPr id="298" name="Google Shape;298;p3"/>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LT"/>
              <a:t>2</a:t>
            </a:fld>
            <a:endParaRPr/>
          </a:p>
        </p:txBody>
      </p:sp>
      <p:sp>
        <p:nvSpPr>
          <p:cNvPr id="299" name="Google Shape;299;p3"/>
          <p:cNvSpPr txBox="1">
            <a:spLocks noGrp="1"/>
          </p:cNvSpPr>
          <p:nvPr>
            <p:ph type="body" idx="1"/>
          </p:nvPr>
        </p:nvSpPr>
        <p:spPr>
          <a:xfrm>
            <a:off x="695325" y="1885167"/>
            <a:ext cx="11185500" cy="4203000"/>
          </a:xfrm>
          <a:prstGeom prst="rect">
            <a:avLst/>
          </a:prstGeom>
          <a:noFill/>
          <a:ln>
            <a:noFill/>
          </a:ln>
        </p:spPr>
        <p:txBody>
          <a:bodyPr spcFirstLastPara="1" wrap="square" lIns="91425" tIns="45700" rIns="91425" bIns="45700" anchor="t" anchorCtr="0">
            <a:normAutofit lnSpcReduction="10000"/>
          </a:bodyPr>
          <a:lstStyle/>
          <a:p>
            <a:pPr marL="457200" lvl="0" indent="-374650" algn="just" rtl="0">
              <a:lnSpc>
                <a:spcPct val="90000"/>
              </a:lnSpc>
              <a:spcBef>
                <a:spcPts val="0"/>
              </a:spcBef>
              <a:spcAft>
                <a:spcPts val="0"/>
              </a:spcAft>
              <a:buClr>
                <a:srgbClr val="00213B"/>
              </a:buClr>
              <a:buSzPts val="2300"/>
              <a:buFont typeface="Arial"/>
              <a:buChar char="•"/>
            </a:pPr>
            <a:r>
              <a:rPr lang="en-LT" sz="2300" b="0">
                <a:solidFill>
                  <a:srgbClr val="00213B"/>
                </a:solidFill>
                <a:latin typeface="Arial"/>
                <a:ea typeface="Arial"/>
                <a:cs typeface="Arial"/>
                <a:sym typeface="Arial"/>
              </a:rPr>
              <a:t>To unite policy-makers, RI managers, and CS leaders to explore together how to align EU, national, and regional policies for sustainable, federated citizen science infrastructures. We will discuss coherence with regional and global frameworks such as the SDGs, EU targets, R&amp;I strategies, local priorities and other frameworks for a shared long-term vision.</a:t>
            </a:r>
            <a:endParaRPr sz="2300" b="0">
              <a:solidFill>
                <a:srgbClr val="00213B"/>
              </a:solidFill>
              <a:latin typeface="Arial"/>
              <a:ea typeface="Arial"/>
              <a:cs typeface="Arial"/>
              <a:sym typeface="Arial"/>
            </a:endParaRPr>
          </a:p>
          <a:p>
            <a:pPr marL="457200" lvl="0" indent="0" algn="just" rtl="0">
              <a:lnSpc>
                <a:spcPct val="90000"/>
              </a:lnSpc>
              <a:spcBef>
                <a:spcPts val="0"/>
              </a:spcBef>
              <a:spcAft>
                <a:spcPts val="0"/>
              </a:spcAft>
              <a:buNone/>
            </a:pPr>
            <a:endParaRPr sz="2300" b="0">
              <a:solidFill>
                <a:srgbClr val="00213B"/>
              </a:solidFill>
              <a:latin typeface="Arial"/>
              <a:ea typeface="Arial"/>
              <a:cs typeface="Arial"/>
              <a:sym typeface="Arial"/>
            </a:endParaRPr>
          </a:p>
          <a:p>
            <a:pPr marL="457200" lvl="0" indent="-374650" algn="just" rtl="0">
              <a:lnSpc>
                <a:spcPct val="90000"/>
              </a:lnSpc>
              <a:spcBef>
                <a:spcPts val="0"/>
              </a:spcBef>
              <a:spcAft>
                <a:spcPts val="0"/>
              </a:spcAft>
              <a:buClr>
                <a:srgbClr val="00213B"/>
              </a:buClr>
              <a:buSzPts val="2300"/>
              <a:buFont typeface="Arial"/>
              <a:buChar char="•"/>
            </a:pPr>
            <a:r>
              <a:rPr lang="en-LT" sz="2300" b="0">
                <a:solidFill>
                  <a:srgbClr val="00213B"/>
                </a:solidFill>
                <a:latin typeface="Arial"/>
                <a:ea typeface="Arial"/>
                <a:cs typeface="Arial"/>
                <a:sym typeface="Arial"/>
              </a:rPr>
              <a:t>To explore governance and sustainability models for the Research Infrastructure for Excellent Citizen Science (RIECS).</a:t>
            </a:r>
            <a:endParaRPr sz="2300" b="0">
              <a:solidFill>
                <a:srgbClr val="00213B"/>
              </a:solidFill>
              <a:latin typeface="Arial"/>
              <a:ea typeface="Arial"/>
              <a:cs typeface="Arial"/>
              <a:sym typeface="Arial"/>
            </a:endParaRPr>
          </a:p>
          <a:p>
            <a:pPr marL="457200" lvl="0" indent="0" algn="just" rtl="0">
              <a:lnSpc>
                <a:spcPct val="90000"/>
              </a:lnSpc>
              <a:spcBef>
                <a:spcPts val="0"/>
              </a:spcBef>
              <a:spcAft>
                <a:spcPts val="0"/>
              </a:spcAft>
              <a:buNone/>
            </a:pPr>
            <a:endParaRPr sz="2300" b="0">
              <a:solidFill>
                <a:srgbClr val="00213B"/>
              </a:solidFill>
              <a:latin typeface="Arial"/>
              <a:ea typeface="Arial"/>
              <a:cs typeface="Arial"/>
              <a:sym typeface="Arial"/>
            </a:endParaRPr>
          </a:p>
          <a:p>
            <a:pPr marL="457200" lvl="0" indent="-374650" algn="just" rtl="0">
              <a:lnSpc>
                <a:spcPct val="90000"/>
              </a:lnSpc>
              <a:spcBef>
                <a:spcPts val="0"/>
              </a:spcBef>
              <a:spcAft>
                <a:spcPts val="0"/>
              </a:spcAft>
              <a:buClr>
                <a:srgbClr val="00213B"/>
              </a:buClr>
              <a:buSzPts val="2300"/>
              <a:buFont typeface="Arial"/>
              <a:buChar char="•"/>
            </a:pPr>
            <a:r>
              <a:rPr lang="en-LT" sz="2300" b="0">
                <a:solidFill>
                  <a:srgbClr val="00213B"/>
                </a:solidFill>
                <a:latin typeface="Arial"/>
                <a:ea typeface="Arial"/>
                <a:cs typeface="Arial"/>
                <a:sym typeface="Arial"/>
              </a:rPr>
              <a:t>To serve as a forum for high-level strategic dialogue and as a consultation.</a:t>
            </a:r>
            <a:endParaRPr sz="2300" b="0">
              <a:solidFill>
                <a:srgbClr val="00213B"/>
              </a:solidFill>
              <a:latin typeface="Arial"/>
              <a:ea typeface="Arial"/>
              <a:cs typeface="Arial"/>
              <a:sym typeface="Arial"/>
            </a:endParaRPr>
          </a:p>
          <a:p>
            <a:pPr marL="457200" lvl="0" indent="0" algn="just" rtl="0">
              <a:lnSpc>
                <a:spcPct val="90000"/>
              </a:lnSpc>
              <a:spcBef>
                <a:spcPts val="0"/>
              </a:spcBef>
              <a:spcAft>
                <a:spcPts val="0"/>
              </a:spcAft>
              <a:buNone/>
            </a:pPr>
            <a:endParaRPr sz="2300" b="0">
              <a:solidFill>
                <a:srgbClr val="00213B"/>
              </a:solidFill>
              <a:latin typeface="Arial"/>
              <a:ea typeface="Arial"/>
              <a:cs typeface="Arial"/>
              <a:sym typeface="Arial"/>
            </a:endParaRPr>
          </a:p>
          <a:p>
            <a:pPr marL="0" lvl="0" indent="0" algn="ctr" rtl="0">
              <a:lnSpc>
                <a:spcPct val="90000"/>
              </a:lnSpc>
              <a:spcBef>
                <a:spcPts val="0"/>
              </a:spcBef>
              <a:spcAft>
                <a:spcPts val="0"/>
              </a:spcAft>
              <a:buNone/>
            </a:pPr>
            <a:r>
              <a:rPr lang="en-LT" sz="2300">
                <a:solidFill>
                  <a:srgbClr val="00213B"/>
                </a:solidFill>
                <a:latin typeface="Arial"/>
                <a:ea typeface="Arial"/>
                <a:cs typeface="Arial"/>
                <a:sym typeface="Arial"/>
              </a:rPr>
              <a:t>All insights will feed directly into RIECS-Concept’s roadmap and sustainability plan, shaping a pan-European policy-relevant research infrastructure for citizen science.</a:t>
            </a:r>
            <a:endParaRPr sz="2300">
              <a:solidFill>
                <a:srgbClr val="00213B"/>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3cb527d221f_0_11"/>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D4257"/>
              </a:buClr>
              <a:buSzPts val="4000"/>
              <a:buFont typeface="Helvetica Neue"/>
              <a:buNone/>
            </a:pPr>
            <a:r>
              <a:rPr lang="en-LT"/>
              <a:t>Agenda and Logistics</a:t>
            </a:r>
            <a:endParaRPr/>
          </a:p>
        </p:txBody>
      </p:sp>
      <p:sp>
        <p:nvSpPr>
          <p:cNvPr id="305" name="Google Shape;305;g3cb527d221f_0_11"/>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LT"/>
              <a:t>3/21/25</a:t>
            </a:r>
            <a:endParaRPr/>
          </a:p>
        </p:txBody>
      </p:sp>
      <p:sp>
        <p:nvSpPr>
          <p:cNvPr id="306" name="Google Shape;306;g3cb527d221f_0_11"/>
          <p:cNvSpPr txBox="1">
            <a:spLocks noGrp="1"/>
          </p:cNvSpPr>
          <p:nvPr>
            <p:ph type="ftr" idx="11"/>
          </p:nvPr>
        </p:nvSpPr>
        <p:spPr>
          <a:xfrm>
            <a:off x="4460317" y="6356350"/>
            <a:ext cx="55887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LT"/>
              <a:t>Presenters info</a:t>
            </a:r>
            <a:endParaRPr/>
          </a:p>
        </p:txBody>
      </p:sp>
      <p:sp>
        <p:nvSpPr>
          <p:cNvPr id="307" name="Google Shape;307;g3cb527d221f_0_11"/>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LT"/>
              <a:t>3</a:t>
            </a:fld>
            <a:endParaRPr/>
          </a:p>
        </p:txBody>
      </p:sp>
      <p:sp>
        <p:nvSpPr>
          <p:cNvPr id="308" name="Google Shape;308;g3cb527d221f_0_11"/>
          <p:cNvSpPr txBox="1">
            <a:spLocks noGrp="1"/>
          </p:cNvSpPr>
          <p:nvPr>
            <p:ph type="body" idx="1"/>
          </p:nvPr>
        </p:nvSpPr>
        <p:spPr>
          <a:xfrm>
            <a:off x="695325" y="1885167"/>
            <a:ext cx="11185500" cy="4203000"/>
          </a:xfrm>
          <a:prstGeom prst="rect">
            <a:avLst/>
          </a:prstGeom>
          <a:noFill/>
          <a:ln>
            <a:noFill/>
          </a:ln>
        </p:spPr>
        <p:txBody>
          <a:bodyPr spcFirstLastPara="1" wrap="square" lIns="91425" tIns="45700" rIns="91425" bIns="45700" anchor="t" anchorCtr="0">
            <a:normAutofit/>
          </a:bodyPr>
          <a:lstStyle/>
          <a:p>
            <a:pPr marL="457200" lvl="0" indent="0" algn="just" rtl="0">
              <a:lnSpc>
                <a:spcPct val="90000"/>
              </a:lnSpc>
              <a:spcBef>
                <a:spcPts val="0"/>
              </a:spcBef>
              <a:spcAft>
                <a:spcPts val="0"/>
              </a:spcAft>
              <a:buNone/>
            </a:pPr>
            <a:endParaRPr sz="3000" b="0" dirty="0">
              <a:solidFill>
                <a:srgbClr val="00213B"/>
              </a:solidFill>
              <a:latin typeface="Arial"/>
              <a:ea typeface="Arial"/>
              <a:cs typeface="Arial"/>
              <a:sym typeface="Arial"/>
            </a:endParaRPr>
          </a:p>
          <a:p>
            <a:pPr marL="457200" lvl="0" indent="-419100" algn="just" rtl="0">
              <a:lnSpc>
                <a:spcPct val="90000"/>
              </a:lnSpc>
              <a:spcBef>
                <a:spcPts val="0"/>
              </a:spcBef>
              <a:spcAft>
                <a:spcPts val="0"/>
              </a:spcAft>
              <a:buClr>
                <a:srgbClr val="00213B"/>
              </a:buClr>
              <a:buSzPts val="3000"/>
              <a:buFont typeface="Arial"/>
              <a:buChar char="•"/>
            </a:pPr>
            <a:r>
              <a:rPr lang="en-LT" sz="3000" b="0" dirty="0">
                <a:solidFill>
                  <a:srgbClr val="00213B"/>
                </a:solidFill>
                <a:latin typeface="Arial"/>
                <a:ea typeface="Arial"/>
                <a:cs typeface="Arial"/>
                <a:sym typeface="Arial"/>
              </a:rPr>
              <a:t>Scene setting on the RIECS-Concept and RI</a:t>
            </a:r>
            <a:endParaRPr lang="en-US" sz="3000" b="0" dirty="0">
              <a:solidFill>
                <a:srgbClr val="00213B"/>
              </a:solidFill>
              <a:latin typeface="Arial"/>
              <a:ea typeface="Arial"/>
              <a:cs typeface="Arial"/>
              <a:sym typeface="Arial"/>
            </a:endParaRPr>
          </a:p>
          <a:p>
            <a:pPr marL="457200" lvl="0" indent="-419100" algn="just" rtl="0">
              <a:lnSpc>
                <a:spcPct val="90000"/>
              </a:lnSpc>
              <a:spcBef>
                <a:spcPts val="0"/>
              </a:spcBef>
              <a:spcAft>
                <a:spcPts val="0"/>
              </a:spcAft>
              <a:buClr>
                <a:srgbClr val="00213B"/>
              </a:buClr>
              <a:buSzPts val="3000"/>
              <a:buFont typeface="Arial"/>
              <a:buChar char="•"/>
            </a:pPr>
            <a:r>
              <a:rPr lang="en-LT" sz="3000" b="0" dirty="0">
                <a:solidFill>
                  <a:srgbClr val="00213B"/>
                </a:solidFill>
                <a:latin typeface="Arial"/>
                <a:ea typeface="Arial"/>
                <a:cs typeface="Arial"/>
                <a:sym typeface="Arial"/>
              </a:rPr>
              <a:t>Policy Debate</a:t>
            </a:r>
            <a:endParaRPr sz="2500" b="0" dirty="0">
              <a:solidFill>
                <a:srgbClr val="00213B"/>
              </a:solidFill>
              <a:latin typeface="Arial"/>
              <a:ea typeface="Arial"/>
              <a:cs typeface="Arial"/>
              <a:sym typeface="Arial"/>
            </a:endParaRPr>
          </a:p>
          <a:p>
            <a:pPr marL="457200" lvl="0" indent="-419100" algn="just" rtl="0">
              <a:lnSpc>
                <a:spcPct val="90000"/>
              </a:lnSpc>
              <a:spcBef>
                <a:spcPts val="0"/>
              </a:spcBef>
              <a:spcAft>
                <a:spcPts val="0"/>
              </a:spcAft>
              <a:buClr>
                <a:srgbClr val="00213B"/>
              </a:buClr>
              <a:buSzPts val="3000"/>
              <a:buFont typeface="Arial"/>
              <a:buChar char="•"/>
            </a:pPr>
            <a:r>
              <a:rPr lang="en-LT" sz="3000" b="0" dirty="0">
                <a:solidFill>
                  <a:srgbClr val="00213B"/>
                </a:solidFill>
                <a:latin typeface="Arial"/>
                <a:ea typeface="Arial"/>
                <a:cs typeface="Arial"/>
                <a:sym typeface="Arial"/>
              </a:rPr>
              <a:t>Open Microphone</a:t>
            </a:r>
            <a:endParaRPr sz="2500" b="0" dirty="0">
              <a:solidFill>
                <a:srgbClr val="00213B"/>
              </a:solidFill>
              <a:latin typeface="Arial"/>
              <a:ea typeface="Arial"/>
              <a:cs typeface="Arial"/>
              <a:sym typeface="Arial"/>
            </a:endParaRPr>
          </a:p>
          <a:p>
            <a:pPr marL="457200" lvl="0" indent="-419100" algn="just" rtl="0">
              <a:lnSpc>
                <a:spcPct val="90000"/>
              </a:lnSpc>
              <a:spcBef>
                <a:spcPts val="0"/>
              </a:spcBef>
              <a:spcAft>
                <a:spcPts val="0"/>
              </a:spcAft>
              <a:buClr>
                <a:srgbClr val="00213B"/>
              </a:buClr>
              <a:buSzPts val="3000"/>
              <a:buFont typeface="Arial"/>
              <a:buChar char="•"/>
            </a:pPr>
            <a:r>
              <a:rPr lang="en-LT" sz="3000" b="0" dirty="0">
                <a:solidFill>
                  <a:srgbClr val="00213B"/>
                </a:solidFill>
                <a:latin typeface="Arial"/>
                <a:ea typeface="Arial"/>
                <a:cs typeface="Arial"/>
                <a:sym typeface="Arial"/>
              </a:rPr>
              <a:t>Co-creation of the roadmap, Group work &amp; User Stories</a:t>
            </a:r>
            <a:endParaRPr sz="2400" b="0" dirty="0">
              <a:solidFill>
                <a:srgbClr val="00213B"/>
              </a:solidFill>
              <a:latin typeface="Arial"/>
              <a:ea typeface="Arial"/>
              <a:cs typeface="Arial"/>
              <a:sym typeface="Arial"/>
            </a:endParaRPr>
          </a:p>
          <a:p>
            <a:pPr marL="457200" lvl="0" indent="-419100" algn="just" rtl="0">
              <a:lnSpc>
                <a:spcPct val="90000"/>
              </a:lnSpc>
              <a:spcBef>
                <a:spcPts val="0"/>
              </a:spcBef>
              <a:spcAft>
                <a:spcPts val="0"/>
              </a:spcAft>
              <a:buClr>
                <a:srgbClr val="00213B"/>
              </a:buClr>
              <a:buSzPts val="3000"/>
              <a:buFont typeface="Arial"/>
              <a:buChar char="•"/>
            </a:pPr>
            <a:r>
              <a:rPr lang="en-LT" sz="3000" b="0" dirty="0">
                <a:solidFill>
                  <a:srgbClr val="00213B"/>
                </a:solidFill>
                <a:latin typeface="Arial"/>
                <a:ea typeface="Arial"/>
                <a:cs typeface="Arial"/>
                <a:sym typeface="Arial"/>
              </a:rPr>
              <a:t>Key take-aways and wrap up</a:t>
            </a:r>
            <a:endParaRPr sz="2400" b="0" dirty="0">
              <a:solidFill>
                <a:srgbClr val="00213B"/>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3cb527d221f_0_19"/>
          <p:cNvSpPr txBox="1">
            <a:spLocks noGrp="1"/>
          </p:cNvSpPr>
          <p:nvPr>
            <p:ph type="title"/>
          </p:nvPr>
        </p:nvSpPr>
        <p:spPr>
          <a:xfrm>
            <a:off x="1556574" y="365125"/>
            <a:ext cx="10323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D4257"/>
              </a:buClr>
              <a:buSzPts val="4000"/>
              <a:buFont typeface="Helvetica Neue"/>
              <a:buNone/>
            </a:pPr>
            <a:r>
              <a:rPr lang="en-LT"/>
              <a:t>Speakers</a:t>
            </a:r>
            <a:endParaRPr/>
          </a:p>
        </p:txBody>
      </p:sp>
      <p:sp>
        <p:nvSpPr>
          <p:cNvPr id="323" name="Google Shape;323;g3cb527d221f_0_19"/>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LT"/>
              <a:t>3/21/25</a:t>
            </a:r>
            <a:endParaRPr/>
          </a:p>
        </p:txBody>
      </p:sp>
      <p:sp>
        <p:nvSpPr>
          <p:cNvPr id="324" name="Google Shape;324;g3cb527d221f_0_19"/>
          <p:cNvSpPr txBox="1">
            <a:spLocks noGrp="1"/>
          </p:cNvSpPr>
          <p:nvPr>
            <p:ph type="ftr" idx="11"/>
          </p:nvPr>
        </p:nvSpPr>
        <p:spPr>
          <a:xfrm>
            <a:off x="4460317" y="6356350"/>
            <a:ext cx="55887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LT"/>
              <a:t>Presenters info</a:t>
            </a:r>
            <a:endParaRPr/>
          </a:p>
        </p:txBody>
      </p:sp>
      <p:sp>
        <p:nvSpPr>
          <p:cNvPr id="325" name="Google Shape;325;g3cb527d221f_0_19"/>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LT"/>
              <a:t>4</a:t>
            </a:fld>
            <a:endParaRPr/>
          </a:p>
        </p:txBody>
      </p:sp>
      <p:sp>
        <p:nvSpPr>
          <p:cNvPr id="326" name="Google Shape;326;g3cb527d221f_0_19"/>
          <p:cNvSpPr txBox="1">
            <a:spLocks noGrp="1"/>
          </p:cNvSpPr>
          <p:nvPr>
            <p:ph type="body" idx="1"/>
          </p:nvPr>
        </p:nvSpPr>
        <p:spPr>
          <a:xfrm>
            <a:off x="695325" y="1885167"/>
            <a:ext cx="11185500" cy="4203000"/>
          </a:xfrm>
          <a:prstGeom prst="rect">
            <a:avLst/>
          </a:prstGeom>
          <a:noFill/>
          <a:ln>
            <a:noFill/>
          </a:ln>
        </p:spPr>
        <p:txBody>
          <a:bodyPr spcFirstLastPara="1" wrap="square" lIns="91425" tIns="45700" rIns="91425" bIns="45700" anchor="t" anchorCtr="0">
            <a:normAutofit fontScale="85000" lnSpcReduction="20000"/>
          </a:bodyPr>
          <a:lstStyle/>
          <a:p>
            <a:pPr marL="457200" lvl="0" indent="0" algn="l" rtl="0">
              <a:lnSpc>
                <a:spcPct val="90000"/>
              </a:lnSpc>
              <a:spcBef>
                <a:spcPts val="0"/>
              </a:spcBef>
              <a:spcAft>
                <a:spcPts val="0"/>
              </a:spcAft>
              <a:buNone/>
            </a:pPr>
            <a:endParaRPr sz="3000" b="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b="0">
              <a:solidFill>
                <a:schemeClr val="dk1"/>
              </a:solidFill>
              <a:latin typeface="Arial"/>
              <a:ea typeface="Arial"/>
              <a:cs typeface="Arial"/>
              <a:sym typeface="Arial"/>
            </a:endParaRPr>
          </a:p>
          <a:p>
            <a:pPr marL="457200" lvl="0" indent="-390525" algn="l" rtl="0">
              <a:lnSpc>
                <a:spcPct val="100000"/>
              </a:lnSpc>
              <a:spcBef>
                <a:spcPts val="0"/>
              </a:spcBef>
              <a:spcAft>
                <a:spcPts val="0"/>
              </a:spcAft>
              <a:buClr>
                <a:schemeClr val="dk1"/>
              </a:buClr>
              <a:buSzPct val="107142"/>
              <a:buChar char="•"/>
            </a:pPr>
            <a:r>
              <a:rPr lang="en-LT" b="0">
                <a:solidFill>
                  <a:schemeClr val="dk1"/>
                </a:solidFill>
                <a:latin typeface="Arial"/>
                <a:ea typeface="Arial"/>
                <a:cs typeface="Arial"/>
                <a:sym typeface="Arial"/>
              </a:rPr>
              <a:t>Frederike Schmitz, Open Science NL (Dutch Research Council)</a:t>
            </a:r>
            <a:endParaRPr b="0">
              <a:solidFill>
                <a:schemeClr val="dk1"/>
              </a:solidFill>
              <a:latin typeface="Arial"/>
              <a:ea typeface="Arial"/>
              <a:cs typeface="Arial"/>
              <a:sym typeface="Arial"/>
            </a:endParaRPr>
          </a:p>
          <a:p>
            <a:pPr marL="457200" lvl="0" indent="-390525" algn="l" rtl="0">
              <a:lnSpc>
                <a:spcPct val="100000"/>
              </a:lnSpc>
              <a:spcBef>
                <a:spcPts val="0"/>
              </a:spcBef>
              <a:spcAft>
                <a:spcPts val="0"/>
              </a:spcAft>
              <a:buClr>
                <a:schemeClr val="dk1"/>
              </a:buClr>
              <a:buSzPct val="107142"/>
              <a:buFont typeface="Arial"/>
              <a:buChar char="•"/>
            </a:pPr>
            <a:r>
              <a:rPr lang="en-LT" b="0">
                <a:solidFill>
                  <a:schemeClr val="dk1"/>
                </a:solidFill>
                <a:latin typeface="Arial"/>
                <a:ea typeface="Arial"/>
                <a:cs typeface="Arial"/>
                <a:sym typeface="Arial"/>
              </a:rPr>
              <a:t>Austin Mast, Citizen Science Global Partnership (CSGP), Association for Advancing Participatory Sciences (AAPS)</a:t>
            </a:r>
            <a:endParaRPr b="0">
              <a:solidFill>
                <a:schemeClr val="dk1"/>
              </a:solidFill>
              <a:latin typeface="Arial"/>
              <a:ea typeface="Arial"/>
              <a:cs typeface="Arial"/>
              <a:sym typeface="Arial"/>
            </a:endParaRPr>
          </a:p>
          <a:p>
            <a:pPr marL="457200" lvl="0" indent="-390525" algn="l" rtl="0">
              <a:lnSpc>
                <a:spcPct val="100000"/>
              </a:lnSpc>
              <a:spcBef>
                <a:spcPts val="0"/>
              </a:spcBef>
              <a:spcAft>
                <a:spcPts val="0"/>
              </a:spcAft>
              <a:buClr>
                <a:schemeClr val="dk1"/>
              </a:buClr>
              <a:buSzPct val="107142"/>
              <a:buChar char="•"/>
            </a:pPr>
            <a:r>
              <a:rPr lang="en-LT" b="0">
                <a:solidFill>
                  <a:schemeClr val="dk1"/>
                </a:solidFill>
                <a:latin typeface="Arial"/>
                <a:ea typeface="Arial"/>
                <a:cs typeface="Arial"/>
                <a:sym typeface="Arial"/>
              </a:rPr>
              <a:t>Timo Pyhälahti, Finnish Environment Institute (Syke)</a:t>
            </a:r>
            <a:endParaRPr b="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b="0">
              <a:solidFill>
                <a:schemeClr val="dk1"/>
              </a:solidFill>
              <a:latin typeface="Arial"/>
              <a:ea typeface="Arial"/>
              <a:cs typeface="Arial"/>
              <a:sym typeface="Arial"/>
            </a:endParaRPr>
          </a:p>
          <a:p>
            <a:pPr marL="457200" lvl="0" indent="-379730" algn="l" rtl="0">
              <a:lnSpc>
                <a:spcPct val="100000"/>
              </a:lnSpc>
              <a:spcBef>
                <a:spcPts val="0"/>
              </a:spcBef>
              <a:spcAft>
                <a:spcPts val="0"/>
              </a:spcAft>
              <a:buClr>
                <a:schemeClr val="dk1"/>
              </a:buClr>
              <a:buSzPct val="100000"/>
              <a:buChar char="•"/>
            </a:pPr>
            <a:r>
              <a:rPr lang="en-LT" b="0">
                <a:solidFill>
                  <a:schemeClr val="dk1"/>
                </a:solidFill>
                <a:latin typeface="Arial"/>
                <a:ea typeface="Arial"/>
                <a:cs typeface="Arial"/>
                <a:sym typeface="Arial"/>
              </a:rPr>
              <a:t>Dilek Fraisl, CSGP &amp; IIASA</a:t>
            </a:r>
            <a:endParaRPr b="0">
              <a:solidFill>
                <a:schemeClr val="dk1"/>
              </a:solidFill>
              <a:latin typeface="Arial"/>
              <a:ea typeface="Arial"/>
              <a:cs typeface="Arial"/>
              <a:sym typeface="Arial"/>
            </a:endParaRPr>
          </a:p>
          <a:p>
            <a:pPr marL="457200" lvl="0" indent="-379730" algn="l" rtl="0">
              <a:lnSpc>
                <a:spcPct val="100000"/>
              </a:lnSpc>
              <a:spcBef>
                <a:spcPts val="0"/>
              </a:spcBef>
              <a:spcAft>
                <a:spcPts val="0"/>
              </a:spcAft>
              <a:buClr>
                <a:schemeClr val="dk1"/>
              </a:buClr>
              <a:buSzPct val="100000"/>
              <a:buChar char="•"/>
            </a:pPr>
            <a:r>
              <a:rPr lang="en-LT" b="0">
                <a:solidFill>
                  <a:schemeClr val="dk1"/>
                </a:solidFill>
                <a:latin typeface="Arial"/>
                <a:ea typeface="Arial"/>
                <a:cs typeface="Arial"/>
                <a:sym typeface="Arial"/>
              </a:rPr>
              <a:t>Katya Perez Guzman, CSGP &amp; IIASA</a:t>
            </a:r>
            <a:endParaRPr b="0">
              <a:solidFill>
                <a:schemeClr val="dk1"/>
              </a:solidFill>
              <a:latin typeface="Arial"/>
              <a:ea typeface="Arial"/>
              <a:cs typeface="Arial"/>
              <a:sym typeface="Arial"/>
            </a:endParaRPr>
          </a:p>
          <a:p>
            <a:pPr marL="457200" lvl="0" indent="-379730" algn="l" rtl="0">
              <a:lnSpc>
                <a:spcPct val="100000"/>
              </a:lnSpc>
              <a:spcBef>
                <a:spcPts val="0"/>
              </a:spcBef>
              <a:spcAft>
                <a:spcPts val="0"/>
              </a:spcAft>
              <a:buClr>
                <a:schemeClr val="dk1"/>
              </a:buClr>
              <a:buSzPct val="100000"/>
              <a:buFont typeface="Arial"/>
              <a:buChar char="•"/>
            </a:pPr>
            <a:r>
              <a:rPr lang="en-LT" b="0">
                <a:solidFill>
                  <a:schemeClr val="dk1"/>
                </a:solidFill>
                <a:latin typeface="Arial"/>
                <a:ea typeface="Arial"/>
                <a:cs typeface="Arial"/>
                <a:sym typeface="Arial"/>
              </a:rPr>
              <a:t>Fermín Serrano Sanz, Ibercivis</a:t>
            </a:r>
            <a:endParaRPr b="0">
              <a:solidFill>
                <a:schemeClr val="dk1"/>
              </a:solidFill>
              <a:latin typeface="Arial"/>
              <a:ea typeface="Arial"/>
              <a:cs typeface="Arial"/>
              <a:sym typeface="Arial"/>
            </a:endParaRPr>
          </a:p>
          <a:p>
            <a:pPr marL="457200" lvl="0" indent="-379730" algn="l" rtl="0">
              <a:lnSpc>
                <a:spcPct val="100000"/>
              </a:lnSpc>
              <a:spcBef>
                <a:spcPts val="0"/>
              </a:spcBef>
              <a:spcAft>
                <a:spcPts val="0"/>
              </a:spcAft>
              <a:buClr>
                <a:schemeClr val="dk1"/>
              </a:buClr>
              <a:buSzPct val="100000"/>
              <a:buFont typeface="Arial"/>
              <a:buChar char="•"/>
            </a:pPr>
            <a:r>
              <a:rPr lang="en-LT" b="0">
                <a:solidFill>
                  <a:schemeClr val="dk1"/>
                </a:solidFill>
                <a:latin typeface="Arial"/>
                <a:ea typeface="Arial"/>
                <a:cs typeface="Arial"/>
                <a:sym typeface="Arial"/>
              </a:rPr>
              <a:t>Rosy Mondardini, Citizen Science Zürich</a:t>
            </a:r>
            <a:endParaRPr b="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b="0">
              <a:solidFill>
                <a:schemeClr val="dk1"/>
              </a:solidFill>
              <a:latin typeface="Arial"/>
              <a:ea typeface="Arial"/>
              <a:cs typeface="Arial"/>
              <a:sym typeface="Arial"/>
            </a:endParaRPr>
          </a:p>
          <a:p>
            <a:pPr marL="0" lvl="0" indent="0" algn="just" rtl="0">
              <a:lnSpc>
                <a:spcPct val="90000"/>
              </a:lnSpc>
              <a:spcBef>
                <a:spcPts val="0"/>
              </a:spcBef>
              <a:spcAft>
                <a:spcPts val="0"/>
              </a:spcAft>
              <a:buNone/>
            </a:pPr>
            <a:endParaRPr sz="3000" b="0">
              <a:solidFill>
                <a:srgbClr val="00213B"/>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7"/>
          <p:cNvSpPr txBox="1">
            <a:spLocks noGrp="1"/>
          </p:cNvSpPr>
          <p:nvPr>
            <p:ph type="title"/>
          </p:nvPr>
        </p:nvSpPr>
        <p:spPr>
          <a:xfrm>
            <a:off x="695838" y="1858372"/>
            <a:ext cx="11184300" cy="2534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D4257"/>
              </a:buClr>
              <a:buSzPts val="4000"/>
              <a:buFont typeface="Helvetica Neue"/>
              <a:buNone/>
            </a:pPr>
            <a:r>
              <a:rPr lang="en-L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RIECS-Concept </a:t>
            </a:r>
            <a:endParaRPr/>
          </a:p>
        </p:txBody>
      </p:sp>
      <p:sp>
        <p:nvSpPr>
          <p:cNvPr id="332" name="Google Shape;332;p7"/>
          <p:cNvSpPr txBox="1">
            <a:spLocks noGrp="1"/>
          </p:cNvSpPr>
          <p:nvPr>
            <p:ph type="dt" idx="10"/>
          </p:nvPr>
        </p:nvSpPr>
        <p:spPr>
          <a:xfrm>
            <a:off x="10204983" y="6360761"/>
            <a:ext cx="1005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LT"/>
              <a:t>3/21/25</a:t>
            </a:r>
            <a:endParaRPr/>
          </a:p>
        </p:txBody>
      </p:sp>
      <p:sp>
        <p:nvSpPr>
          <p:cNvPr id="333" name="Google Shape;333;p7"/>
          <p:cNvSpPr txBox="1">
            <a:spLocks noGrp="1"/>
          </p:cNvSpPr>
          <p:nvPr>
            <p:ph type="ftr" idx="11"/>
          </p:nvPr>
        </p:nvSpPr>
        <p:spPr>
          <a:xfrm>
            <a:off x="4460317" y="6356350"/>
            <a:ext cx="55887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LT"/>
              <a:t>Presenters info</a:t>
            </a:r>
            <a:endParaRPr/>
          </a:p>
        </p:txBody>
      </p:sp>
      <p:sp>
        <p:nvSpPr>
          <p:cNvPr id="334" name="Google Shape;334;p7"/>
          <p:cNvSpPr txBox="1">
            <a:spLocks noGrp="1"/>
          </p:cNvSpPr>
          <p:nvPr>
            <p:ph type="sldNum" idx="12"/>
          </p:nvPr>
        </p:nvSpPr>
        <p:spPr>
          <a:xfrm>
            <a:off x="11366597" y="6356350"/>
            <a:ext cx="51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LT"/>
              <a:t>5</a:t>
            </a:fld>
            <a:endParaRPr/>
          </a:p>
        </p:txBody>
      </p:sp>
      <p:sp>
        <p:nvSpPr>
          <p:cNvPr id="335" name="Google Shape;335;p7"/>
          <p:cNvSpPr txBox="1">
            <a:spLocks noGrp="1"/>
          </p:cNvSpPr>
          <p:nvPr>
            <p:ph type="body" idx="1"/>
          </p:nvPr>
        </p:nvSpPr>
        <p:spPr>
          <a:xfrm>
            <a:off x="695838" y="4501078"/>
            <a:ext cx="11184300" cy="169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26D85"/>
              </a:buClr>
              <a:buSzPts val="1800"/>
              <a:buNone/>
            </a:pPr>
            <a:r>
              <a:rPr lang="en-LT"/>
              <a:t>Introducing the RIECS initiative and its conceptualization process towards ESFRI roadmap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g3cb93519fc1_0_0"/>
          <p:cNvPicPr preferRelativeResize="0"/>
          <p:nvPr/>
        </p:nvPicPr>
        <p:blipFill rotWithShape="1">
          <a:blip r:embed="rId3">
            <a:alphaModFix/>
          </a:blip>
          <a:srcRect t="10137"/>
          <a:stretch/>
        </p:blipFill>
        <p:spPr>
          <a:xfrm>
            <a:off x="0" y="-247433"/>
            <a:ext cx="12191995" cy="6529500"/>
          </a:xfrm>
          <a:prstGeom prst="rect">
            <a:avLst/>
          </a:prstGeom>
          <a:noFill/>
          <a:ln>
            <a:noFill/>
          </a:ln>
        </p:spPr>
      </p:pic>
      <p:grpSp>
        <p:nvGrpSpPr>
          <p:cNvPr id="341" name="Google Shape;341;g3cb93519fc1_0_0"/>
          <p:cNvGrpSpPr/>
          <p:nvPr/>
        </p:nvGrpSpPr>
        <p:grpSpPr>
          <a:xfrm>
            <a:off x="778976" y="6346001"/>
            <a:ext cx="10634062" cy="396602"/>
            <a:chOff x="229440" y="4759367"/>
            <a:chExt cx="8685121" cy="323942"/>
          </a:xfrm>
        </p:grpSpPr>
        <p:pic>
          <p:nvPicPr>
            <p:cNvPr id="342" name="Google Shape;342;g3cb93519fc1_0_0"/>
            <p:cNvPicPr preferRelativeResize="0"/>
            <p:nvPr/>
          </p:nvPicPr>
          <p:blipFill rotWithShape="1">
            <a:blip r:embed="rId4">
              <a:alphaModFix/>
            </a:blip>
            <a:srcRect/>
            <a:stretch/>
          </p:blipFill>
          <p:spPr>
            <a:xfrm>
              <a:off x="6005423" y="4833177"/>
              <a:ext cx="465980" cy="160180"/>
            </a:xfrm>
            <a:prstGeom prst="rect">
              <a:avLst/>
            </a:prstGeom>
            <a:noFill/>
            <a:ln>
              <a:noFill/>
            </a:ln>
          </p:spPr>
        </p:pic>
        <p:pic>
          <p:nvPicPr>
            <p:cNvPr id="343" name="Google Shape;343;g3cb93519fc1_0_0"/>
            <p:cNvPicPr preferRelativeResize="0"/>
            <p:nvPr/>
          </p:nvPicPr>
          <p:blipFill rotWithShape="1">
            <a:blip r:embed="rId5">
              <a:alphaModFix/>
            </a:blip>
            <a:srcRect t="24696" b="23169"/>
            <a:stretch/>
          </p:blipFill>
          <p:spPr>
            <a:xfrm>
              <a:off x="5150125" y="4793930"/>
              <a:ext cx="704325" cy="238675"/>
            </a:xfrm>
            <a:prstGeom prst="rect">
              <a:avLst/>
            </a:prstGeom>
            <a:noFill/>
            <a:ln>
              <a:noFill/>
            </a:ln>
          </p:spPr>
        </p:pic>
        <p:pic>
          <p:nvPicPr>
            <p:cNvPr id="344" name="Google Shape;344;g3cb93519fc1_0_0"/>
            <p:cNvPicPr preferRelativeResize="0"/>
            <p:nvPr/>
          </p:nvPicPr>
          <p:blipFill rotWithShape="1">
            <a:blip r:embed="rId6">
              <a:alphaModFix/>
            </a:blip>
            <a:srcRect l="23061" t="-5506" r="10595" b="-17662"/>
            <a:stretch/>
          </p:blipFill>
          <p:spPr>
            <a:xfrm>
              <a:off x="6622370" y="4759367"/>
              <a:ext cx="353693" cy="307800"/>
            </a:xfrm>
            <a:prstGeom prst="rect">
              <a:avLst/>
            </a:prstGeom>
            <a:noFill/>
            <a:ln>
              <a:noFill/>
            </a:ln>
          </p:spPr>
        </p:pic>
        <p:pic>
          <p:nvPicPr>
            <p:cNvPr id="345" name="Google Shape;345;g3cb93519fc1_0_0"/>
            <p:cNvPicPr preferRelativeResize="0"/>
            <p:nvPr/>
          </p:nvPicPr>
          <p:blipFill rotWithShape="1">
            <a:blip r:embed="rId7">
              <a:alphaModFix/>
            </a:blip>
            <a:srcRect/>
            <a:stretch/>
          </p:blipFill>
          <p:spPr>
            <a:xfrm>
              <a:off x="7789740" y="4833178"/>
              <a:ext cx="688363" cy="160179"/>
            </a:xfrm>
            <a:prstGeom prst="rect">
              <a:avLst/>
            </a:prstGeom>
            <a:noFill/>
            <a:ln>
              <a:noFill/>
            </a:ln>
          </p:spPr>
        </p:pic>
        <p:pic>
          <p:nvPicPr>
            <p:cNvPr id="346" name="Google Shape;346;g3cb93519fc1_0_0"/>
            <p:cNvPicPr preferRelativeResize="0"/>
            <p:nvPr/>
          </p:nvPicPr>
          <p:blipFill rotWithShape="1">
            <a:blip r:embed="rId8">
              <a:alphaModFix/>
            </a:blip>
            <a:srcRect/>
            <a:stretch/>
          </p:blipFill>
          <p:spPr>
            <a:xfrm>
              <a:off x="1840423" y="4816231"/>
              <a:ext cx="692116" cy="194073"/>
            </a:xfrm>
            <a:prstGeom prst="rect">
              <a:avLst/>
            </a:prstGeom>
            <a:noFill/>
            <a:ln>
              <a:noFill/>
            </a:ln>
          </p:spPr>
        </p:pic>
        <p:pic>
          <p:nvPicPr>
            <p:cNvPr id="347" name="Google Shape;347;g3cb93519fc1_0_0"/>
            <p:cNvPicPr preferRelativeResize="0"/>
            <p:nvPr/>
          </p:nvPicPr>
          <p:blipFill rotWithShape="1">
            <a:blip r:embed="rId9">
              <a:alphaModFix/>
            </a:blip>
            <a:srcRect l="18679" r="6756" b="22923"/>
            <a:stretch/>
          </p:blipFill>
          <p:spPr>
            <a:xfrm>
              <a:off x="3450814" y="4778576"/>
              <a:ext cx="417328" cy="245865"/>
            </a:xfrm>
            <a:prstGeom prst="rect">
              <a:avLst/>
            </a:prstGeom>
            <a:noFill/>
            <a:ln>
              <a:noFill/>
            </a:ln>
          </p:spPr>
        </p:pic>
        <p:pic>
          <p:nvPicPr>
            <p:cNvPr id="348" name="Google Shape;348;g3cb93519fc1_0_0"/>
            <p:cNvPicPr preferRelativeResize="0"/>
            <p:nvPr/>
          </p:nvPicPr>
          <p:blipFill rotWithShape="1">
            <a:blip r:embed="rId10">
              <a:alphaModFix/>
            </a:blip>
            <a:srcRect/>
            <a:stretch/>
          </p:blipFill>
          <p:spPr>
            <a:xfrm>
              <a:off x="2683506" y="4812011"/>
              <a:ext cx="616341" cy="202512"/>
            </a:xfrm>
            <a:prstGeom prst="rect">
              <a:avLst/>
            </a:prstGeom>
            <a:noFill/>
            <a:ln>
              <a:noFill/>
            </a:ln>
          </p:spPr>
        </p:pic>
        <p:pic>
          <p:nvPicPr>
            <p:cNvPr id="349" name="Google Shape;349;g3cb93519fc1_0_0"/>
            <p:cNvPicPr preferRelativeResize="0"/>
            <p:nvPr/>
          </p:nvPicPr>
          <p:blipFill rotWithShape="1">
            <a:blip r:embed="rId11">
              <a:alphaModFix/>
            </a:blip>
            <a:srcRect/>
            <a:stretch/>
          </p:blipFill>
          <p:spPr>
            <a:xfrm>
              <a:off x="7127029" y="4793927"/>
              <a:ext cx="511744" cy="238680"/>
            </a:xfrm>
            <a:prstGeom prst="rect">
              <a:avLst/>
            </a:prstGeom>
            <a:noFill/>
            <a:ln>
              <a:noFill/>
            </a:ln>
          </p:spPr>
        </p:pic>
        <p:pic>
          <p:nvPicPr>
            <p:cNvPr id="350" name="Google Shape;350;g3cb93519fc1_0_0"/>
            <p:cNvPicPr preferRelativeResize="0"/>
            <p:nvPr/>
          </p:nvPicPr>
          <p:blipFill rotWithShape="1">
            <a:blip r:embed="rId12">
              <a:alphaModFix/>
            </a:blip>
            <a:srcRect/>
            <a:stretch/>
          </p:blipFill>
          <p:spPr>
            <a:xfrm>
              <a:off x="4760109" y="4802021"/>
              <a:ext cx="239055" cy="281288"/>
            </a:xfrm>
            <a:prstGeom prst="rect">
              <a:avLst/>
            </a:prstGeom>
            <a:noFill/>
            <a:ln>
              <a:noFill/>
            </a:ln>
          </p:spPr>
        </p:pic>
        <p:pic>
          <p:nvPicPr>
            <p:cNvPr id="351" name="Google Shape;351;g3cb93519fc1_0_0"/>
            <p:cNvPicPr preferRelativeResize="0"/>
            <p:nvPr/>
          </p:nvPicPr>
          <p:blipFill rotWithShape="1">
            <a:blip r:embed="rId13">
              <a:alphaModFix/>
            </a:blip>
            <a:srcRect/>
            <a:stretch/>
          </p:blipFill>
          <p:spPr>
            <a:xfrm>
              <a:off x="8629069" y="4773614"/>
              <a:ext cx="285492" cy="279306"/>
            </a:xfrm>
            <a:prstGeom prst="rect">
              <a:avLst/>
            </a:prstGeom>
            <a:noFill/>
            <a:ln>
              <a:noFill/>
            </a:ln>
          </p:spPr>
        </p:pic>
        <p:pic>
          <p:nvPicPr>
            <p:cNvPr id="352" name="Google Shape;352;g3cb93519fc1_0_0"/>
            <p:cNvPicPr preferRelativeResize="0"/>
            <p:nvPr/>
          </p:nvPicPr>
          <p:blipFill rotWithShape="1">
            <a:blip r:embed="rId14">
              <a:alphaModFix/>
            </a:blip>
            <a:srcRect/>
            <a:stretch/>
          </p:blipFill>
          <p:spPr>
            <a:xfrm>
              <a:off x="4019109" y="4790341"/>
              <a:ext cx="590033" cy="245852"/>
            </a:xfrm>
            <a:prstGeom prst="rect">
              <a:avLst/>
            </a:prstGeom>
            <a:noFill/>
            <a:ln>
              <a:noFill/>
            </a:ln>
          </p:spPr>
        </p:pic>
        <p:pic>
          <p:nvPicPr>
            <p:cNvPr id="353" name="Google Shape;353;g3cb93519fc1_0_0"/>
            <p:cNvPicPr preferRelativeResize="0"/>
            <p:nvPr/>
          </p:nvPicPr>
          <p:blipFill rotWithShape="1">
            <a:blip r:embed="rId15">
              <a:alphaModFix/>
            </a:blip>
            <a:srcRect/>
            <a:stretch/>
          </p:blipFill>
          <p:spPr>
            <a:xfrm>
              <a:off x="229440" y="4791025"/>
              <a:ext cx="692708" cy="244485"/>
            </a:xfrm>
            <a:prstGeom prst="rect">
              <a:avLst/>
            </a:prstGeom>
            <a:noFill/>
            <a:ln>
              <a:noFill/>
            </a:ln>
          </p:spPr>
        </p:pic>
        <p:pic>
          <p:nvPicPr>
            <p:cNvPr id="354" name="Google Shape;354;g3cb93519fc1_0_0"/>
            <p:cNvPicPr preferRelativeResize="0"/>
            <p:nvPr/>
          </p:nvPicPr>
          <p:blipFill rotWithShape="1">
            <a:blip r:embed="rId16">
              <a:alphaModFix/>
            </a:blip>
            <a:srcRect/>
            <a:stretch/>
          </p:blipFill>
          <p:spPr>
            <a:xfrm>
              <a:off x="1073115" y="4856529"/>
              <a:ext cx="616341" cy="113477"/>
            </a:xfrm>
            <a:prstGeom prst="rect">
              <a:avLst/>
            </a:prstGeom>
            <a:noFill/>
            <a:ln>
              <a:noFill/>
            </a:ln>
          </p:spPr>
        </p:pic>
      </p:grpSp>
      <p:sp>
        <p:nvSpPr>
          <p:cNvPr id="355" name="Google Shape;355;g3cb93519fc1_0_0"/>
          <p:cNvSpPr txBox="1">
            <a:spLocks noGrp="1"/>
          </p:cNvSpPr>
          <p:nvPr>
            <p:ph type="title" idx="4294967295"/>
          </p:nvPr>
        </p:nvSpPr>
        <p:spPr>
          <a:xfrm>
            <a:off x="9792000" y="-77467"/>
            <a:ext cx="2400000" cy="322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900"/>
              <a:buNone/>
            </a:pPr>
            <a:r>
              <a:rPr lang="en-LT" sz="2100" b="1">
                <a:solidFill>
                  <a:schemeClr val="lt1"/>
                </a:solidFill>
                <a:latin typeface="Helvetica Neue"/>
                <a:ea typeface="Helvetica Neue"/>
                <a:cs typeface="Helvetica Neue"/>
                <a:sym typeface="Helvetica Neue"/>
              </a:rPr>
              <a:t>concept.riecs.eu</a:t>
            </a:r>
            <a:endParaRPr sz="2100" b="1">
              <a:solidFill>
                <a:schemeClr val="lt1"/>
              </a:solidFill>
              <a:latin typeface="Helvetica Neue"/>
              <a:ea typeface="Helvetica Neue"/>
              <a:cs typeface="Helvetica Neue"/>
              <a:sym typeface="Helvetica Neue"/>
            </a:endParaRPr>
          </a:p>
          <a:p>
            <a:pPr marL="0" lvl="0" indent="0" algn="l" rtl="0">
              <a:lnSpc>
                <a:spcPct val="90000"/>
              </a:lnSpc>
              <a:spcBef>
                <a:spcPts val="0"/>
              </a:spcBef>
              <a:spcAft>
                <a:spcPts val="0"/>
              </a:spcAft>
              <a:buSzPts val="2900"/>
              <a:buNone/>
            </a:pPr>
            <a:endParaRPr sz="2900"/>
          </a:p>
        </p:txBody>
      </p:sp>
      <p:sp>
        <p:nvSpPr>
          <p:cNvPr id="356" name="Google Shape;356;g3cb93519fc1_0_0"/>
          <p:cNvSpPr txBox="1">
            <a:spLocks noGrp="1"/>
          </p:cNvSpPr>
          <p:nvPr>
            <p:ph type="sldNum" idx="12"/>
          </p:nvPr>
        </p:nvSpPr>
        <p:spPr>
          <a:xfrm>
            <a:off x="11296611" y="6217623"/>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LT"/>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3960f1e1d73_0_0"/>
          <p:cNvSpPr txBox="1">
            <a:spLocks noGrp="1"/>
          </p:cNvSpPr>
          <p:nvPr>
            <p:ph type="body" idx="1"/>
          </p:nvPr>
        </p:nvSpPr>
        <p:spPr>
          <a:xfrm>
            <a:off x="3240533" y="115700"/>
            <a:ext cx="1878300" cy="714300"/>
          </a:xfrm>
          <a:prstGeom prst="rect">
            <a:avLst/>
          </a:prstGeom>
          <a:noFill/>
          <a:ln>
            <a:noFill/>
          </a:ln>
        </p:spPr>
        <p:txBody>
          <a:bodyPr spcFirstLastPara="1" wrap="square" lIns="84175" tIns="42075" rIns="84175" bIns="42075" anchor="t" anchorCtr="0">
            <a:noAutofit/>
          </a:bodyPr>
          <a:lstStyle/>
          <a:p>
            <a:pPr marL="469900" marR="469900" lvl="0" indent="0" algn="l" rtl="0">
              <a:lnSpc>
                <a:spcPct val="115000"/>
              </a:lnSpc>
              <a:spcBef>
                <a:spcPts val="1500"/>
              </a:spcBef>
              <a:spcAft>
                <a:spcPts val="0"/>
              </a:spcAft>
              <a:buClr>
                <a:schemeClr val="dk1"/>
              </a:buClr>
              <a:buSzPts val="1400"/>
              <a:buFont typeface="Arial"/>
              <a:buNone/>
            </a:pPr>
            <a:r>
              <a:rPr lang="en-LT" sz="1300" b="1">
                <a:solidFill>
                  <a:srgbClr val="222222"/>
                </a:solidFill>
                <a:highlight>
                  <a:srgbClr val="FFFFFF"/>
                </a:highlight>
                <a:latin typeface="Roboto"/>
                <a:ea typeface="Roboto"/>
                <a:cs typeface="Roboto"/>
                <a:sym typeface="Roboto"/>
              </a:rPr>
              <a:t>Alessia Smaniotto</a:t>
            </a:r>
            <a:r>
              <a:rPr lang="en-LT" sz="1300" u="sng">
                <a:solidFill>
                  <a:schemeClr val="hlink"/>
                </a:solidFill>
                <a:highlight>
                  <a:srgbClr val="FFFFFF"/>
                </a:highlight>
                <a:latin typeface="Roboto"/>
                <a:ea typeface="Roboto"/>
                <a:cs typeface="Roboto"/>
                <a:sym typeface="Roboto"/>
                <a:hlinkClick r:id="rId3"/>
              </a:rPr>
              <a:t>Email</a:t>
            </a:r>
            <a:r>
              <a:rPr lang="en-LT" sz="1300">
                <a:solidFill>
                  <a:srgbClr val="222222"/>
                </a:solidFill>
                <a:highlight>
                  <a:srgbClr val="FFFFFF"/>
                </a:highlight>
                <a:latin typeface="Roboto"/>
                <a:ea typeface="Roboto"/>
                <a:cs typeface="Roboto"/>
                <a:sym typeface="Roboto"/>
              </a:rPr>
              <a:t> </a:t>
            </a:r>
            <a:r>
              <a:rPr lang="en-LT" sz="1300" u="sng">
                <a:solidFill>
                  <a:schemeClr val="hlink"/>
                </a:solidFill>
                <a:highlight>
                  <a:srgbClr val="FFFFFF"/>
                </a:highlight>
                <a:latin typeface="Roboto"/>
                <a:ea typeface="Roboto"/>
                <a:cs typeface="Roboto"/>
                <a:sym typeface="Roboto"/>
                <a:hlinkClick r:id="rId4"/>
              </a:rPr>
              <a:t>Linkedin</a:t>
            </a:r>
            <a:r>
              <a:rPr lang="en-LT" sz="1300">
                <a:solidFill>
                  <a:srgbClr val="222222"/>
                </a:solidFill>
                <a:highlight>
                  <a:srgbClr val="FFFFFF"/>
                </a:highlight>
                <a:latin typeface="Roboto"/>
                <a:ea typeface="Roboto"/>
                <a:cs typeface="Roboto"/>
                <a:sym typeface="Roboto"/>
              </a:rPr>
              <a:t> </a:t>
            </a:r>
            <a:endParaRPr sz="1300">
              <a:solidFill>
                <a:srgbClr val="222222"/>
              </a:solidFill>
              <a:highlight>
                <a:srgbClr val="FFFFFF"/>
              </a:highlight>
              <a:latin typeface="Roboto"/>
              <a:ea typeface="Roboto"/>
              <a:cs typeface="Roboto"/>
              <a:sym typeface="Roboto"/>
            </a:endParaRPr>
          </a:p>
          <a:p>
            <a:pPr marL="469900" marR="469900" lvl="0" indent="0" algn="l" rtl="0">
              <a:lnSpc>
                <a:spcPct val="115000"/>
              </a:lnSpc>
              <a:spcBef>
                <a:spcPts val="1500"/>
              </a:spcBef>
              <a:spcAft>
                <a:spcPts val="0"/>
              </a:spcAft>
              <a:buClr>
                <a:schemeClr val="dk1"/>
              </a:buClr>
              <a:buSzPts val="1400"/>
              <a:buFont typeface="Arial"/>
              <a:buNone/>
            </a:pPr>
            <a:endParaRPr sz="2500"/>
          </a:p>
        </p:txBody>
      </p:sp>
      <p:pic>
        <p:nvPicPr>
          <p:cNvPr id="362" name="Google Shape;362;g3960f1e1d73_0_0"/>
          <p:cNvPicPr preferRelativeResize="0"/>
          <p:nvPr/>
        </p:nvPicPr>
        <p:blipFill>
          <a:blip r:embed="rId5">
            <a:alphaModFix/>
          </a:blip>
          <a:stretch>
            <a:fillRect/>
          </a:stretch>
        </p:blipFill>
        <p:spPr>
          <a:xfrm>
            <a:off x="3240610" y="1150379"/>
            <a:ext cx="1878080" cy="1878080"/>
          </a:xfrm>
          <a:prstGeom prst="rect">
            <a:avLst/>
          </a:prstGeom>
          <a:noFill/>
          <a:ln>
            <a:noFill/>
          </a:ln>
        </p:spPr>
      </p:pic>
      <p:pic>
        <p:nvPicPr>
          <p:cNvPr id="363" name="Google Shape;363;g3960f1e1d73_0_0"/>
          <p:cNvPicPr preferRelativeResize="0"/>
          <p:nvPr/>
        </p:nvPicPr>
        <p:blipFill>
          <a:blip r:embed="rId6">
            <a:alphaModFix/>
          </a:blip>
          <a:stretch>
            <a:fillRect/>
          </a:stretch>
        </p:blipFill>
        <p:spPr>
          <a:xfrm>
            <a:off x="5480434" y="1150379"/>
            <a:ext cx="1878080" cy="1878080"/>
          </a:xfrm>
          <a:prstGeom prst="rect">
            <a:avLst/>
          </a:prstGeom>
          <a:noFill/>
          <a:ln>
            <a:noFill/>
          </a:ln>
        </p:spPr>
      </p:pic>
      <p:sp>
        <p:nvSpPr>
          <p:cNvPr id="364" name="Google Shape;364;g3960f1e1d73_0_0"/>
          <p:cNvSpPr txBox="1">
            <a:spLocks noGrp="1"/>
          </p:cNvSpPr>
          <p:nvPr>
            <p:ph type="body" idx="1"/>
          </p:nvPr>
        </p:nvSpPr>
        <p:spPr>
          <a:xfrm>
            <a:off x="5454578" y="115700"/>
            <a:ext cx="1929600" cy="788700"/>
          </a:xfrm>
          <a:prstGeom prst="rect">
            <a:avLst/>
          </a:prstGeom>
          <a:noFill/>
          <a:ln>
            <a:noFill/>
          </a:ln>
        </p:spPr>
        <p:txBody>
          <a:bodyPr spcFirstLastPara="1" wrap="square" lIns="84175" tIns="42075" rIns="84175" bIns="42075" anchor="t" anchorCtr="0">
            <a:noAutofit/>
          </a:bodyPr>
          <a:lstStyle/>
          <a:p>
            <a:pPr marL="469900" marR="469900" lvl="0" indent="0" algn="l" rtl="0">
              <a:lnSpc>
                <a:spcPct val="115000"/>
              </a:lnSpc>
              <a:spcBef>
                <a:spcPts val="1500"/>
              </a:spcBef>
              <a:spcAft>
                <a:spcPts val="0"/>
              </a:spcAft>
              <a:buClr>
                <a:schemeClr val="dk1"/>
              </a:buClr>
              <a:buSzPts val="1400"/>
              <a:buFont typeface="Arial"/>
              <a:buNone/>
            </a:pPr>
            <a:r>
              <a:rPr lang="en-LT" sz="1300" b="1">
                <a:solidFill>
                  <a:srgbClr val="222222"/>
                </a:solidFill>
                <a:highlight>
                  <a:srgbClr val="FFFFFF"/>
                </a:highlight>
                <a:latin typeface="Roboto"/>
                <a:ea typeface="Roboto"/>
                <a:cs typeface="Roboto"/>
                <a:sym typeface="Roboto"/>
              </a:rPr>
              <a:t>Sven Schade </a:t>
            </a:r>
            <a:r>
              <a:rPr lang="en-LT" sz="1300" u="sng">
                <a:solidFill>
                  <a:schemeClr val="hlink"/>
                </a:solidFill>
                <a:highlight>
                  <a:srgbClr val="FFFFFF"/>
                </a:highlight>
                <a:latin typeface="Roboto"/>
                <a:ea typeface="Roboto"/>
                <a:cs typeface="Roboto"/>
                <a:sym typeface="Roboto"/>
                <a:hlinkClick r:id="rId7"/>
              </a:rPr>
              <a:t>Email</a:t>
            </a:r>
            <a:r>
              <a:rPr lang="en-LT" sz="1300">
                <a:solidFill>
                  <a:srgbClr val="222222"/>
                </a:solidFill>
                <a:highlight>
                  <a:srgbClr val="FFFFFF"/>
                </a:highlight>
                <a:latin typeface="Roboto"/>
                <a:ea typeface="Roboto"/>
                <a:cs typeface="Roboto"/>
                <a:sym typeface="Roboto"/>
              </a:rPr>
              <a:t> </a:t>
            </a:r>
            <a:r>
              <a:rPr lang="en-LT" sz="1300" u="sng">
                <a:solidFill>
                  <a:schemeClr val="hlink"/>
                </a:solidFill>
                <a:highlight>
                  <a:srgbClr val="FFFFFF"/>
                </a:highlight>
                <a:latin typeface="Roboto"/>
                <a:ea typeface="Roboto"/>
                <a:cs typeface="Roboto"/>
                <a:sym typeface="Roboto"/>
                <a:hlinkClick r:id="rId8"/>
              </a:rPr>
              <a:t>Linkedin</a:t>
            </a:r>
            <a:r>
              <a:rPr lang="en-LT" sz="1300">
                <a:solidFill>
                  <a:srgbClr val="222222"/>
                </a:solidFill>
                <a:highlight>
                  <a:srgbClr val="FFFFFF"/>
                </a:highlight>
                <a:latin typeface="Roboto"/>
                <a:ea typeface="Roboto"/>
                <a:cs typeface="Roboto"/>
                <a:sym typeface="Roboto"/>
              </a:rPr>
              <a:t> </a:t>
            </a:r>
            <a:endParaRPr sz="1300">
              <a:solidFill>
                <a:srgbClr val="222222"/>
              </a:solidFill>
              <a:highlight>
                <a:srgbClr val="FFFFFF"/>
              </a:highlight>
              <a:latin typeface="Roboto"/>
              <a:ea typeface="Roboto"/>
              <a:cs typeface="Roboto"/>
              <a:sym typeface="Roboto"/>
            </a:endParaRPr>
          </a:p>
          <a:p>
            <a:pPr marL="469900" marR="469900" lvl="0" indent="0" algn="l" rtl="0">
              <a:lnSpc>
                <a:spcPct val="115000"/>
              </a:lnSpc>
              <a:spcBef>
                <a:spcPts val="1500"/>
              </a:spcBef>
              <a:spcAft>
                <a:spcPts val="0"/>
              </a:spcAft>
              <a:buClr>
                <a:schemeClr val="dk1"/>
              </a:buClr>
              <a:buSzPts val="1400"/>
              <a:buFont typeface="Arial"/>
              <a:buNone/>
            </a:pPr>
            <a:endParaRPr sz="2500"/>
          </a:p>
        </p:txBody>
      </p:sp>
      <p:pic>
        <p:nvPicPr>
          <p:cNvPr id="365" name="Google Shape;365;g3960f1e1d73_0_0"/>
          <p:cNvPicPr preferRelativeResize="0"/>
          <p:nvPr/>
        </p:nvPicPr>
        <p:blipFill>
          <a:blip r:embed="rId9">
            <a:alphaModFix/>
          </a:blip>
          <a:stretch>
            <a:fillRect/>
          </a:stretch>
        </p:blipFill>
        <p:spPr>
          <a:xfrm>
            <a:off x="7720243" y="1150394"/>
            <a:ext cx="1878049" cy="1878049"/>
          </a:xfrm>
          <a:prstGeom prst="rect">
            <a:avLst/>
          </a:prstGeom>
          <a:noFill/>
          <a:ln>
            <a:noFill/>
          </a:ln>
        </p:spPr>
      </p:pic>
      <p:sp>
        <p:nvSpPr>
          <p:cNvPr id="366" name="Google Shape;366;g3960f1e1d73_0_0"/>
          <p:cNvSpPr txBox="1">
            <a:spLocks noGrp="1"/>
          </p:cNvSpPr>
          <p:nvPr>
            <p:ph type="body" idx="1"/>
          </p:nvPr>
        </p:nvSpPr>
        <p:spPr>
          <a:xfrm>
            <a:off x="7720182" y="115700"/>
            <a:ext cx="1929600" cy="788700"/>
          </a:xfrm>
          <a:prstGeom prst="rect">
            <a:avLst/>
          </a:prstGeom>
          <a:noFill/>
          <a:ln>
            <a:noFill/>
          </a:ln>
        </p:spPr>
        <p:txBody>
          <a:bodyPr spcFirstLastPara="1" wrap="square" lIns="84175" tIns="42075" rIns="84175" bIns="42075" anchor="t" anchorCtr="0">
            <a:noAutofit/>
          </a:bodyPr>
          <a:lstStyle/>
          <a:p>
            <a:pPr marL="469900" marR="469900" lvl="0" indent="0" algn="l" rtl="0">
              <a:lnSpc>
                <a:spcPct val="115000"/>
              </a:lnSpc>
              <a:spcBef>
                <a:spcPts val="1500"/>
              </a:spcBef>
              <a:spcAft>
                <a:spcPts val="0"/>
              </a:spcAft>
              <a:buClr>
                <a:schemeClr val="dk1"/>
              </a:buClr>
              <a:buSzPts val="1400"/>
              <a:buFont typeface="Arial"/>
              <a:buNone/>
            </a:pPr>
            <a:r>
              <a:rPr lang="en-LT" sz="1300" b="1">
                <a:highlight>
                  <a:srgbClr val="FFFFFF"/>
                </a:highlight>
                <a:latin typeface="Roboto"/>
                <a:ea typeface="Roboto"/>
                <a:cs typeface="Roboto"/>
                <a:sym typeface="Roboto"/>
              </a:rPr>
              <a:t>Francois Grey  </a:t>
            </a:r>
            <a:r>
              <a:rPr lang="en-LT" sz="1300" u="sng">
                <a:solidFill>
                  <a:schemeClr val="hlink"/>
                </a:solidFill>
                <a:highlight>
                  <a:srgbClr val="FFFFFF"/>
                </a:highlight>
                <a:latin typeface="Roboto"/>
                <a:ea typeface="Roboto"/>
                <a:cs typeface="Roboto"/>
                <a:sym typeface="Roboto"/>
                <a:hlinkClick r:id="rId10"/>
              </a:rPr>
              <a:t>Email </a:t>
            </a:r>
            <a:r>
              <a:rPr lang="en-LT" sz="1300" u="sng">
                <a:solidFill>
                  <a:schemeClr val="hlink"/>
                </a:solidFill>
                <a:highlight>
                  <a:srgbClr val="FFFFFF"/>
                </a:highlight>
                <a:latin typeface="Roboto"/>
                <a:ea typeface="Roboto"/>
                <a:cs typeface="Roboto"/>
                <a:sym typeface="Roboto"/>
                <a:hlinkClick r:id="rId11"/>
              </a:rPr>
              <a:t>Linkedin</a:t>
            </a:r>
            <a:endParaRPr sz="1300">
              <a:solidFill>
                <a:srgbClr val="222222"/>
              </a:solidFill>
              <a:highlight>
                <a:srgbClr val="FFFFFF"/>
              </a:highlight>
              <a:latin typeface="Roboto"/>
              <a:ea typeface="Roboto"/>
              <a:cs typeface="Roboto"/>
              <a:sym typeface="Roboto"/>
            </a:endParaRPr>
          </a:p>
          <a:p>
            <a:pPr marL="469900" marR="469900" lvl="0" indent="0" algn="l" rtl="0">
              <a:lnSpc>
                <a:spcPct val="115000"/>
              </a:lnSpc>
              <a:spcBef>
                <a:spcPts val="1500"/>
              </a:spcBef>
              <a:spcAft>
                <a:spcPts val="0"/>
              </a:spcAft>
              <a:buClr>
                <a:schemeClr val="dk1"/>
              </a:buClr>
              <a:buSzPts val="1400"/>
              <a:buFont typeface="Arial"/>
              <a:buNone/>
            </a:pPr>
            <a:endParaRPr sz="2500"/>
          </a:p>
        </p:txBody>
      </p:sp>
      <p:sp>
        <p:nvSpPr>
          <p:cNvPr id="367" name="Google Shape;367;g3960f1e1d73_0_0"/>
          <p:cNvSpPr txBox="1">
            <a:spLocks noGrp="1"/>
          </p:cNvSpPr>
          <p:nvPr>
            <p:ph type="body" idx="1"/>
          </p:nvPr>
        </p:nvSpPr>
        <p:spPr>
          <a:xfrm>
            <a:off x="3240625" y="3203462"/>
            <a:ext cx="1878300" cy="714300"/>
          </a:xfrm>
          <a:prstGeom prst="rect">
            <a:avLst/>
          </a:prstGeom>
          <a:noFill/>
          <a:ln>
            <a:noFill/>
          </a:ln>
        </p:spPr>
        <p:txBody>
          <a:bodyPr spcFirstLastPara="1" wrap="square" lIns="84175" tIns="42075" rIns="84175" bIns="42075" anchor="t" anchorCtr="0">
            <a:noAutofit/>
          </a:bodyPr>
          <a:lstStyle/>
          <a:p>
            <a:pPr marL="469900" marR="469900" lvl="0" indent="0" algn="l" rtl="0">
              <a:lnSpc>
                <a:spcPct val="115000"/>
              </a:lnSpc>
              <a:spcBef>
                <a:spcPts val="1500"/>
              </a:spcBef>
              <a:spcAft>
                <a:spcPts val="0"/>
              </a:spcAft>
              <a:buClr>
                <a:schemeClr val="dk1"/>
              </a:buClr>
              <a:buSzPts val="1400"/>
              <a:buFont typeface="Arial"/>
              <a:buNone/>
            </a:pPr>
            <a:r>
              <a:rPr lang="en-LT" sz="1300" b="1">
                <a:solidFill>
                  <a:srgbClr val="222222"/>
                </a:solidFill>
                <a:highlight>
                  <a:srgbClr val="FFFFFF"/>
                </a:highlight>
                <a:latin typeface="Roboto"/>
                <a:ea typeface="Roboto"/>
                <a:cs typeface="Roboto"/>
                <a:sym typeface="Roboto"/>
              </a:rPr>
              <a:t>Katrin Vohland </a:t>
            </a:r>
            <a:r>
              <a:rPr lang="en-LT" sz="1300" u="sng">
                <a:solidFill>
                  <a:schemeClr val="hlink"/>
                </a:solidFill>
                <a:highlight>
                  <a:srgbClr val="FFFFFF"/>
                </a:highlight>
                <a:latin typeface="Roboto"/>
                <a:ea typeface="Roboto"/>
                <a:cs typeface="Roboto"/>
                <a:sym typeface="Roboto"/>
                <a:hlinkClick r:id="rId12"/>
              </a:rPr>
              <a:t>Email</a:t>
            </a:r>
            <a:r>
              <a:rPr lang="en-LT" sz="1300">
                <a:solidFill>
                  <a:srgbClr val="222222"/>
                </a:solidFill>
                <a:highlight>
                  <a:srgbClr val="FFFFFF"/>
                </a:highlight>
                <a:latin typeface="Roboto"/>
                <a:ea typeface="Roboto"/>
                <a:cs typeface="Roboto"/>
                <a:sym typeface="Roboto"/>
              </a:rPr>
              <a:t> </a:t>
            </a:r>
            <a:r>
              <a:rPr lang="en-LT" sz="1300" u="sng">
                <a:solidFill>
                  <a:schemeClr val="hlink"/>
                </a:solidFill>
                <a:highlight>
                  <a:srgbClr val="FFFFFF"/>
                </a:highlight>
                <a:latin typeface="Roboto"/>
                <a:ea typeface="Roboto"/>
                <a:cs typeface="Roboto"/>
                <a:sym typeface="Roboto"/>
                <a:hlinkClick r:id="rId13"/>
              </a:rPr>
              <a:t>Linkedin</a:t>
            </a:r>
            <a:r>
              <a:rPr lang="en-LT" sz="1300">
                <a:solidFill>
                  <a:srgbClr val="222222"/>
                </a:solidFill>
                <a:highlight>
                  <a:srgbClr val="FFFFFF"/>
                </a:highlight>
                <a:latin typeface="Roboto"/>
                <a:ea typeface="Roboto"/>
                <a:cs typeface="Roboto"/>
                <a:sym typeface="Roboto"/>
              </a:rPr>
              <a:t> </a:t>
            </a:r>
            <a:endParaRPr sz="1300">
              <a:solidFill>
                <a:srgbClr val="222222"/>
              </a:solidFill>
              <a:highlight>
                <a:srgbClr val="FFFFFF"/>
              </a:highlight>
              <a:latin typeface="Roboto"/>
              <a:ea typeface="Roboto"/>
              <a:cs typeface="Roboto"/>
              <a:sym typeface="Roboto"/>
            </a:endParaRPr>
          </a:p>
          <a:p>
            <a:pPr marL="469900" marR="469900" lvl="0" indent="0" algn="l" rtl="0">
              <a:lnSpc>
                <a:spcPct val="115000"/>
              </a:lnSpc>
              <a:spcBef>
                <a:spcPts val="1500"/>
              </a:spcBef>
              <a:spcAft>
                <a:spcPts val="0"/>
              </a:spcAft>
              <a:buClr>
                <a:schemeClr val="dk1"/>
              </a:buClr>
              <a:buSzPts val="1400"/>
              <a:buFont typeface="Arial"/>
              <a:buNone/>
            </a:pPr>
            <a:endParaRPr sz="2500"/>
          </a:p>
        </p:txBody>
      </p:sp>
      <p:sp>
        <p:nvSpPr>
          <p:cNvPr id="368" name="Google Shape;368;g3960f1e1d73_0_0"/>
          <p:cNvSpPr txBox="1">
            <a:spLocks noGrp="1"/>
          </p:cNvSpPr>
          <p:nvPr>
            <p:ph type="body" idx="1"/>
          </p:nvPr>
        </p:nvSpPr>
        <p:spPr>
          <a:xfrm>
            <a:off x="5454853" y="3203462"/>
            <a:ext cx="1929600" cy="788700"/>
          </a:xfrm>
          <a:prstGeom prst="rect">
            <a:avLst/>
          </a:prstGeom>
          <a:noFill/>
          <a:ln>
            <a:noFill/>
          </a:ln>
        </p:spPr>
        <p:txBody>
          <a:bodyPr spcFirstLastPara="1" wrap="square" lIns="84175" tIns="42075" rIns="84175" bIns="42075" anchor="t" anchorCtr="0">
            <a:noAutofit/>
          </a:bodyPr>
          <a:lstStyle/>
          <a:p>
            <a:pPr marL="469900" marR="469900" lvl="0" indent="0" algn="l" rtl="0">
              <a:lnSpc>
                <a:spcPct val="115000"/>
              </a:lnSpc>
              <a:spcBef>
                <a:spcPts val="1500"/>
              </a:spcBef>
              <a:spcAft>
                <a:spcPts val="0"/>
              </a:spcAft>
              <a:buClr>
                <a:schemeClr val="dk1"/>
              </a:buClr>
              <a:buSzPts val="1400"/>
              <a:buFont typeface="Arial"/>
              <a:buNone/>
            </a:pPr>
            <a:r>
              <a:rPr lang="en-LT" sz="1300" b="1">
                <a:solidFill>
                  <a:srgbClr val="222222"/>
                </a:solidFill>
                <a:highlight>
                  <a:srgbClr val="FFFFFF"/>
                </a:highlight>
                <a:latin typeface="Roboto"/>
                <a:ea typeface="Roboto"/>
                <a:cs typeface="Roboto"/>
                <a:sym typeface="Roboto"/>
              </a:rPr>
              <a:t>Eva Méndez </a:t>
            </a:r>
            <a:r>
              <a:rPr lang="en-LT" sz="1300" u="sng">
                <a:solidFill>
                  <a:schemeClr val="hlink"/>
                </a:solidFill>
                <a:highlight>
                  <a:srgbClr val="FFFFFF"/>
                </a:highlight>
                <a:latin typeface="Roboto"/>
                <a:ea typeface="Roboto"/>
                <a:cs typeface="Roboto"/>
                <a:sym typeface="Roboto"/>
                <a:hlinkClick r:id="rId14"/>
              </a:rPr>
              <a:t>Email</a:t>
            </a:r>
            <a:r>
              <a:rPr lang="en-LT" sz="1300">
                <a:solidFill>
                  <a:srgbClr val="222222"/>
                </a:solidFill>
                <a:highlight>
                  <a:srgbClr val="FFFFFF"/>
                </a:highlight>
                <a:latin typeface="Roboto"/>
                <a:ea typeface="Roboto"/>
                <a:cs typeface="Roboto"/>
                <a:sym typeface="Roboto"/>
              </a:rPr>
              <a:t> </a:t>
            </a:r>
            <a:r>
              <a:rPr lang="en-LT" sz="1300" u="sng">
                <a:solidFill>
                  <a:schemeClr val="hlink"/>
                </a:solidFill>
                <a:highlight>
                  <a:srgbClr val="FFFFFF"/>
                </a:highlight>
                <a:latin typeface="Roboto"/>
                <a:ea typeface="Roboto"/>
                <a:cs typeface="Roboto"/>
                <a:sym typeface="Roboto"/>
                <a:hlinkClick r:id="rId15"/>
              </a:rPr>
              <a:t>Linkedin</a:t>
            </a:r>
            <a:r>
              <a:rPr lang="en-LT" sz="1300">
                <a:solidFill>
                  <a:srgbClr val="222222"/>
                </a:solidFill>
                <a:highlight>
                  <a:srgbClr val="FFFFFF"/>
                </a:highlight>
                <a:latin typeface="Roboto"/>
                <a:ea typeface="Roboto"/>
                <a:cs typeface="Roboto"/>
                <a:sym typeface="Roboto"/>
              </a:rPr>
              <a:t> </a:t>
            </a:r>
            <a:endParaRPr sz="1300">
              <a:solidFill>
                <a:srgbClr val="222222"/>
              </a:solidFill>
              <a:highlight>
                <a:srgbClr val="FFFFFF"/>
              </a:highlight>
              <a:latin typeface="Roboto"/>
              <a:ea typeface="Roboto"/>
              <a:cs typeface="Roboto"/>
              <a:sym typeface="Roboto"/>
            </a:endParaRPr>
          </a:p>
          <a:p>
            <a:pPr marL="469900" marR="469900" lvl="0" indent="0" algn="l" rtl="0">
              <a:lnSpc>
                <a:spcPct val="115000"/>
              </a:lnSpc>
              <a:spcBef>
                <a:spcPts val="1500"/>
              </a:spcBef>
              <a:spcAft>
                <a:spcPts val="0"/>
              </a:spcAft>
              <a:buClr>
                <a:schemeClr val="dk1"/>
              </a:buClr>
              <a:buSzPts val="1400"/>
              <a:buFont typeface="Arial"/>
              <a:buNone/>
            </a:pPr>
            <a:endParaRPr sz="2500"/>
          </a:p>
        </p:txBody>
      </p:sp>
      <p:sp>
        <p:nvSpPr>
          <p:cNvPr id="369" name="Google Shape;369;g3960f1e1d73_0_0"/>
          <p:cNvSpPr txBox="1">
            <a:spLocks noGrp="1"/>
          </p:cNvSpPr>
          <p:nvPr>
            <p:ph type="body" idx="1"/>
          </p:nvPr>
        </p:nvSpPr>
        <p:spPr>
          <a:xfrm>
            <a:off x="7720266" y="3203462"/>
            <a:ext cx="2070000" cy="788700"/>
          </a:xfrm>
          <a:prstGeom prst="rect">
            <a:avLst/>
          </a:prstGeom>
          <a:noFill/>
          <a:ln>
            <a:noFill/>
          </a:ln>
        </p:spPr>
        <p:txBody>
          <a:bodyPr spcFirstLastPara="1" wrap="square" lIns="84175" tIns="42075" rIns="84175" bIns="42075" anchor="t" anchorCtr="0">
            <a:noAutofit/>
          </a:bodyPr>
          <a:lstStyle/>
          <a:p>
            <a:pPr marL="469900" marR="469900" lvl="0" indent="0" algn="l" rtl="0">
              <a:lnSpc>
                <a:spcPct val="115000"/>
              </a:lnSpc>
              <a:spcBef>
                <a:spcPts val="1500"/>
              </a:spcBef>
              <a:spcAft>
                <a:spcPts val="0"/>
              </a:spcAft>
              <a:buClr>
                <a:schemeClr val="dk1"/>
              </a:buClr>
              <a:buSzPts val="1400"/>
              <a:buFont typeface="Arial"/>
              <a:buNone/>
            </a:pPr>
            <a:r>
              <a:rPr lang="en-LT" sz="1300" b="1">
                <a:highlight>
                  <a:srgbClr val="FFFFFF"/>
                </a:highlight>
                <a:latin typeface="Roboto"/>
                <a:ea typeface="Roboto"/>
                <a:cs typeface="Roboto"/>
                <a:sym typeface="Roboto"/>
              </a:rPr>
              <a:t>Greg Newman </a:t>
            </a:r>
            <a:r>
              <a:rPr lang="en-LT" sz="1300" u="sng">
                <a:solidFill>
                  <a:schemeClr val="hlink"/>
                </a:solidFill>
                <a:highlight>
                  <a:srgbClr val="FFFFFF"/>
                </a:highlight>
                <a:latin typeface="Roboto"/>
                <a:ea typeface="Roboto"/>
                <a:cs typeface="Roboto"/>
                <a:sym typeface="Roboto"/>
                <a:hlinkClick r:id="rId16"/>
              </a:rPr>
              <a:t>Email </a:t>
            </a:r>
            <a:r>
              <a:rPr lang="en-LT" sz="1300" u="sng">
                <a:solidFill>
                  <a:schemeClr val="hlink"/>
                </a:solidFill>
                <a:highlight>
                  <a:srgbClr val="FFFFFF"/>
                </a:highlight>
                <a:latin typeface="Roboto"/>
                <a:ea typeface="Roboto"/>
                <a:cs typeface="Roboto"/>
                <a:sym typeface="Roboto"/>
                <a:hlinkClick r:id="rId17"/>
              </a:rPr>
              <a:t>Linkedin</a:t>
            </a:r>
            <a:endParaRPr sz="1300">
              <a:solidFill>
                <a:srgbClr val="222222"/>
              </a:solidFill>
              <a:highlight>
                <a:srgbClr val="FFFFFF"/>
              </a:highlight>
              <a:latin typeface="Roboto"/>
              <a:ea typeface="Roboto"/>
              <a:cs typeface="Roboto"/>
              <a:sym typeface="Roboto"/>
            </a:endParaRPr>
          </a:p>
          <a:p>
            <a:pPr marL="469900" marR="469900" lvl="0" indent="0" algn="l" rtl="0">
              <a:lnSpc>
                <a:spcPct val="115000"/>
              </a:lnSpc>
              <a:spcBef>
                <a:spcPts val="1500"/>
              </a:spcBef>
              <a:spcAft>
                <a:spcPts val="0"/>
              </a:spcAft>
              <a:buClr>
                <a:schemeClr val="dk1"/>
              </a:buClr>
              <a:buSzPts val="1400"/>
              <a:buFont typeface="Arial"/>
              <a:buNone/>
            </a:pPr>
            <a:endParaRPr sz="2500"/>
          </a:p>
        </p:txBody>
      </p:sp>
      <p:pic>
        <p:nvPicPr>
          <p:cNvPr id="370" name="Google Shape;370;g3960f1e1d73_0_0"/>
          <p:cNvPicPr preferRelativeResize="0"/>
          <p:nvPr/>
        </p:nvPicPr>
        <p:blipFill>
          <a:blip r:embed="rId18">
            <a:alphaModFix/>
          </a:blip>
          <a:stretch>
            <a:fillRect/>
          </a:stretch>
        </p:blipFill>
        <p:spPr>
          <a:xfrm>
            <a:off x="3240633" y="4167267"/>
            <a:ext cx="1929600" cy="1929600"/>
          </a:xfrm>
          <a:prstGeom prst="rect">
            <a:avLst/>
          </a:prstGeom>
          <a:noFill/>
          <a:ln>
            <a:noFill/>
          </a:ln>
        </p:spPr>
      </p:pic>
      <p:pic>
        <p:nvPicPr>
          <p:cNvPr id="371" name="Google Shape;371;g3960f1e1d73_0_0"/>
          <p:cNvPicPr preferRelativeResize="0"/>
          <p:nvPr/>
        </p:nvPicPr>
        <p:blipFill>
          <a:blip r:embed="rId19">
            <a:alphaModFix/>
          </a:blip>
          <a:stretch>
            <a:fillRect/>
          </a:stretch>
        </p:blipFill>
        <p:spPr>
          <a:xfrm>
            <a:off x="7720100" y="4167263"/>
            <a:ext cx="1929600" cy="1929600"/>
          </a:xfrm>
          <a:prstGeom prst="rect">
            <a:avLst/>
          </a:prstGeom>
          <a:noFill/>
          <a:ln>
            <a:noFill/>
          </a:ln>
        </p:spPr>
      </p:pic>
      <p:pic>
        <p:nvPicPr>
          <p:cNvPr id="372" name="Google Shape;372;g3960f1e1d73_0_0"/>
          <p:cNvPicPr preferRelativeResize="0"/>
          <p:nvPr/>
        </p:nvPicPr>
        <p:blipFill>
          <a:blip r:embed="rId20">
            <a:alphaModFix/>
          </a:blip>
          <a:stretch>
            <a:fillRect/>
          </a:stretch>
        </p:blipFill>
        <p:spPr>
          <a:xfrm>
            <a:off x="5429233" y="4167267"/>
            <a:ext cx="1929600" cy="1929600"/>
          </a:xfrm>
          <a:prstGeom prst="rect">
            <a:avLst/>
          </a:prstGeom>
          <a:noFill/>
          <a:ln>
            <a:noFill/>
          </a:ln>
        </p:spPr>
      </p:pic>
      <p:sp>
        <p:nvSpPr>
          <p:cNvPr id="373" name="Google Shape;373;g3960f1e1d73_0_0"/>
          <p:cNvSpPr txBox="1">
            <a:spLocks noGrp="1"/>
          </p:cNvSpPr>
          <p:nvPr>
            <p:ph type="title"/>
          </p:nvPr>
        </p:nvSpPr>
        <p:spPr>
          <a:xfrm>
            <a:off x="445409" y="1459233"/>
            <a:ext cx="2392800" cy="7545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SzPct val="100000"/>
              <a:buNone/>
            </a:pPr>
            <a:r>
              <a:rPr lang="en-LT"/>
              <a:t>EAB </a:t>
            </a:r>
            <a:endParaRPr/>
          </a:p>
          <a:p>
            <a:pPr marL="0" lvl="0" indent="0" algn="l" rtl="0">
              <a:lnSpc>
                <a:spcPct val="90000"/>
              </a:lnSpc>
              <a:spcBef>
                <a:spcPts val="0"/>
              </a:spcBef>
              <a:spcAft>
                <a:spcPts val="0"/>
              </a:spcAft>
              <a:buSzPct val="100000"/>
              <a:buNone/>
            </a:pPr>
            <a:r>
              <a:rPr lang="en-LT"/>
              <a:t>Members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3cb93519fc1_0_20"/>
          <p:cNvSpPr txBox="1">
            <a:spLocks noGrp="1"/>
          </p:cNvSpPr>
          <p:nvPr>
            <p:ph type="title" idx="4294967295"/>
          </p:nvPr>
        </p:nvSpPr>
        <p:spPr>
          <a:xfrm>
            <a:off x="373612" y="327928"/>
            <a:ext cx="11301300" cy="754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SzPts val="3200"/>
              <a:buNone/>
            </a:pPr>
            <a:r>
              <a:rPr lang="en-LT" sz="3200" b="1">
                <a:latin typeface="Open Sans"/>
                <a:ea typeface="Open Sans"/>
                <a:cs typeface="Open Sans"/>
                <a:sym typeface="Open Sans"/>
              </a:rPr>
              <a:t>Research Infrastructures</a:t>
            </a:r>
            <a:endParaRPr sz="3200" b="1">
              <a:latin typeface="Open Sans"/>
              <a:ea typeface="Open Sans"/>
              <a:cs typeface="Open Sans"/>
              <a:sym typeface="Open Sans"/>
            </a:endParaRPr>
          </a:p>
        </p:txBody>
      </p:sp>
      <p:sp>
        <p:nvSpPr>
          <p:cNvPr id="379" name="Google Shape;379;g3cb93519fc1_0_20"/>
          <p:cNvSpPr txBox="1">
            <a:spLocks noGrp="1"/>
          </p:cNvSpPr>
          <p:nvPr>
            <p:ph type="body" idx="4294967295"/>
          </p:nvPr>
        </p:nvSpPr>
        <p:spPr>
          <a:xfrm>
            <a:off x="405600" y="1243533"/>
            <a:ext cx="5734800" cy="4203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1200"/>
              </a:spcBef>
              <a:spcAft>
                <a:spcPts val="0"/>
              </a:spcAft>
              <a:buNone/>
            </a:pPr>
            <a:r>
              <a:rPr lang="en-LT" sz="1900"/>
              <a:t>RIs are facilities that provide resources, services and support to a given scientific community to conduct top-level research. </a:t>
            </a:r>
            <a:endParaRPr sz="1900"/>
          </a:p>
          <a:p>
            <a:pPr marL="0" marR="0" lvl="0" indent="0" algn="l" rtl="0">
              <a:lnSpc>
                <a:spcPct val="150000"/>
              </a:lnSpc>
              <a:spcBef>
                <a:spcPts val="1200"/>
              </a:spcBef>
              <a:spcAft>
                <a:spcPts val="0"/>
              </a:spcAft>
              <a:buNone/>
            </a:pPr>
            <a:r>
              <a:rPr lang="en-LT" sz="1900"/>
              <a:t>The European Strategy Forum on Research Infrastructures</a:t>
            </a:r>
            <a:r>
              <a:rPr lang="en-LT" sz="1900" b="0"/>
              <a:t> (ESFRI: EU MS + AC+ EC) runs the strategy and policy-making on RIs in Europe: </a:t>
            </a:r>
            <a:endParaRPr sz="1900" b="0"/>
          </a:p>
          <a:p>
            <a:pPr marL="457200" marR="0" lvl="0" indent="-349250" algn="l" rtl="0">
              <a:lnSpc>
                <a:spcPct val="150000"/>
              </a:lnSpc>
              <a:spcBef>
                <a:spcPts val="1200"/>
              </a:spcBef>
              <a:spcAft>
                <a:spcPts val="0"/>
              </a:spcAft>
              <a:buSzPts val="1900"/>
              <a:buChar char="-"/>
            </a:pPr>
            <a:r>
              <a:rPr lang="en-LT" sz="1900" b="0"/>
              <a:t>Long-term sustainability, scientific excellence and impact, open access and data policies, interoperability with other RIs, strategic alignment, positioning Europe, clear governance, societal relevance, industry collaboration, etc.</a:t>
            </a:r>
            <a:endParaRPr sz="1900" b="0"/>
          </a:p>
          <a:p>
            <a:pPr marL="457200" marR="0" lvl="0" indent="-349250" algn="l" rtl="0">
              <a:lnSpc>
                <a:spcPct val="150000"/>
              </a:lnSpc>
              <a:spcBef>
                <a:spcPts val="0"/>
              </a:spcBef>
              <a:spcAft>
                <a:spcPts val="0"/>
              </a:spcAft>
              <a:buSzPts val="1900"/>
              <a:buChar char="-"/>
            </a:pPr>
            <a:endParaRPr sz="1900" b="0"/>
          </a:p>
          <a:p>
            <a:pPr marL="0" marR="0" lvl="0" indent="0" algn="l" rtl="0">
              <a:lnSpc>
                <a:spcPct val="150000"/>
              </a:lnSpc>
              <a:spcBef>
                <a:spcPts val="1200"/>
              </a:spcBef>
              <a:spcAft>
                <a:spcPts val="0"/>
              </a:spcAft>
              <a:buNone/>
            </a:pPr>
            <a:r>
              <a:rPr lang="en-LT" sz="1900" b="0"/>
              <a:t> </a:t>
            </a:r>
            <a:endParaRPr sz="1900" b="0"/>
          </a:p>
        </p:txBody>
      </p:sp>
      <p:pic>
        <p:nvPicPr>
          <p:cNvPr id="380" name="Google Shape;380;g3cb93519fc1_0_20"/>
          <p:cNvPicPr preferRelativeResize="0"/>
          <p:nvPr/>
        </p:nvPicPr>
        <p:blipFill>
          <a:blip r:embed="rId3">
            <a:alphaModFix/>
          </a:blip>
          <a:stretch>
            <a:fillRect/>
          </a:stretch>
        </p:blipFill>
        <p:spPr>
          <a:xfrm>
            <a:off x="6293300" y="1540976"/>
            <a:ext cx="5734799" cy="2598584"/>
          </a:xfrm>
          <a:prstGeom prst="rect">
            <a:avLst/>
          </a:prstGeom>
          <a:noFill/>
          <a:ln>
            <a:noFill/>
          </a:ln>
        </p:spPr>
      </p:pic>
      <p:pic>
        <p:nvPicPr>
          <p:cNvPr id="381" name="Google Shape;381;g3cb93519fc1_0_20"/>
          <p:cNvPicPr preferRelativeResize="0"/>
          <p:nvPr/>
        </p:nvPicPr>
        <p:blipFill rotWithShape="1">
          <a:blip r:embed="rId4">
            <a:alphaModFix/>
          </a:blip>
          <a:srcRect l="6289" t="28133" r="34606" b="27318"/>
          <a:stretch/>
        </p:blipFill>
        <p:spPr>
          <a:xfrm>
            <a:off x="7454550" y="77754"/>
            <a:ext cx="3391399" cy="1254834"/>
          </a:xfrm>
          <a:prstGeom prst="rect">
            <a:avLst/>
          </a:prstGeom>
          <a:noFill/>
          <a:ln>
            <a:noFill/>
          </a:ln>
        </p:spPr>
      </p:pic>
      <p:sp>
        <p:nvSpPr>
          <p:cNvPr id="382" name="Google Shape;382;g3cb93519fc1_0_20"/>
          <p:cNvSpPr txBox="1"/>
          <p:nvPr/>
        </p:nvSpPr>
        <p:spPr>
          <a:xfrm>
            <a:off x="159400" y="6509833"/>
            <a:ext cx="10252800" cy="4155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LT" sz="1100">
                <a:solidFill>
                  <a:schemeClr val="dk2"/>
                </a:solidFill>
              </a:rPr>
              <a:t>See https://research-and-innovation.ec.europa.eu/strategy/strategy-research-and-innovation/our-digital-future/european-research-infrastructures_en</a:t>
            </a:r>
            <a:endParaRPr sz="1100">
              <a:solidFill>
                <a:schemeClr val="dk2"/>
              </a:solidFill>
            </a:endParaRPr>
          </a:p>
        </p:txBody>
      </p:sp>
      <p:sp>
        <p:nvSpPr>
          <p:cNvPr id="383" name="Google Shape;383;g3cb93519fc1_0_20"/>
          <p:cNvSpPr txBox="1"/>
          <p:nvPr/>
        </p:nvSpPr>
        <p:spPr>
          <a:xfrm>
            <a:off x="6293300" y="4293850"/>
            <a:ext cx="5734800" cy="2716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200"/>
              </a:spcBef>
              <a:spcAft>
                <a:spcPts val="0"/>
              </a:spcAft>
              <a:buNone/>
            </a:pPr>
            <a:r>
              <a:rPr lang="en-LT" sz="1700">
                <a:solidFill>
                  <a:schemeClr val="accent1"/>
                </a:solidFill>
                <a:latin typeface="Helvetica Neue"/>
                <a:ea typeface="Helvetica Neue"/>
                <a:cs typeface="Helvetica Neue"/>
                <a:sym typeface="Helvetica Neue"/>
              </a:rPr>
              <a:t>Some specific aspects of Citizen Science:</a:t>
            </a:r>
            <a:endParaRPr sz="1700">
              <a:solidFill>
                <a:schemeClr val="accent1"/>
              </a:solidFill>
              <a:latin typeface="Helvetica Neue"/>
              <a:ea typeface="Helvetica Neue"/>
              <a:cs typeface="Helvetica Neue"/>
              <a:sym typeface="Helvetica Neue"/>
            </a:endParaRPr>
          </a:p>
          <a:p>
            <a:pPr marL="457200" lvl="0" indent="-336550" algn="l" rtl="0">
              <a:lnSpc>
                <a:spcPct val="150000"/>
              </a:lnSpc>
              <a:spcBef>
                <a:spcPts val="1200"/>
              </a:spcBef>
              <a:spcAft>
                <a:spcPts val="0"/>
              </a:spcAft>
              <a:buClr>
                <a:schemeClr val="accent1"/>
              </a:buClr>
              <a:buSzPts val="1700"/>
              <a:buFont typeface="Helvetica Neue"/>
              <a:buChar char="-"/>
            </a:pPr>
            <a:r>
              <a:rPr lang="en-LT" sz="1700">
                <a:solidFill>
                  <a:schemeClr val="accent1"/>
                </a:solidFill>
                <a:latin typeface="Helvetica Neue"/>
                <a:ea typeface="Helvetica Neue"/>
                <a:cs typeface="Helvetica Neue"/>
                <a:sym typeface="Helvetica Neue"/>
              </a:rPr>
              <a:t>Citizens as contributors </a:t>
            </a:r>
            <a:endParaRPr sz="1700">
              <a:solidFill>
                <a:schemeClr val="accent1"/>
              </a:solidFill>
              <a:latin typeface="Helvetica Neue"/>
              <a:ea typeface="Helvetica Neue"/>
              <a:cs typeface="Helvetica Neue"/>
              <a:sym typeface="Helvetica Neue"/>
            </a:endParaRPr>
          </a:p>
          <a:p>
            <a:pPr marL="457200" lvl="0" indent="-336550" algn="l" rtl="0">
              <a:lnSpc>
                <a:spcPct val="150000"/>
              </a:lnSpc>
              <a:spcBef>
                <a:spcPts val="0"/>
              </a:spcBef>
              <a:spcAft>
                <a:spcPts val="0"/>
              </a:spcAft>
              <a:buClr>
                <a:schemeClr val="accent1"/>
              </a:buClr>
              <a:buSzPts val="1700"/>
              <a:buFont typeface="Helvetica Neue"/>
              <a:buChar char="-"/>
            </a:pPr>
            <a:r>
              <a:rPr lang="en-LT" sz="1700">
                <a:solidFill>
                  <a:schemeClr val="accent1"/>
                </a:solidFill>
                <a:latin typeface="Helvetica Neue"/>
                <a:ea typeface="Helvetica Neue"/>
                <a:cs typeface="Helvetica Neue"/>
                <a:sym typeface="Helvetica Neue"/>
              </a:rPr>
              <a:t>Citizens as users</a:t>
            </a:r>
            <a:endParaRPr sz="1700">
              <a:solidFill>
                <a:schemeClr val="accent1"/>
              </a:solidFill>
              <a:latin typeface="Helvetica Neue"/>
              <a:ea typeface="Helvetica Neue"/>
              <a:cs typeface="Helvetica Neue"/>
              <a:sym typeface="Helvetica Neue"/>
            </a:endParaRPr>
          </a:p>
          <a:p>
            <a:pPr marL="457200" lvl="0" indent="-336550" algn="l" rtl="0">
              <a:lnSpc>
                <a:spcPct val="150000"/>
              </a:lnSpc>
              <a:spcBef>
                <a:spcPts val="0"/>
              </a:spcBef>
              <a:spcAft>
                <a:spcPts val="0"/>
              </a:spcAft>
              <a:buClr>
                <a:schemeClr val="accent1"/>
              </a:buClr>
              <a:buSzPts val="1700"/>
              <a:buFont typeface="Helvetica Neue"/>
              <a:buChar char="-"/>
            </a:pPr>
            <a:r>
              <a:rPr lang="en-LT" sz="1700">
                <a:solidFill>
                  <a:schemeClr val="accent1"/>
                </a:solidFill>
                <a:latin typeface="Helvetica Neue"/>
                <a:ea typeface="Helvetica Neue"/>
                <a:cs typeface="Helvetica Neue"/>
                <a:sym typeface="Helvetica Neue"/>
              </a:rPr>
              <a:t>Transversal (differentiate from other RIs e.g. ELTER or Lifewatch) incl. health!</a:t>
            </a:r>
            <a:endParaRPr sz="1700">
              <a:solidFill>
                <a:schemeClr val="accent1"/>
              </a:solidFill>
              <a:latin typeface="Helvetica Neue"/>
              <a:ea typeface="Helvetica Neue"/>
              <a:cs typeface="Helvetica Neue"/>
              <a:sym typeface="Helvetica Neue"/>
            </a:endParaRPr>
          </a:p>
          <a:p>
            <a:pPr marL="0" lvl="0" indent="0" algn="l" rtl="0">
              <a:lnSpc>
                <a:spcPct val="150000"/>
              </a:lnSpc>
              <a:spcBef>
                <a:spcPts val="1200"/>
              </a:spcBef>
              <a:spcAft>
                <a:spcPts val="0"/>
              </a:spcAft>
              <a:buNone/>
            </a:pPr>
            <a:endParaRPr sz="1700">
              <a:solidFill>
                <a:schemeClr val="accent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3cd2fbce42e_0_3"/>
          <p:cNvSpPr/>
          <p:nvPr/>
        </p:nvSpPr>
        <p:spPr>
          <a:xfrm>
            <a:off x="5426556" y="1772600"/>
            <a:ext cx="4313700" cy="3672600"/>
          </a:xfrm>
          <a:prstGeom prst="rect">
            <a:avLst/>
          </a:prstGeom>
          <a:solidFill>
            <a:srgbClr val="BCC25C"/>
          </a:solidFill>
          <a:ln w="11300" cap="flat" cmpd="sng">
            <a:solidFill>
              <a:schemeClr val="dk2"/>
            </a:solidFill>
            <a:prstDash val="solid"/>
            <a:round/>
            <a:headEnd type="none" w="sm" len="sm"/>
            <a:tailEnd type="none" w="sm" len="sm"/>
          </a:ln>
        </p:spPr>
        <p:txBody>
          <a:bodyPr spcFirstLastPara="1" wrap="square" lIns="108375" tIns="108375" rIns="108375" bIns="1083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Medium"/>
              <a:ea typeface="Open Sans Medium"/>
              <a:cs typeface="Open Sans Medium"/>
              <a:sym typeface="Open Sans Medium"/>
            </a:endParaRPr>
          </a:p>
        </p:txBody>
      </p:sp>
      <p:sp>
        <p:nvSpPr>
          <p:cNvPr id="389" name="Google Shape;389;g3cd2fbce42e_0_3"/>
          <p:cNvSpPr/>
          <p:nvPr/>
        </p:nvSpPr>
        <p:spPr>
          <a:xfrm>
            <a:off x="73175" y="1772600"/>
            <a:ext cx="4313700" cy="3672600"/>
          </a:xfrm>
          <a:prstGeom prst="rect">
            <a:avLst/>
          </a:prstGeom>
          <a:solidFill>
            <a:srgbClr val="BCC25C"/>
          </a:solidFill>
          <a:ln w="11300" cap="flat" cmpd="sng">
            <a:solidFill>
              <a:schemeClr val="dk2"/>
            </a:solidFill>
            <a:prstDash val="solid"/>
            <a:round/>
            <a:headEnd type="none" w="sm" len="sm"/>
            <a:tailEnd type="none" w="sm" len="sm"/>
          </a:ln>
        </p:spPr>
        <p:txBody>
          <a:bodyPr spcFirstLastPara="1" wrap="square" lIns="108375" tIns="108375" rIns="108375" bIns="1083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Medium"/>
              <a:ea typeface="Open Sans Medium"/>
              <a:cs typeface="Open Sans Medium"/>
              <a:sym typeface="Open Sans Medium"/>
            </a:endParaRPr>
          </a:p>
        </p:txBody>
      </p:sp>
      <p:sp>
        <p:nvSpPr>
          <p:cNvPr id="390" name="Google Shape;390;g3cd2fbce42e_0_3"/>
          <p:cNvSpPr/>
          <p:nvPr/>
        </p:nvSpPr>
        <p:spPr>
          <a:xfrm>
            <a:off x="149275" y="2504400"/>
            <a:ext cx="4058400" cy="2748000"/>
          </a:xfrm>
          <a:prstGeom prst="roundRect">
            <a:avLst>
              <a:gd name="adj" fmla="val 16667"/>
            </a:avLst>
          </a:prstGeom>
          <a:solidFill>
            <a:srgbClr val="F2E8CA"/>
          </a:solidFill>
          <a:ln w="11300" cap="flat" cmpd="sng">
            <a:solidFill>
              <a:schemeClr val="dk2"/>
            </a:solidFill>
            <a:prstDash val="solid"/>
            <a:round/>
            <a:headEnd type="none" w="sm" len="sm"/>
            <a:tailEnd type="none" w="sm" len="sm"/>
          </a:ln>
        </p:spPr>
        <p:txBody>
          <a:bodyPr spcFirstLastPara="1" wrap="square" lIns="108375" tIns="108375" rIns="108375" bIns="1083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700" b="1" i="0" u="none" strike="noStrike" cap="none">
              <a:solidFill>
                <a:srgbClr val="0563C1"/>
              </a:solidFill>
              <a:latin typeface="Open Sans"/>
              <a:ea typeface="Open Sans"/>
              <a:cs typeface="Open Sans"/>
              <a:sym typeface="Open Sans"/>
            </a:endParaRPr>
          </a:p>
        </p:txBody>
      </p:sp>
      <p:sp>
        <p:nvSpPr>
          <p:cNvPr id="391" name="Google Shape;391;g3cd2fbce42e_0_3"/>
          <p:cNvSpPr/>
          <p:nvPr/>
        </p:nvSpPr>
        <p:spPr>
          <a:xfrm>
            <a:off x="4261040" y="1519002"/>
            <a:ext cx="1247100" cy="4179600"/>
          </a:xfrm>
          <a:prstGeom prst="rect">
            <a:avLst/>
          </a:prstGeom>
          <a:solidFill>
            <a:srgbClr val="8AAE8A"/>
          </a:solidFill>
          <a:ln w="11300" cap="flat" cmpd="sng">
            <a:solidFill>
              <a:srgbClr val="8AAE8A"/>
            </a:solidFill>
            <a:prstDash val="solid"/>
            <a:round/>
            <a:headEnd type="none" w="sm" len="sm"/>
            <a:tailEnd type="none" w="sm" len="sm"/>
          </a:ln>
        </p:spPr>
        <p:txBody>
          <a:bodyPr spcFirstLastPara="1" wrap="square" lIns="108375" tIns="108375" rIns="108375" bIns="1083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1"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300"/>
              <a:buFont typeface="Arial"/>
              <a:buNone/>
            </a:pPr>
            <a:r>
              <a:rPr lang="en-LT" sz="1600" b="1">
                <a:solidFill>
                  <a:schemeClr val="lt1"/>
                </a:solidFill>
                <a:latin typeface="Open Sans"/>
                <a:ea typeface="Open Sans"/>
                <a:cs typeface="Open Sans"/>
                <a:sym typeface="Open Sans"/>
              </a:rPr>
              <a:t>Catalogue of resources and services</a:t>
            </a:r>
            <a:endParaRPr sz="1600" b="1" i="0" u="none" strike="noStrike" cap="none">
              <a:solidFill>
                <a:schemeClr val="lt1"/>
              </a:solidFill>
              <a:latin typeface="Open Sans"/>
              <a:ea typeface="Open Sans"/>
              <a:cs typeface="Open Sans"/>
              <a:sym typeface="Open Sans"/>
            </a:endParaRPr>
          </a:p>
        </p:txBody>
      </p:sp>
      <p:sp>
        <p:nvSpPr>
          <p:cNvPr id="392" name="Google Shape;392;g3cd2fbce42e_0_3"/>
          <p:cNvSpPr/>
          <p:nvPr/>
        </p:nvSpPr>
        <p:spPr>
          <a:xfrm>
            <a:off x="5653525" y="2504400"/>
            <a:ext cx="3825900" cy="2748000"/>
          </a:xfrm>
          <a:prstGeom prst="roundRect">
            <a:avLst>
              <a:gd name="adj" fmla="val 16667"/>
            </a:avLst>
          </a:prstGeom>
          <a:solidFill>
            <a:srgbClr val="F2E8CA"/>
          </a:solidFill>
          <a:ln w="11300" cap="flat" cmpd="sng">
            <a:solidFill>
              <a:schemeClr val="dk2"/>
            </a:solidFill>
            <a:prstDash val="solid"/>
            <a:round/>
            <a:headEnd type="none" w="sm" len="sm"/>
            <a:tailEnd type="none" w="sm" len="sm"/>
          </a:ln>
        </p:spPr>
        <p:txBody>
          <a:bodyPr spcFirstLastPara="1" wrap="square" lIns="108375" tIns="108375" rIns="108375" bIns="1083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LT" sz="1800" b="1" i="0" u="none" strike="noStrike" cap="none">
                <a:solidFill>
                  <a:srgbClr val="666666"/>
                </a:solidFill>
                <a:latin typeface="Open Sans"/>
                <a:ea typeface="Open Sans"/>
                <a:cs typeface="Open Sans"/>
                <a:sym typeface="Open Sans"/>
              </a:rPr>
              <a:t>~50 </a:t>
            </a:r>
            <a:r>
              <a:rPr lang="en-LT" sz="1800" b="1">
                <a:solidFill>
                  <a:srgbClr val="666666"/>
                </a:solidFill>
                <a:latin typeface="Open Sans"/>
                <a:ea typeface="Open Sans"/>
                <a:cs typeface="Open Sans"/>
                <a:sym typeface="Open Sans"/>
              </a:rPr>
              <a:t>co-design workshops</a:t>
            </a:r>
            <a:endParaRPr sz="1800" b="1">
              <a:solidFill>
                <a:srgbClr val="666666"/>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endParaRPr sz="1800" b="1">
              <a:solidFill>
                <a:srgbClr val="666666"/>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endParaRPr sz="1800" b="1">
              <a:solidFill>
                <a:srgbClr val="666666"/>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endParaRPr sz="1800" b="1">
              <a:solidFill>
                <a:srgbClr val="666666"/>
              </a:solidFill>
              <a:latin typeface="Open Sans"/>
              <a:ea typeface="Open Sans"/>
              <a:cs typeface="Open Sans"/>
              <a:sym typeface="Open Sans"/>
            </a:endParaRPr>
          </a:p>
        </p:txBody>
      </p:sp>
      <p:sp>
        <p:nvSpPr>
          <p:cNvPr id="393" name="Google Shape;393;g3cd2fbce42e_0_3"/>
          <p:cNvSpPr/>
          <p:nvPr/>
        </p:nvSpPr>
        <p:spPr>
          <a:xfrm>
            <a:off x="5793455" y="1873075"/>
            <a:ext cx="3581100" cy="487500"/>
          </a:xfrm>
          <a:prstGeom prst="roundRect">
            <a:avLst>
              <a:gd name="adj" fmla="val 16667"/>
            </a:avLst>
          </a:prstGeom>
          <a:solidFill>
            <a:schemeClr val="lt2"/>
          </a:solidFill>
          <a:ln w="11300" cap="flat" cmpd="sng">
            <a:solidFill>
              <a:schemeClr val="dk2"/>
            </a:solidFill>
            <a:prstDash val="solid"/>
            <a:round/>
            <a:headEnd type="none" w="sm" len="sm"/>
            <a:tailEnd type="none" w="sm" len="sm"/>
          </a:ln>
        </p:spPr>
        <p:txBody>
          <a:bodyPr spcFirstLastPara="1" wrap="square" lIns="108375" tIns="108375" rIns="108375" bIns="1083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LT" b="1">
                <a:solidFill>
                  <a:srgbClr val="888888"/>
                </a:solidFill>
                <a:latin typeface="Open Sans"/>
                <a:ea typeface="Open Sans"/>
                <a:cs typeface="Open Sans"/>
                <a:sym typeface="Open Sans"/>
              </a:rPr>
              <a:t>Desk research</a:t>
            </a:r>
            <a:endParaRPr sz="1400" b="1" i="0" u="none" strike="noStrike" cap="none">
              <a:solidFill>
                <a:srgbClr val="888888"/>
              </a:solidFill>
              <a:latin typeface="Open Sans"/>
              <a:ea typeface="Open Sans"/>
              <a:cs typeface="Open Sans"/>
              <a:sym typeface="Open Sans"/>
            </a:endParaRPr>
          </a:p>
        </p:txBody>
      </p:sp>
      <p:sp>
        <p:nvSpPr>
          <p:cNvPr id="394" name="Google Shape;394;g3cd2fbce42e_0_3"/>
          <p:cNvSpPr txBox="1"/>
          <p:nvPr/>
        </p:nvSpPr>
        <p:spPr>
          <a:xfrm>
            <a:off x="73174" y="4925500"/>
            <a:ext cx="4188000" cy="495900"/>
          </a:xfrm>
          <a:prstGeom prst="rect">
            <a:avLst/>
          </a:prstGeom>
          <a:noFill/>
          <a:ln>
            <a:noFill/>
          </a:ln>
        </p:spPr>
        <p:txBody>
          <a:bodyPr spcFirstLastPara="1" wrap="square" lIns="108375" tIns="108375" rIns="108375" bIns="10837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Open Sans Medium"/>
              <a:ea typeface="Open Sans Medium"/>
              <a:cs typeface="Open Sans Medium"/>
              <a:sym typeface="Open Sans Medium"/>
            </a:endParaRPr>
          </a:p>
        </p:txBody>
      </p:sp>
      <p:sp>
        <p:nvSpPr>
          <p:cNvPr id="395" name="Google Shape;395;g3cd2fbce42e_0_3"/>
          <p:cNvSpPr/>
          <p:nvPr/>
        </p:nvSpPr>
        <p:spPr>
          <a:xfrm>
            <a:off x="9578000" y="1574850"/>
            <a:ext cx="1950300" cy="4179600"/>
          </a:xfrm>
          <a:prstGeom prst="rect">
            <a:avLst/>
          </a:prstGeom>
          <a:solidFill>
            <a:srgbClr val="8AAE8A"/>
          </a:solidFill>
          <a:ln w="11300" cap="flat" cmpd="sng">
            <a:solidFill>
              <a:srgbClr val="8AAE8A"/>
            </a:solidFill>
            <a:prstDash val="solid"/>
            <a:round/>
            <a:headEnd type="none" w="sm" len="sm"/>
            <a:tailEnd type="none" w="sm" len="sm"/>
          </a:ln>
        </p:spPr>
        <p:txBody>
          <a:bodyPr spcFirstLastPara="1" wrap="square" lIns="108375" tIns="108375" rIns="108375" bIns="10837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LT" sz="1600" b="1">
                <a:solidFill>
                  <a:schemeClr val="lt1"/>
                </a:solidFill>
                <a:latin typeface="Open Sans"/>
                <a:ea typeface="Open Sans"/>
                <a:cs typeface="Open Sans"/>
                <a:sym typeface="Open Sans"/>
              </a:rPr>
              <a:t>Conceptual design &amp; technical feasibility study </a:t>
            </a:r>
            <a:endParaRPr sz="1600" b="1">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300"/>
              <a:buFont typeface="Arial"/>
              <a:buNone/>
            </a:pPr>
            <a:r>
              <a:rPr lang="en-LT" sz="1600" b="1">
                <a:solidFill>
                  <a:schemeClr val="lt1"/>
                </a:solidFill>
                <a:latin typeface="Open Sans"/>
                <a:ea typeface="Open Sans"/>
                <a:cs typeface="Open Sans"/>
                <a:sym typeface="Open Sans"/>
              </a:rPr>
              <a:t>(scientific case)</a:t>
            </a:r>
            <a:endParaRPr sz="1600" b="1"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300"/>
              <a:buFont typeface="Arial"/>
              <a:buNone/>
            </a:pPr>
            <a:endParaRPr sz="1600" b="1"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300"/>
              <a:buFont typeface="Arial"/>
              <a:buNone/>
            </a:pPr>
            <a:endParaRPr sz="1600" b="1"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300"/>
              <a:buFont typeface="Arial"/>
              <a:buNone/>
            </a:pPr>
            <a:r>
              <a:rPr lang="en-LT" sz="1600" b="1">
                <a:solidFill>
                  <a:schemeClr val="lt1"/>
                </a:solidFill>
                <a:latin typeface="Open Sans"/>
                <a:ea typeface="Open Sans"/>
                <a:cs typeface="Open Sans"/>
                <a:sym typeface="Open Sans"/>
              </a:rPr>
              <a:t>Roadmap and strategic plan (implementation case)</a:t>
            </a:r>
            <a:endParaRPr sz="1600" b="1" i="0" u="none" strike="noStrike" cap="none">
              <a:solidFill>
                <a:schemeClr val="lt1"/>
              </a:solidFill>
              <a:latin typeface="Open Sans"/>
              <a:ea typeface="Open Sans"/>
              <a:cs typeface="Open Sans"/>
              <a:sym typeface="Open Sans"/>
            </a:endParaRPr>
          </a:p>
        </p:txBody>
      </p:sp>
      <p:sp>
        <p:nvSpPr>
          <p:cNvPr id="396" name="Google Shape;396;g3cd2fbce42e_0_3"/>
          <p:cNvSpPr/>
          <p:nvPr/>
        </p:nvSpPr>
        <p:spPr>
          <a:xfrm>
            <a:off x="149248" y="1873075"/>
            <a:ext cx="3749400" cy="487500"/>
          </a:xfrm>
          <a:prstGeom prst="roundRect">
            <a:avLst>
              <a:gd name="adj" fmla="val 16667"/>
            </a:avLst>
          </a:prstGeom>
          <a:solidFill>
            <a:schemeClr val="lt2"/>
          </a:solidFill>
          <a:ln w="11300" cap="flat" cmpd="sng">
            <a:solidFill>
              <a:schemeClr val="dk2"/>
            </a:solidFill>
            <a:prstDash val="solid"/>
            <a:round/>
            <a:headEnd type="none" w="sm" len="sm"/>
            <a:tailEnd type="none" w="sm" len="sm"/>
          </a:ln>
        </p:spPr>
        <p:txBody>
          <a:bodyPr spcFirstLastPara="1" wrap="square" lIns="108375" tIns="108375" rIns="108375" bIns="1083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LT" sz="1400" b="1">
                <a:solidFill>
                  <a:srgbClr val="888888"/>
                </a:solidFill>
                <a:latin typeface="Open Sans"/>
                <a:ea typeface="Open Sans"/>
                <a:cs typeface="Open Sans"/>
                <a:sym typeface="Open Sans"/>
              </a:rPr>
              <a:t>Desk research</a:t>
            </a:r>
            <a:endParaRPr sz="1400" b="1" i="0" u="none" strike="noStrike" cap="none">
              <a:solidFill>
                <a:srgbClr val="888888"/>
              </a:solidFill>
              <a:latin typeface="Open Sans"/>
              <a:ea typeface="Open Sans"/>
              <a:cs typeface="Open Sans"/>
              <a:sym typeface="Open Sans"/>
            </a:endParaRPr>
          </a:p>
        </p:txBody>
      </p:sp>
      <p:sp>
        <p:nvSpPr>
          <p:cNvPr id="397" name="Google Shape;397;g3cd2fbce42e_0_3"/>
          <p:cNvSpPr txBox="1"/>
          <p:nvPr/>
        </p:nvSpPr>
        <p:spPr>
          <a:xfrm>
            <a:off x="3898650" y="1032550"/>
            <a:ext cx="2034300" cy="680700"/>
          </a:xfrm>
          <a:prstGeom prst="rect">
            <a:avLst/>
          </a:prstGeom>
          <a:noFill/>
          <a:ln>
            <a:noFill/>
          </a:ln>
        </p:spPr>
        <p:txBody>
          <a:bodyPr spcFirstLastPara="1" wrap="square" lIns="108375" tIns="108375" rIns="108375" bIns="1083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LT" sz="1800">
                <a:solidFill>
                  <a:srgbClr val="0563C1"/>
                </a:solidFill>
                <a:latin typeface="Open Sans Medium"/>
                <a:ea typeface="Open Sans Medium"/>
                <a:cs typeface="Open Sans Medium"/>
                <a:sym typeface="Open Sans Medium"/>
              </a:rPr>
              <a:t>July </a:t>
            </a:r>
            <a:r>
              <a:rPr lang="en-LT" sz="1800" b="0" i="0" u="none" strike="noStrike" cap="none">
                <a:solidFill>
                  <a:srgbClr val="0563C1"/>
                </a:solidFill>
                <a:latin typeface="Open Sans Medium"/>
                <a:ea typeface="Open Sans Medium"/>
                <a:cs typeface="Open Sans Medium"/>
                <a:sym typeface="Open Sans Medium"/>
              </a:rPr>
              <a:t>2026 </a:t>
            </a:r>
            <a:endParaRPr sz="1800" b="0" i="0" u="none" strike="noStrike" cap="none">
              <a:solidFill>
                <a:srgbClr val="0563C1"/>
              </a:solidFill>
              <a:latin typeface="Open Sans Medium"/>
              <a:ea typeface="Open Sans Medium"/>
              <a:cs typeface="Open Sans Medium"/>
              <a:sym typeface="Open Sans Medium"/>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563C1"/>
              </a:solidFill>
              <a:latin typeface="Open Sans Medium"/>
              <a:ea typeface="Open Sans Medium"/>
              <a:cs typeface="Open Sans Medium"/>
              <a:sym typeface="Open Sans Medium"/>
            </a:endParaRPr>
          </a:p>
        </p:txBody>
      </p:sp>
      <p:sp>
        <p:nvSpPr>
          <p:cNvPr id="398" name="Google Shape;398;g3cd2fbce42e_0_3"/>
          <p:cNvSpPr txBox="1"/>
          <p:nvPr/>
        </p:nvSpPr>
        <p:spPr>
          <a:xfrm>
            <a:off x="9419292" y="1100300"/>
            <a:ext cx="2201400" cy="680700"/>
          </a:xfrm>
          <a:prstGeom prst="rect">
            <a:avLst/>
          </a:prstGeom>
          <a:noFill/>
          <a:ln>
            <a:noFill/>
          </a:ln>
        </p:spPr>
        <p:txBody>
          <a:bodyPr spcFirstLastPara="1" wrap="square" lIns="108375" tIns="108375" rIns="108375" bIns="108375" anchor="t" anchorCtr="0">
            <a:spAutoFit/>
          </a:bodyPr>
          <a:lstStyle/>
          <a:p>
            <a:pPr marL="0" lvl="0" indent="0" algn="ctr" rtl="0">
              <a:spcBef>
                <a:spcPts val="0"/>
              </a:spcBef>
              <a:spcAft>
                <a:spcPts val="0"/>
              </a:spcAft>
              <a:buClr>
                <a:schemeClr val="dk1"/>
              </a:buClr>
              <a:buSzPts val="1200"/>
              <a:buFont typeface="Arial"/>
              <a:buNone/>
            </a:pPr>
            <a:r>
              <a:rPr lang="en-LT" sz="1800">
                <a:solidFill>
                  <a:schemeClr val="hlink"/>
                </a:solidFill>
                <a:latin typeface="Open Sans Medium"/>
                <a:ea typeface="Open Sans Medium"/>
                <a:cs typeface="Open Sans Medium"/>
                <a:sym typeface="Open Sans Medium"/>
              </a:rPr>
              <a:t>December 2026 </a:t>
            </a:r>
            <a:endParaRPr sz="1800">
              <a:solidFill>
                <a:schemeClr val="hlink"/>
              </a:solidFill>
              <a:latin typeface="Open Sans Medium"/>
              <a:ea typeface="Open Sans Medium"/>
              <a:cs typeface="Open Sans Medium"/>
              <a:sym typeface="Open Sans Medium"/>
            </a:endParaRPr>
          </a:p>
          <a:p>
            <a:pPr marL="0" marR="0" lvl="0" indent="0" algn="ctr" rtl="0">
              <a:lnSpc>
                <a:spcPct val="100000"/>
              </a:lnSpc>
              <a:spcBef>
                <a:spcPts val="0"/>
              </a:spcBef>
              <a:spcAft>
                <a:spcPts val="0"/>
              </a:spcAft>
              <a:buClr>
                <a:srgbClr val="000000"/>
              </a:buClr>
              <a:buSzPts val="1200"/>
              <a:buFont typeface="Arial"/>
              <a:buNone/>
            </a:pPr>
            <a:endParaRPr sz="1200">
              <a:solidFill>
                <a:srgbClr val="1777B9"/>
              </a:solidFill>
              <a:latin typeface="Open Sans Medium"/>
              <a:ea typeface="Open Sans Medium"/>
              <a:cs typeface="Open Sans Medium"/>
              <a:sym typeface="Open Sans Medium"/>
            </a:endParaRPr>
          </a:p>
        </p:txBody>
      </p:sp>
      <p:sp>
        <p:nvSpPr>
          <p:cNvPr id="399" name="Google Shape;399;g3cd2fbce42e_0_3"/>
          <p:cNvSpPr txBox="1"/>
          <p:nvPr/>
        </p:nvSpPr>
        <p:spPr>
          <a:xfrm>
            <a:off x="1696146" y="1192694"/>
            <a:ext cx="1336800" cy="495900"/>
          </a:xfrm>
          <a:prstGeom prst="rect">
            <a:avLst/>
          </a:prstGeom>
          <a:noFill/>
          <a:ln>
            <a:noFill/>
          </a:ln>
        </p:spPr>
        <p:txBody>
          <a:bodyPr spcFirstLastPara="1" wrap="square" lIns="108375" tIns="108375" rIns="108375" bIns="1083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LT" sz="1800" b="1" i="1">
                <a:solidFill>
                  <a:schemeClr val="dk2"/>
                </a:solidFill>
                <a:latin typeface="Open Sans"/>
                <a:ea typeface="Open Sans"/>
                <a:cs typeface="Open Sans"/>
                <a:sym typeface="Open Sans"/>
              </a:rPr>
              <a:t>PHASE</a:t>
            </a:r>
            <a:r>
              <a:rPr lang="en-LT" sz="1800" b="1" i="1" u="none" strike="noStrike" cap="none">
                <a:solidFill>
                  <a:schemeClr val="dk2"/>
                </a:solidFill>
                <a:latin typeface="Open Sans"/>
                <a:ea typeface="Open Sans"/>
                <a:cs typeface="Open Sans"/>
                <a:sym typeface="Open Sans"/>
              </a:rPr>
              <a:t> 1</a:t>
            </a:r>
            <a:endParaRPr sz="1800" b="1" i="1" u="none" strike="noStrike" cap="none">
              <a:solidFill>
                <a:schemeClr val="dk2"/>
              </a:solidFill>
              <a:latin typeface="Open Sans"/>
              <a:ea typeface="Open Sans"/>
              <a:cs typeface="Open Sans"/>
              <a:sym typeface="Open Sans"/>
            </a:endParaRPr>
          </a:p>
        </p:txBody>
      </p:sp>
      <p:sp>
        <p:nvSpPr>
          <p:cNvPr id="400" name="Google Shape;400;g3cd2fbce42e_0_3"/>
          <p:cNvSpPr txBox="1"/>
          <p:nvPr/>
        </p:nvSpPr>
        <p:spPr>
          <a:xfrm>
            <a:off x="7044919" y="1192694"/>
            <a:ext cx="1421100" cy="495900"/>
          </a:xfrm>
          <a:prstGeom prst="rect">
            <a:avLst/>
          </a:prstGeom>
          <a:noFill/>
          <a:ln>
            <a:noFill/>
          </a:ln>
        </p:spPr>
        <p:txBody>
          <a:bodyPr spcFirstLastPara="1" wrap="square" lIns="108375" tIns="108375" rIns="108375" bIns="1083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LT" sz="1800" b="1" i="1">
                <a:solidFill>
                  <a:schemeClr val="dk2"/>
                </a:solidFill>
                <a:latin typeface="Open Sans"/>
                <a:ea typeface="Open Sans"/>
                <a:cs typeface="Open Sans"/>
                <a:sym typeface="Open Sans"/>
              </a:rPr>
              <a:t>PHASE</a:t>
            </a:r>
            <a:r>
              <a:rPr lang="en-LT" sz="1800" b="1" i="1" u="none" strike="noStrike" cap="none">
                <a:solidFill>
                  <a:schemeClr val="dk2"/>
                </a:solidFill>
                <a:latin typeface="Open Sans"/>
                <a:ea typeface="Open Sans"/>
                <a:cs typeface="Open Sans"/>
                <a:sym typeface="Open Sans"/>
              </a:rPr>
              <a:t> 2</a:t>
            </a:r>
            <a:endParaRPr sz="1800" b="1" i="1" u="none" strike="noStrike" cap="none">
              <a:solidFill>
                <a:schemeClr val="dk2"/>
              </a:solidFill>
              <a:latin typeface="Open Sans"/>
              <a:ea typeface="Open Sans"/>
              <a:cs typeface="Open Sans"/>
              <a:sym typeface="Open Sans"/>
            </a:endParaRPr>
          </a:p>
        </p:txBody>
      </p:sp>
      <p:sp>
        <p:nvSpPr>
          <p:cNvPr id="401" name="Google Shape;401;g3cd2fbce42e_0_3"/>
          <p:cNvSpPr/>
          <p:nvPr/>
        </p:nvSpPr>
        <p:spPr>
          <a:xfrm>
            <a:off x="10078367" y="5814658"/>
            <a:ext cx="2113500" cy="940800"/>
          </a:xfrm>
          <a:prstGeom prst="roundRect">
            <a:avLst>
              <a:gd name="adj" fmla="val 16667"/>
            </a:avLst>
          </a:prstGeom>
          <a:solidFill>
            <a:schemeClr val="accent4"/>
          </a:solidFill>
          <a:ln w="127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LT" sz="1900" b="1" i="0" u="none" strike="noStrike" cap="none">
                <a:solidFill>
                  <a:srgbClr val="000000"/>
                </a:solidFill>
                <a:latin typeface="Calibri"/>
                <a:ea typeface="Calibri"/>
                <a:cs typeface="Calibri"/>
                <a:sym typeface="Calibri"/>
              </a:rPr>
              <a:t>ESFRI roadmap 20</a:t>
            </a:r>
            <a:r>
              <a:rPr lang="en-LT" sz="1900" b="1">
                <a:latin typeface="Calibri"/>
                <a:ea typeface="Calibri"/>
                <a:cs typeface="Calibri"/>
                <a:sym typeface="Calibri"/>
              </a:rPr>
              <a:t>30</a:t>
            </a:r>
            <a:r>
              <a:rPr lang="en-LT" sz="1900" b="1" i="0" u="none" strike="noStrike" cap="none">
                <a:solidFill>
                  <a:srgbClr val="000000"/>
                </a:solidFill>
                <a:latin typeface="Calibri"/>
                <a:ea typeface="Calibri"/>
                <a:cs typeface="Calibri"/>
                <a:sym typeface="Calibri"/>
              </a:rPr>
              <a:t> application?</a:t>
            </a:r>
            <a:endParaRPr sz="1900" b="1" i="0" u="none" strike="noStrike" cap="none">
              <a:solidFill>
                <a:srgbClr val="000000"/>
              </a:solidFill>
              <a:latin typeface="Calibri"/>
              <a:ea typeface="Calibri"/>
              <a:cs typeface="Calibri"/>
              <a:sym typeface="Calibri"/>
            </a:endParaRPr>
          </a:p>
        </p:txBody>
      </p:sp>
      <p:sp>
        <p:nvSpPr>
          <p:cNvPr id="402" name="Google Shape;402;g3cd2fbce42e_0_3"/>
          <p:cNvSpPr/>
          <p:nvPr/>
        </p:nvSpPr>
        <p:spPr>
          <a:xfrm rot="5400000">
            <a:off x="10271675" y="4079950"/>
            <a:ext cx="2875200" cy="362100"/>
          </a:xfrm>
          <a:prstGeom prst="bentArrow">
            <a:avLst>
              <a:gd name="adj1" fmla="val 25000"/>
              <a:gd name="adj2" fmla="val 25000"/>
              <a:gd name="adj3" fmla="val 25000"/>
              <a:gd name="adj4" fmla="val 43750"/>
            </a:avLst>
          </a:prstGeom>
          <a:solidFill>
            <a:srgbClr val="BCC25C"/>
          </a:solidFill>
          <a:ln w="12700" cap="flat" cmpd="sng">
            <a:solidFill>
              <a:srgbClr val="BCC25C"/>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cxnSp>
        <p:nvCxnSpPr>
          <p:cNvPr id="403" name="Google Shape;403;g3cd2fbce42e_0_3"/>
          <p:cNvCxnSpPr/>
          <p:nvPr/>
        </p:nvCxnSpPr>
        <p:spPr>
          <a:xfrm rot="10800000" flipH="1">
            <a:off x="8651542" y="6336017"/>
            <a:ext cx="1202700" cy="6900"/>
          </a:xfrm>
          <a:prstGeom prst="straightConnector1">
            <a:avLst/>
          </a:prstGeom>
          <a:noFill/>
          <a:ln w="12700" cap="flat" cmpd="sng">
            <a:solidFill>
              <a:schemeClr val="dk2"/>
            </a:solidFill>
            <a:prstDash val="solid"/>
            <a:round/>
            <a:headEnd type="none" w="med" len="med"/>
            <a:tailEnd type="triangle" w="med" len="med"/>
          </a:ln>
        </p:spPr>
      </p:cxnSp>
      <p:sp>
        <p:nvSpPr>
          <p:cNvPr id="404" name="Google Shape;404;g3cd2fbce42e_0_3"/>
          <p:cNvSpPr txBox="1"/>
          <p:nvPr/>
        </p:nvSpPr>
        <p:spPr>
          <a:xfrm>
            <a:off x="4877487" y="5842260"/>
            <a:ext cx="5345100" cy="5541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LT" sz="2000">
                <a:solidFill>
                  <a:srgbClr val="888888"/>
                </a:solidFill>
                <a:latin typeface="Open Sans Medium"/>
                <a:ea typeface="Open Sans Medium"/>
                <a:cs typeface="Open Sans Medium"/>
                <a:sym typeface="Open Sans Medium"/>
              </a:rPr>
              <a:t>* Commitment of, at least, 3 countries</a:t>
            </a:r>
            <a:endParaRPr sz="2500"/>
          </a:p>
        </p:txBody>
      </p:sp>
      <p:sp>
        <p:nvSpPr>
          <p:cNvPr id="405" name="Google Shape;405;g3cd2fbce42e_0_3"/>
          <p:cNvSpPr txBox="1">
            <a:spLocks noGrp="1"/>
          </p:cNvSpPr>
          <p:nvPr>
            <p:ph type="title"/>
          </p:nvPr>
        </p:nvSpPr>
        <p:spPr>
          <a:xfrm>
            <a:off x="1238612" y="407220"/>
            <a:ext cx="11301300" cy="754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200"/>
              <a:buNone/>
            </a:pPr>
            <a:r>
              <a:rPr lang="en-LT"/>
              <a:t>Methodology for the conceptualization of RIECS</a:t>
            </a:r>
            <a:endParaRPr/>
          </a:p>
        </p:txBody>
      </p:sp>
      <p:sp>
        <p:nvSpPr>
          <p:cNvPr id="406" name="Google Shape;406;g3cd2fbce42e_0_3"/>
          <p:cNvSpPr/>
          <p:nvPr/>
        </p:nvSpPr>
        <p:spPr>
          <a:xfrm>
            <a:off x="275050" y="2662275"/>
            <a:ext cx="3749400" cy="754500"/>
          </a:xfrm>
          <a:prstGeom prst="roundRect">
            <a:avLst>
              <a:gd name="adj" fmla="val 16667"/>
            </a:avLst>
          </a:prstGeom>
          <a:solidFill>
            <a:srgbClr val="6A8DA0"/>
          </a:solidFill>
          <a:ln w="113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LT" b="1">
                <a:solidFill>
                  <a:schemeClr val="lt1"/>
                </a:solidFill>
                <a:latin typeface="Open Sans"/>
                <a:ea typeface="Open Sans"/>
                <a:cs typeface="Open Sans"/>
                <a:sym typeface="Open Sans"/>
              </a:rPr>
              <a:t>~50 co-design workshops, </a:t>
            </a:r>
            <a:endParaRPr b="1">
              <a:solidFill>
                <a:schemeClr val="lt1"/>
              </a:solidFill>
              <a:latin typeface="Open Sans"/>
              <a:ea typeface="Open Sans"/>
              <a:cs typeface="Open Sans"/>
              <a:sym typeface="Open Sans"/>
            </a:endParaRPr>
          </a:p>
          <a:p>
            <a:pPr marL="0" lvl="0" indent="0" algn="ctr" rtl="0">
              <a:spcBef>
                <a:spcPts val="0"/>
              </a:spcBef>
              <a:spcAft>
                <a:spcPts val="0"/>
              </a:spcAft>
              <a:buClr>
                <a:schemeClr val="dk1"/>
              </a:buClr>
              <a:buSzPts val="1400"/>
              <a:buFont typeface="Arial"/>
              <a:buNone/>
            </a:pPr>
            <a:r>
              <a:rPr lang="en-LT" b="1">
                <a:solidFill>
                  <a:schemeClr val="lt1"/>
                </a:solidFill>
                <a:latin typeface="Open Sans"/>
                <a:ea typeface="Open Sans"/>
                <a:cs typeface="Open Sans"/>
                <a:sym typeface="Open Sans"/>
              </a:rPr>
              <a:t>conversations and consultations</a:t>
            </a:r>
            <a:endParaRPr sz="1000">
              <a:solidFill>
                <a:schemeClr val="lt1"/>
              </a:solidFill>
              <a:latin typeface="Helvetica Neue"/>
              <a:ea typeface="Helvetica Neue"/>
              <a:cs typeface="Helvetica Neue"/>
              <a:sym typeface="Helvetica Neue"/>
            </a:endParaRPr>
          </a:p>
        </p:txBody>
      </p:sp>
      <p:sp>
        <p:nvSpPr>
          <p:cNvPr id="407" name="Google Shape;407;g3cd2fbce42e_0_3"/>
          <p:cNvSpPr/>
          <p:nvPr/>
        </p:nvSpPr>
        <p:spPr>
          <a:xfrm>
            <a:off x="275050" y="3533550"/>
            <a:ext cx="1124400" cy="940800"/>
          </a:xfrm>
          <a:prstGeom prst="roundRect">
            <a:avLst>
              <a:gd name="adj" fmla="val 16667"/>
            </a:avLst>
          </a:prstGeom>
          <a:solidFill>
            <a:srgbClr val="6A8DA0"/>
          </a:solidFill>
          <a:ln w="113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LT" b="1">
                <a:solidFill>
                  <a:schemeClr val="lt1"/>
                </a:solidFill>
                <a:latin typeface="Open Sans"/>
                <a:ea typeface="Open Sans"/>
                <a:cs typeface="Open Sans"/>
                <a:sym typeface="Open Sans"/>
              </a:rPr>
              <a:t>needs &amp; solutions</a:t>
            </a:r>
            <a:endParaRPr sz="1000">
              <a:solidFill>
                <a:schemeClr val="lt1"/>
              </a:solidFill>
              <a:latin typeface="Helvetica Neue"/>
              <a:ea typeface="Helvetica Neue"/>
              <a:cs typeface="Helvetica Neue"/>
              <a:sym typeface="Helvetica Neue"/>
            </a:endParaRPr>
          </a:p>
        </p:txBody>
      </p:sp>
      <p:sp>
        <p:nvSpPr>
          <p:cNvPr id="408" name="Google Shape;408;g3cd2fbce42e_0_3"/>
          <p:cNvSpPr/>
          <p:nvPr/>
        </p:nvSpPr>
        <p:spPr>
          <a:xfrm>
            <a:off x="1467850" y="3533550"/>
            <a:ext cx="954000" cy="940800"/>
          </a:xfrm>
          <a:prstGeom prst="roundRect">
            <a:avLst>
              <a:gd name="adj" fmla="val 16667"/>
            </a:avLst>
          </a:prstGeom>
          <a:solidFill>
            <a:srgbClr val="6A8DA0"/>
          </a:solidFill>
          <a:ln w="113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LT" b="1">
                <a:solidFill>
                  <a:schemeClr val="lt1"/>
                </a:solidFill>
                <a:latin typeface="Open Sans"/>
                <a:ea typeface="Open Sans"/>
                <a:cs typeface="Open Sans"/>
                <a:sym typeface="Open Sans"/>
              </a:rPr>
              <a:t>user stories</a:t>
            </a:r>
            <a:endParaRPr sz="1000">
              <a:solidFill>
                <a:schemeClr val="lt1"/>
              </a:solidFill>
              <a:latin typeface="Helvetica Neue"/>
              <a:ea typeface="Helvetica Neue"/>
              <a:cs typeface="Helvetica Neue"/>
              <a:sym typeface="Helvetica Neue"/>
            </a:endParaRPr>
          </a:p>
        </p:txBody>
      </p:sp>
      <p:sp>
        <p:nvSpPr>
          <p:cNvPr id="409" name="Google Shape;409;g3cd2fbce42e_0_3"/>
          <p:cNvSpPr/>
          <p:nvPr/>
        </p:nvSpPr>
        <p:spPr>
          <a:xfrm>
            <a:off x="2490250" y="3533550"/>
            <a:ext cx="1534200" cy="940800"/>
          </a:xfrm>
          <a:prstGeom prst="roundRect">
            <a:avLst>
              <a:gd name="adj" fmla="val 16667"/>
            </a:avLst>
          </a:prstGeom>
          <a:solidFill>
            <a:srgbClr val="6A8DA0"/>
          </a:solidFill>
          <a:ln w="113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LT" b="1">
                <a:solidFill>
                  <a:schemeClr val="lt1"/>
                </a:solidFill>
                <a:latin typeface="Open Sans"/>
                <a:ea typeface="Open Sans"/>
                <a:cs typeface="Open Sans"/>
                <a:sym typeface="Open Sans"/>
              </a:rPr>
              <a:t>requirements</a:t>
            </a:r>
            <a:endParaRPr sz="1000">
              <a:solidFill>
                <a:schemeClr val="lt1"/>
              </a:solidFill>
              <a:latin typeface="Helvetica Neue"/>
              <a:ea typeface="Helvetica Neue"/>
              <a:cs typeface="Helvetica Neue"/>
              <a:sym typeface="Helvetica Neue"/>
            </a:endParaRPr>
          </a:p>
        </p:txBody>
      </p:sp>
      <p:sp>
        <p:nvSpPr>
          <p:cNvPr id="410" name="Google Shape;410;g3cd2fbce42e_0_3"/>
          <p:cNvSpPr txBox="1"/>
          <p:nvPr/>
        </p:nvSpPr>
        <p:spPr>
          <a:xfrm>
            <a:off x="342775" y="4743875"/>
            <a:ext cx="36714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LT" sz="1700">
                <a:solidFill>
                  <a:schemeClr val="dk2"/>
                </a:solidFill>
                <a:latin typeface="Open Sans Medium"/>
                <a:ea typeface="Open Sans Medium"/>
                <a:cs typeface="Open Sans Medium"/>
                <a:sym typeface="Open Sans Medium"/>
              </a:rPr>
              <a:t>Technical focus + CS communities</a:t>
            </a:r>
            <a:endParaRPr sz="1700">
              <a:solidFill>
                <a:schemeClr val="dk2"/>
              </a:solidFill>
              <a:latin typeface="Open Sans Medium"/>
              <a:ea typeface="Open Sans Medium"/>
              <a:cs typeface="Open Sans Medium"/>
              <a:sym typeface="Open Sans Medium"/>
            </a:endParaRPr>
          </a:p>
        </p:txBody>
      </p:sp>
      <p:sp>
        <p:nvSpPr>
          <p:cNvPr id="411" name="Google Shape;411;g3cd2fbce42e_0_3"/>
          <p:cNvSpPr txBox="1"/>
          <p:nvPr/>
        </p:nvSpPr>
        <p:spPr>
          <a:xfrm>
            <a:off x="5731475" y="3976450"/>
            <a:ext cx="3975900" cy="1327200"/>
          </a:xfrm>
          <a:prstGeom prst="rect">
            <a:avLst/>
          </a:prstGeom>
          <a:noFill/>
          <a:ln>
            <a:noFill/>
          </a:ln>
        </p:spPr>
        <p:txBody>
          <a:bodyPr spcFirstLastPara="1" wrap="square" lIns="108375" tIns="108375" rIns="108375" bIns="1083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LT" sz="1800">
                <a:solidFill>
                  <a:schemeClr val="dk2"/>
                </a:solidFill>
                <a:latin typeface="Open Sans Medium"/>
                <a:ea typeface="Open Sans Medium"/>
                <a:cs typeface="Open Sans Medium"/>
                <a:sym typeface="Open Sans Medium"/>
              </a:rPr>
              <a:t>Deeper analysis</a:t>
            </a:r>
            <a:endParaRPr sz="1800">
              <a:solidFill>
                <a:schemeClr val="dk2"/>
              </a:solidFill>
              <a:latin typeface="Open Sans Medium"/>
              <a:ea typeface="Open Sans Medium"/>
              <a:cs typeface="Open Sans Medium"/>
              <a:sym typeface="Open Sans Medium"/>
            </a:endParaRPr>
          </a:p>
          <a:p>
            <a:pPr marL="0" marR="0" lvl="0" indent="0" algn="ctr" rtl="0">
              <a:lnSpc>
                <a:spcPct val="100000"/>
              </a:lnSpc>
              <a:spcBef>
                <a:spcPts val="0"/>
              </a:spcBef>
              <a:spcAft>
                <a:spcPts val="0"/>
              </a:spcAft>
              <a:buClr>
                <a:srgbClr val="000000"/>
              </a:buClr>
              <a:buSzPts val="1800"/>
              <a:buFont typeface="Arial"/>
              <a:buNone/>
            </a:pPr>
            <a:r>
              <a:rPr lang="en-LT" sz="1800">
                <a:solidFill>
                  <a:schemeClr val="dk2"/>
                </a:solidFill>
                <a:latin typeface="Open Sans Medium"/>
                <a:ea typeface="Open Sans Medium"/>
                <a:cs typeface="Open Sans Medium"/>
                <a:sym typeface="Open Sans Medium"/>
              </a:rPr>
              <a:t>Refinement</a:t>
            </a:r>
            <a:endParaRPr sz="1800">
              <a:solidFill>
                <a:schemeClr val="dk2"/>
              </a:solidFill>
              <a:latin typeface="Open Sans Medium"/>
              <a:ea typeface="Open Sans Medium"/>
              <a:cs typeface="Open Sans Medium"/>
              <a:sym typeface="Open Sans Medium"/>
            </a:endParaRPr>
          </a:p>
          <a:p>
            <a:pPr marL="0" marR="0" lvl="0" indent="0" algn="ctr" rtl="0">
              <a:lnSpc>
                <a:spcPct val="100000"/>
              </a:lnSpc>
              <a:spcBef>
                <a:spcPts val="0"/>
              </a:spcBef>
              <a:spcAft>
                <a:spcPts val="0"/>
              </a:spcAft>
              <a:buClr>
                <a:srgbClr val="000000"/>
              </a:buClr>
              <a:buSzPts val="1800"/>
              <a:buFont typeface="Arial"/>
              <a:buNone/>
            </a:pPr>
            <a:r>
              <a:rPr lang="en-LT" sz="1800">
                <a:solidFill>
                  <a:schemeClr val="dk2"/>
                </a:solidFill>
                <a:latin typeface="Open Sans Medium"/>
                <a:ea typeface="Open Sans Medium"/>
                <a:cs typeface="Open Sans Medium"/>
                <a:sym typeface="Open Sans Medium"/>
              </a:rPr>
              <a:t>Wider focus  </a:t>
            </a:r>
            <a:endParaRPr sz="1800">
              <a:solidFill>
                <a:schemeClr val="dk2"/>
              </a:solidFill>
              <a:latin typeface="Open Sans Medium"/>
              <a:ea typeface="Open Sans Medium"/>
              <a:cs typeface="Open Sans Medium"/>
              <a:sym typeface="Open Sans Medium"/>
            </a:endParaRPr>
          </a:p>
          <a:p>
            <a:pPr marL="0" marR="0" lvl="0" indent="0" algn="ctr" rtl="0">
              <a:lnSpc>
                <a:spcPct val="100000"/>
              </a:lnSpc>
              <a:spcBef>
                <a:spcPts val="0"/>
              </a:spcBef>
              <a:spcAft>
                <a:spcPts val="0"/>
              </a:spcAft>
              <a:buClr>
                <a:srgbClr val="000000"/>
              </a:buClr>
              <a:buSzPts val="1800"/>
              <a:buFont typeface="Arial"/>
              <a:buNone/>
            </a:pPr>
            <a:r>
              <a:rPr lang="en-LT" sz="1800">
                <a:solidFill>
                  <a:schemeClr val="dk2"/>
                </a:solidFill>
                <a:latin typeface="Open Sans Medium"/>
                <a:ea typeface="Open Sans Medium"/>
                <a:cs typeface="Open Sans Medium"/>
                <a:sym typeface="Open Sans Medium"/>
              </a:rPr>
              <a:t>Other communities incl. RIs</a:t>
            </a:r>
            <a:endParaRPr sz="1800" b="0" i="0" u="none" strike="noStrike" cap="none">
              <a:solidFill>
                <a:schemeClr val="dk2"/>
              </a:solidFill>
              <a:latin typeface="Open Sans Medium"/>
              <a:ea typeface="Open Sans Medium"/>
              <a:cs typeface="Open Sans Medium"/>
              <a:sym typeface="Open Sans Medium"/>
            </a:endParaRPr>
          </a:p>
        </p:txBody>
      </p:sp>
    </p:spTree>
  </p:cSld>
  <p:clrMapOvr>
    <a:masterClrMapping/>
  </p:clrMapOvr>
</p:sld>
</file>

<file path=ppt/theme/theme1.xml><?xml version="1.0" encoding="utf-8"?>
<a:theme xmlns:a="http://schemas.openxmlformats.org/drawingml/2006/main" name="Whit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ark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een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1391</Words>
  <Application>Microsoft Office PowerPoint</Application>
  <PresentationFormat>Widescreen</PresentationFormat>
  <Paragraphs>185</Paragraphs>
  <Slides>19</Slides>
  <Notes>19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19</vt:i4>
      </vt:variant>
    </vt:vector>
  </HeadingPairs>
  <TitlesOfParts>
    <vt:vector size="30" baseType="lpstr">
      <vt:lpstr>Helvetica Neue</vt:lpstr>
      <vt:lpstr>Open Sans Medium</vt:lpstr>
      <vt:lpstr>Roboto</vt:lpstr>
      <vt:lpstr>Arial</vt:lpstr>
      <vt:lpstr>Tahoma</vt:lpstr>
      <vt:lpstr>Calibri</vt:lpstr>
      <vt:lpstr>Open Sans</vt:lpstr>
      <vt:lpstr>White Theme</vt:lpstr>
      <vt:lpstr>White Theme</vt:lpstr>
      <vt:lpstr>Dark Theme</vt:lpstr>
      <vt:lpstr>Green Theme</vt:lpstr>
      <vt:lpstr>PowerPoint Presentation</vt:lpstr>
      <vt:lpstr>Session Objectives</vt:lpstr>
      <vt:lpstr>Agenda and Logistics</vt:lpstr>
      <vt:lpstr>Speakers</vt:lpstr>
      <vt:lpstr>RIECS-Concept </vt:lpstr>
      <vt:lpstr>concept.riecs.eu </vt:lpstr>
      <vt:lpstr>EAB  Members</vt:lpstr>
      <vt:lpstr>Research Infrastructures</vt:lpstr>
      <vt:lpstr>Methodology for the conceptualization of RIECS</vt:lpstr>
      <vt:lpstr>User Stories (example) → functionalities (what and why)</vt:lpstr>
      <vt:lpstr>Initial findings</vt:lpstr>
      <vt:lpstr>Stay in touch!</vt:lpstr>
      <vt:lpstr>Debate</vt:lpstr>
      <vt:lpstr>Group Work</vt:lpstr>
      <vt:lpstr>What we expect from you today?</vt:lpstr>
      <vt:lpstr>Potential guiding questions</vt:lpstr>
      <vt:lpstr>Structure of User Story</vt:lpstr>
      <vt:lpstr>Key 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Remis</dc:creator>
  <cp:lastModifiedBy>FRAISL Dilek</cp:lastModifiedBy>
  <cp:revision>1</cp:revision>
  <dcterms:created xsi:type="dcterms:W3CDTF">2025-03-19T21:16:22Z</dcterms:created>
  <dcterms:modified xsi:type="dcterms:W3CDTF">2026-03-21T05:54:39Z</dcterms:modified>
</cp:coreProperties>
</file>