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1"/>
  </p:notesMasterIdLst>
  <p:sldIdLst>
    <p:sldId id="260" r:id="rId5"/>
    <p:sldId id="2147472361" r:id="rId6"/>
    <p:sldId id="2147472454" r:id="rId7"/>
    <p:sldId id="2147472458" r:id="rId8"/>
    <p:sldId id="2147472459" r:id="rId9"/>
    <p:sldId id="2147472460" r:id="rId10"/>
    <p:sldId id="2147472461" r:id="rId11"/>
    <p:sldId id="2147472456" r:id="rId12"/>
    <p:sldId id="2147472462" r:id="rId13"/>
    <p:sldId id="2147472390" r:id="rId14"/>
    <p:sldId id="2147472393" r:id="rId15"/>
    <p:sldId id="2147472449" r:id="rId16"/>
    <p:sldId id="2147472451" r:id="rId17"/>
    <p:sldId id="2147472452" r:id="rId18"/>
    <p:sldId id="2147472372" r:id="rId19"/>
    <p:sldId id="2147472464" r:id="rId20"/>
    <p:sldId id="2147472463" r:id="rId21"/>
    <p:sldId id="271" r:id="rId22"/>
    <p:sldId id="2147472447" r:id="rId23"/>
    <p:sldId id="2147472402" r:id="rId24"/>
    <p:sldId id="2147472401" r:id="rId25"/>
    <p:sldId id="2147472392" r:id="rId26"/>
    <p:sldId id="2147472409" r:id="rId27"/>
    <p:sldId id="2147472380" r:id="rId28"/>
    <p:sldId id="2147472403" r:id="rId29"/>
    <p:sldId id="21474723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A6BA0A-DB57-ABD3-793C-69B3331AAF9B}" name="SCHEIFINGER Karl" initials="KS" userId="S::scheifinger@iiasa.ac.at::dfb365fc-1d0f-4d59-abdd-fdaa34474d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048"/>
    <a:srgbClr val="4EAD60"/>
    <a:srgbClr val="652C3B"/>
    <a:srgbClr val="2754A2"/>
    <a:srgbClr val="EC8D82"/>
    <a:srgbClr val="11A3DD"/>
    <a:srgbClr val="FFF9F1"/>
    <a:srgbClr val="E22818"/>
    <a:srgbClr val="9C4600"/>
    <a:srgbClr val="832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9AA3E-25E9-4D9E-A2EA-020A3EDED3DD}" v="49" dt="2026-04-29T07:46:03.739"/>
    <p1510:client id="{CD8FB230-663C-4AA1-9DE0-F16F184AFB9A}" v="2" dt="2026-04-29T14:32:43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78" autoAdjust="0"/>
  </p:normalViewPr>
  <p:slideViewPr>
    <p:cSldViewPr snapToGrid="0">
      <p:cViewPr varScale="1">
        <p:scale>
          <a:sx n="85" d="100"/>
          <a:sy n="85" d="100"/>
        </p:scale>
        <p:origin x="155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EIFINGER Karl" userId="dfb365fc-1d0f-4d59-abdd-fdaa34474d6e" providerId="ADAL" clId="{44292285-E929-4C7E-8715-CF985C1C2440}"/>
    <pc:docChg chg="undo custSel addSld delSld modSld sldOrd delMainMaster">
      <pc:chgData name="SCHEIFINGER Karl" userId="dfb365fc-1d0f-4d59-abdd-fdaa34474d6e" providerId="ADAL" clId="{44292285-E929-4C7E-8715-CF985C1C2440}" dt="2026-04-29T14:32:47.655" v="2805" actId="47"/>
      <pc:docMkLst>
        <pc:docMk/>
      </pc:docMkLst>
      <pc:sldChg chg="modSp mod modNotesTx">
        <pc:chgData name="SCHEIFINGER Karl" userId="dfb365fc-1d0f-4d59-abdd-fdaa34474d6e" providerId="ADAL" clId="{44292285-E929-4C7E-8715-CF985C1C2440}" dt="2026-04-29T14:25:46.462" v="2774" actId="6549"/>
        <pc:sldMkLst>
          <pc:docMk/>
          <pc:sldMk cId="2243428536" sldId="260"/>
        </pc:sldMkLst>
        <pc:spChg chg="mod">
          <ac:chgData name="SCHEIFINGER Karl" userId="dfb365fc-1d0f-4d59-abdd-fdaa34474d6e" providerId="ADAL" clId="{44292285-E929-4C7E-8715-CF985C1C2440}" dt="2026-03-30T13:35:10.558" v="703" actId="20577"/>
          <ac:spMkLst>
            <pc:docMk/>
            <pc:sldMk cId="2243428536" sldId="260"/>
            <ac:spMk id="2" creationId="{AD4A686B-8A1A-41EC-DA1E-100EB2D677A5}"/>
          </ac:spMkLst>
        </pc:spChg>
      </pc:sldChg>
      <pc:sldChg chg="addSp modSp mod modNotesTx">
        <pc:chgData name="SCHEIFINGER Karl" userId="dfb365fc-1d0f-4d59-abdd-fdaa34474d6e" providerId="ADAL" clId="{44292285-E929-4C7E-8715-CF985C1C2440}" dt="2026-04-27T07:33:46.669" v="2350" actId="6549"/>
        <pc:sldMkLst>
          <pc:docMk/>
          <pc:sldMk cId="833145013" sldId="271"/>
        </pc:sldMkLst>
        <pc:spChg chg="add mod">
          <ac:chgData name="SCHEIFINGER Karl" userId="dfb365fc-1d0f-4d59-abdd-fdaa34474d6e" providerId="ADAL" clId="{44292285-E929-4C7E-8715-CF985C1C2440}" dt="2026-04-27T07:24:37.838" v="1959" actId="1076"/>
          <ac:spMkLst>
            <pc:docMk/>
            <pc:sldMk cId="833145013" sldId="271"/>
            <ac:spMk id="7" creationId="{7D8AE607-2B3B-4BD6-ED52-3AD44A2222AC}"/>
          </ac:spMkLst>
        </pc:spChg>
      </pc:sldChg>
      <pc:sldChg chg="addSp delSp modSp add mod setBg delAnim modAnim modNotesTx">
        <pc:chgData name="SCHEIFINGER Karl" userId="dfb365fc-1d0f-4d59-abdd-fdaa34474d6e" providerId="ADAL" clId="{44292285-E929-4C7E-8715-CF985C1C2440}" dt="2026-04-27T07:35:32.776" v="2430" actId="1038"/>
        <pc:sldMkLst>
          <pc:docMk/>
          <pc:sldMk cId="3312949901" sldId="2147472361"/>
        </pc:sldMkLst>
        <pc:spChg chg="add mod">
          <ac:chgData name="SCHEIFINGER Karl" userId="dfb365fc-1d0f-4d59-abdd-fdaa34474d6e" providerId="ADAL" clId="{44292285-E929-4C7E-8715-CF985C1C2440}" dt="2026-04-27T07:35:32.776" v="2430" actId="1038"/>
          <ac:spMkLst>
            <pc:docMk/>
            <pc:sldMk cId="3312949901" sldId="2147472361"/>
            <ac:spMk id="2" creationId="{06A8859E-470C-4B21-224C-E1AF4D6CE2F5}"/>
          </ac:spMkLst>
        </pc:spChg>
        <pc:spChg chg="mod">
          <ac:chgData name="SCHEIFINGER Karl" userId="dfb365fc-1d0f-4d59-abdd-fdaa34474d6e" providerId="ADAL" clId="{44292285-E929-4C7E-8715-CF985C1C2440}" dt="2026-04-13T09:12:46.997" v="1840" actId="1076"/>
          <ac:spMkLst>
            <pc:docMk/>
            <pc:sldMk cId="3312949901" sldId="2147472361"/>
            <ac:spMk id="5" creationId="{4EDBAB0C-C3F3-F55D-11B2-0833997C6235}"/>
          </ac:spMkLst>
        </pc:spChg>
        <pc:spChg chg="mod">
          <ac:chgData name="SCHEIFINGER Karl" userId="dfb365fc-1d0f-4d59-abdd-fdaa34474d6e" providerId="ADAL" clId="{44292285-E929-4C7E-8715-CF985C1C2440}" dt="2026-03-30T15:05:53.598" v="1180" actId="20577"/>
          <ac:spMkLst>
            <pc:docMk/>
            <pc:sldMk cId="3312949901" sldId="2147472361"/>
            <ac:spMk id="43" creationId="{95F8F380-505F-CB4A-3CB1-99946A89439C}"/>
          </ac:spMkLst>
        </pc:spChg>
        <pc:picChg chg="add mod">
          <ac:chgData name="SCHEIFINGER Karl" userId="dfb365fc-1d0f-4d59-abdd-fdaa34474d6e" providerId="ADAL" clId="{44292285-E929-4C7E-8715-CF985C1C2440}" dt="2026-04-27T07:35:32.776" v="2430" actId="1038"/>
          <ac:picMkLst>
            <pc:docMk/>
            <pc:sldMk cId="3312949901" sldId="2147472361"/>
            <ac:picMk id="3" creationId="{211F46A1-93A7-29B1-9FF6-E8FACB22CA3F}"/>
          </ac:picMkLst>
        </pc:picChg>
      </pc:sldChg>
      <pc:sldChg chg="addSp modSp mod ord">
        <pc:chgData name="SCHEIFINGER Karl" userId="dfb365fc-1d0f-4d59-abdd-fdaa34474d6e" providerId="ADAL" clId="{44292285-E929-4C7E-8715-CF985C1C2440}" dt="2026-03-31T07:46:34.385" v="1542" actId="1076"/>
        <pc:sldMkLst>
          <pc:docMk/>
          <pc:sldMk cId="3514963832" sldId="2147472372"/>
        </pc:sldMkLst>
        <pc:spChg chg="add mod">
          <ac:chgData name="SCHEIFINGER Karl" userId="dfb365fc-1d0f-4d59-abdd-fdaa34474d6e" providerId="ADAL" clId="{44292285-E929-4C7E-8715-CF985C1C2440}" dt="2026-03-31T07:46:34.385" v="1542" actId="1076"/>
          <ac:spMkLst>
            <pc:docMk/>
            <pc:sldMk cId="3514963832" sldId="2147472372"/>
            <ac:spMk id="7" creationId="{AF38F665-8B87-0C1D-FDDA-7055ADA8759F}"/>
          </ac:spMkLst>
        </pc:spChg>
      </pc:sldChg>
      <pc:sldChg chg="ord">
        <pc:chgData name="SCHEIFINGER Karl" userId="dfb365fc-1d0f-4d59-abdd-fdaa34474d6e" providerId="ADAL" clId="{44292285-E929-4C7E-8715-CF985C1C2440}" dt="2026-04-13T08:49:32.097" v="1550"/>
        <pc:sldMkLst>
          <pc:docMk/>
          <pc:sldMk cId="1884270592" sldId="2147472380"/>
        </pc:sldMkLst>
      </pc:sldChg>
      <pc:sldChg chg="modSp del mod">
        <pc:chgData name="SCHEIFINGER Karl" userId="dfb365fc-1d0f-4d59-abdd-fdaa34474d6e" providerId="ADAL" clId="{44292285-E929-4C7E-8715-CF985C1C2440}" dt="2026-04-29T14:32:47.655" v="2805" actId="47"/>
        <pc:sldMkLst>
          <pc:docMk/>
          <pc:sldMk cId="928337251" sldId="2147472389"/>
        </pc:sldMkLst>
      </pc:sldChg>
      <pc:sldChg chg="mod modShow modNotesTx">
        <pc:chgData name="SCHEIFINGER Karl" userId="dfb365fc-1d0f-4d59-abdd-fdaa34474d6e" providerId="ADAL" clId="{44292285-E929-4C7E-8715-CF985C1C2440}" dt="2026-04-29T14:26:34.765" v="2804" actId="20577"/>
        <pc:sldMkLst>
          <pc:docMk/>
          <pc:sldMk cId="1505080478" sldId="2147472390"/>
        </pc:sldMkLst>
      </pc:sldChg>
      <pc:sldChg chg="ord">
        <pc:chgData name="SCHEIFINGER Karl" userId="dfb365fc-1d0f-4d59-abdd-fdaa34474d6e" providerId="ADAL" clId="{44292285-E929-4C7E-8715-CF985C1C2440}" dt="2026-04-13T08:49:32.097" v="1550"/>
        <pc:sldMkLst>
          <pc:docMk/>
          <pc:sldMk cId="2341993342" sldId="2147472392"/>
        </pc:sldMkLst>
      </pc:sldChg>
      <pc:sldChg chg="modSp mod ord">
        <pc:chgData name="SCHEIFINGER Karl" userId="dfb365fc-1d0f-4d59-abdd-fdaa34474d6e" providerId="ADAL" clId="{44292285-E929-4C7E-8715-CF985C1C2440}" dt="2026-03-30T15:01:11.920" v="1057" actId="12788"/>
        <pc:sldMkLst>
          <pc:docMk/>
          <pc:sldMk cId="3848115011" sldId="2147472393"/>
        </pc:sldMkLst>
        <pc:spChg chg="mod">
          <ac:chgData name="SCHEIFINGER Karl" userId="dfb365fc-1d0f-4d59-abdd-fdaa34474d6e" providerId="ADAL" clId="{44292285-E929-4C7E-8715-CF985C1C2440}" dt="2026-03-30T15:01:11.920" v="1057" actId="12788"/>
          <ac:spMkLst>
            <pc:docMk/>
            <pc:sldMk cId="3848115011" sldId="2147472393"/>
            <ac:spMk id="43" creationId="{40A748B3-7B25-1F24-83B4-08740DF12C6F}"/>
          </ac:spMkLst>
        </pc:spChg>
      </pc:sldChg>
      <pc:sldChg chg="mod ord modShow">
        <pc:chgData name="SCHEIFINGER Karl" userId="dfb365fc-1d0f-4d59-abdd-fdaa34474d6e" providerId="ADAL" clId="{44292285-E929-4C7E-8715-CF985C1C2440}" dt="2026-04-13T08:49:32.097" v="1550"/>
        <pc:sldMkLst>
          <pc:docMk/>
          <pc:sldMk cId="2009055066" sldId="2147472409"/>
        </pc:sldMkLst>
      </pc:sldChg>
      <pc:sldChg chg="add ord">
        <pc:chgData name="SCHEIFINGER Karl" userId="dfb365fc-1d0f-4d59-abdd-fdaa34474d6e" providerId="ADAL" clId="{44292285-E929-4C7E-8715-CF985C1C2440}" dt="2026-03-30T15:08:12.597" v="1188"/>
        <pc:sldMkLst>
          <pc:docMk/>
          <pc:sldMk cId="255761810" sldId="2147472447"/>
        </pc:sldMkLst>
      </pc:sldChg>
      <pc:sldChg chg="add">
        <pc:chgData name="SCHEIFINGER Karl" userId="dfb365fc-1d0f-4d59-abdd-fdaa34474d6e" providerId="ADAL" clId="{44292285-E929-4C7E-8715-CF985C1C2440}" dt="2026-03-31T07:34:25.328" v="1230"/>
        <pc:sldMkLst>
          <pc:docMk/>
          <pc:sldMk cId="3294100561" sldId="2147472449"/>
        </pc:sldMkLst>
      </pc:sldChg>
      <pc:sldChg chg="addSp delSp modSp add mod modShow">
        <pc:chgData name="SCHEIFINGER Karl" userId="dfb365fc-1d0f-4d59-abdd-fdaa34474d6e" providerId="ADAL" clId="{44292285-E929-4C7E-8715-CF985C1C2440}" dt="2026-04-28T12:25:47.315" v="2760" actId="34476"/>
        <pc:sldMkLst>
          <pc:docMk/>
          <pc:sldMk cId="1768832930" sldId="2147472451"/>
        </pc:sldMkLst>
        <pc:spChg chg="add mod">
          <ac:chgData name="SCHEIFINGER Karl" userId="dfb365fc-1d0f-4d59-abdd-fdaa34474d6e" providerId="ADAL" clId="{44292285-E929-4C7E-8715-CF985C1C2440}" dt="2026-03-31T07:40:54.583" v="1456" actId="1035"/>
          <ac:spMkLst>
            <pc:docMk/>
            <pc:sldMk cId="1768832930" sldId="2147472451"/>
            <ac:spMk id="2" creationId="{AA2B2581-41F3-1CF8-0034-B501DFC50D3F}"/>
          </ac:spMkLst>
        </pc:spChg>
        <pc:spChg chg="add mod">
          <ac:chgData name="SCHEIFINGER Karl" userId="dfb365fc-1d0f-4d59-abdd-fdaa34474d6e" providerId="ADAL" clId="{44292285-E929-4C7E-8715-CF985C1C2440}" dt="2026-03-31T07:41:02.124" v="1458" actId="1076"/>
          <ac:spMkLst>
            <pc:docMk/>
            <pc:sldMk cId="1768832930" sldId="2147472451"/>
            <ac:spMk id="7" creationId="{D7DF79DA-A9D5-AF4E-11D0-C7EB5DCB9339}"/>
          </ac:spMkLst>
        </pc:spChg>
        <pc:spChg chg="add mod">
          <ac:chgData name="SCHEIFINGER Karl" userId="dfb365fc-1d0f-4d59-abdd-fdaa34474d6e" providerId="ADAL" clId="{44292285-E929-4C7E-8715-CF985C1C2440}" dt="2026-04-27T07:40:59.703" v="2497" actId="108"/>
          <ac:spMkLst>
            <pc:docMk/>
            <pc:sldMk cId="1768832930" sldId="2147472451"/>
            <ac:spMk id="10" creationId="{81831005-7087-2A55-60FF-2B29568608B9}"/>
          </ac:spMkLst>
        </pc:spChg>
        <pc:spChg chg="add mod">
          <ac:chgData name="SCHEIFINGER Karl" userId="dfb365fc-1d0f-4d59-abdd-fdaa34474d6e" providerId="ADAL" clId="{44292285-E929-4C7E-8715-CF985C1C2440}" dt="2026-03-31T07:42:18.678" v="1472" actId="1076"/>
          <ac:spMkLst>
            <pc:docMk/>
            <pc:sldMk cId="1768832930" sldId="2147472451"/>
            <ac:spMk id="15" creationId="{61C0C36D-2049-08BC-57D4-4471983BEFC2}"/>
          </ac:spMkLst>
        </pc:spChg>
        <pc:spChg chg="add mod">
          <ac:chgData name="SCHEIFINGER Karl" userId="dfb365fc-1d0f-4d59-abdd-fdaa34474d6e" providerId="ADAL" clId="{44292285-E929-4C7E-8715-CF985C1C2440}" dt="2026-03-31T07:43:00.864" v="1484" actId="1037"/>
          <ac:spMkLst>
            <pc:docMk/>
            <pc:sldMk cId="1768832930" sldId="2147472451"/>
            <ac:spMk id="19" creationId="{DFE51A04-6B03-9D76-F5A3-4A9FC3F5538D}"/>
          </ac:spMkLst>
        </pc:spChg>
        <pc:spChg chg="add mod">
          <ac:chgData name="SCHEIFINGER Karl" userId="dfb365fc-1d0f-4d59-abdd-fdaa34474d6e" providerId="ADAL" clId="{44292285-E929-4C7E-8715-CF985C1C2440}" dt="2026-03-31T07:42:44.134" v="1477" actId="1076"/>
          <ac:spMkLst>
            <pc:docMk/>
            <pc:sldMk cId="1768832930" sldId="2147472451"/>
            <ac:spMk id="20" creationId="{DBF925CC-6953-440A-C683-F08AD3E441CC}"/>
          </ac:spMkLst>
        </pc:spChg>
        <pc:spChg chg="mod">
          <ac:chgData name="SCHEIFINGER Karl" userId="dfb365fc-1d0f-4d59-abdd-fdaa34474d6e" providerId="ADAL" clId="{44292285-E929-4C7E-8715-CF985C1C2440}" dt="2026-03-31T07:39:13.757" v="1380" actId="947"/>
          <ac:spMkLst>
            <pc:docMk/>
            <pc:sldMk cId="1768832930" sldId="2147472451"/>
            <ac:spMk id="43" creationId="{C7BECFA2-C87D-5947-5A21-212E29D3ACFA}"/>
          </ac:spMkLst>
        </pc:spChg>
        <pc:picChg chg="add mod">
          <ac:chgData name="SCHEIFINGER Karl" userId="dfb365fc-1d0f-4d59-abdd-fdaa34474d6e" providerId="ADAL" clId="{44292285-E929-4C7E-8715-CF985C1C2440}" dt="2026-03-31T07:40:54.583" v="1456" actId="1035"/>
          <ac:picMkLst>
            <pc:docMk/>
            <pc:sldMk cId="1768832930" sldId="2147472451"/>
            <ac:picMk id="5" creationId="{0ED3AA87-4FAD-E6A9-F57A-804E7D88C62F}"/>
          </ac:picMkLst>
        </pc:picChg>
        <pc:cxnChg chg="add mod">
          <ac:chgData name="SCHEIFINGER Karl" userId="dfb365fc-1d0f-4d59-abdd-fdaa34474d6e" providerId="ADAL" clId="{44292285-E929-4C7E-8715-CF985C1C2440}" dt="2026-03-31T07:41:06.567" v="1459" actId="14100"/>
          <ac:cxnSpMkLst>
            <pc:docMk/>
            <pc:sldMk cId="1768832930" sldId="2147472451"/>
            <ac:cxnSpMk id="6" creationId="{7AAD4D40-7E94-5307-E3AF-E84038B0EC57}"/>
          </ac:cxnSpMkLst>
        </pc:cxnChg>
        <pc:cxnChg chg="add mod">
          <ac:chgData name="SCHEIFINGER Karl" userId="dfb365fc-1d0f-4d59-abdd-fdaa34474d6e" providerId="ADAL" clId="{44292285-E929-4C7E-8715-CF985C1C2440}" dt="2026-03-31T07:41:40.996" v="1467" actId="14100"/>
          <ac:cxnSpMkLst>
            <pc:docMk/>
            <pc:sldMk cId="1768832930" sldId="2147472451"/>
            <ac:cxnSpMk id="9" creationId="{DD22235A-7B24-00B6-4B25-C4D4ED0A8FC9}"/>
          </ac:cxnSpMkLst>
        </pc:cxnChg>
        <pc:cxnChg chg="add mod">
          <ac:chgData name="SCHEIFINGER Karl" userId="dfb365fc-1d0f-4d59-abdd-fdaa34474d6e" providerId="ADAL" clId="{44292285-E929-4C7E-8715-CF985C1C2440}" dt="2026-03-31T07:42:26.682" v="1474" actId="14100"/>
          <ac:cxnSpMkLst>
            <pc:docMk/>
            <pc:sldMk cId="1768832930" sldId="2147472451"/>
            <ac:cxnSpMk id="13" creationId="{0E1F5F08-DFA7-A1F0-0BB2-537AAAED4FD4}"/>
          </ac:cxnSpMkLst>
        </pc:cxnChg>
        <pc:cxnChg chg="add mod">
          <ac:chgData name="SCHEIFINGER Karl" userId="dfb365fc-1d0f-4d59-abdd-fdaa34474d6e" providerId="ADAL" clId="{44292285-E929-4C7E-8715-CF985C1C2440}" dt="2026-03-31T07:42:20.692" v="1473" actId="14100"/>
          <ac:cxnSpMkLst>
            <pc:docMk/>
            <pc:sldMk cId="1768832930" sldId="2147472451"/>
            <ac:cxnSpMk id="14" creationId="{B0282143-2791-4096-9430-5EC7684C7E03}"/>
          </ac:cxnSpMkLst>
        </pc:cxnChg>
      </pc:sldChg>
      <pc:sldChg chg="addSp delSp modSp add mod">
        <pc:chgData name="SCHEIFINGER Karl" userId="dfb365fc-1d0f-4d59-abdd-fdaa34474d6e" providerId="ADAL" clId="{44292285-E929-4C7E-8715-CF985C1C2440}" dt="2026-04-27T08:34:50.883" v="2556" actId="1036"/>
        <pc:sldMkLst>
          <pc:docMk/>
          <pc:sldMk cId="3217875631" sldId="2147472452"/>
        </pc:sldMkLst>
        <pc:spChg chg="mod">
          <ac:chgData name="SCHEIFINGER Karl" userId="dfb365fc-1d0f-4d59-abdd-fdaa34474d6e" providerId="ADAL" clId="{44292285-E929-4C7E-8715-CF985C1C2440}" dt="2026-03-31T07:44:00.649" v="1516" actId="20577"/>
          <ac:spMkLst>
            <pc:docMk/>
            <pc:sldMk cId="3217875631" sldId="2147472452"/>
            <ac:spMk id="2" creationId="{D1B0EA91-C298-C366-B388-77BBE2016F9E}"/>
          </ac:spMkLst>
        </pc:spChg>
        <pc:spChg chg="add mod">
          <ac:chgData name="SCHEIFINGER Karl" userId="dfb365fc-1d0f-4d59-abdd-fdaa34474d6e" providerId="ADAL" clId="{44292285-E929-4C7E-8715-CF985C1C2440}" dt="2026-04-27T07:41:12.466" v="2499"/>
          <ac:spMkLst>
            <pc:docMk/>
            <pc:sldMk cId="3217875631" sldId="2147472452"/>
            <ac:spMk id="3" creationId="{FFD72199-5096-2D50-DA25-3D23F8A6E6E7}"/>
          </ac:spMkLst>
        </pc:spChg>
        <pc:spChg chg="add mod">
          <ac:chgData name="SCHEIFINGER Karl" userId="dfb365fc-1d0f-4d59-abdd-fdaa34474d6e" providerId="ADAL" clId="{44292285-E929-4C7E-8715-CF985C1C2440}" dt="2026-04-27T08:34:20.608" v="2507" actId="14100"/>
          <ac:spMkLst>
            <pc:docMk/>
            <pc:sldMk cId="3217875631" sldId="2147472452"/>
            <ac:spMk id="12" creationId="{2B5ACE5D-3A3D-5722-4196-0B8C69B0334E}"/>
          </ac:spMkLst>
        </pc:spChg>
        <pc:spChg chg="add mod">
          <ac:chgData name="SCHEIFINGER Karl" userId="dfb365fc-1d0f-4d59-abdd-fdaa34474d6e" providerId="ADAL" clId="{44292285-E929-4C7E-8715-CF985C1C2440}" dt="2026-04-27T08:34:35.139" v="2520" actId="1036"/>
          <ac:spMkLst>
            <pc:docMk/>
            <pc:sldMk cId="3217875631" sldId="2147472452"/>
            <ac:spMk id="18" creationId="{222A5FCD-7CA8-422A-5304-315503E68138}"/>
          </ac:spMkLst>
        </pc:spChg>
        <pc:spChg chg="add mod">
          <ac:chgData name="SCHEIFINGER Karl" userId="dfb365fc-1d0f-4d59-abdd-fdaa34474d6e" providerId="ADAL" clId="{44292285-E929-4C7E-8715-CF985C1C2440}" dt="2026-04-27T08:34:50.883" v="2556" actId="1036"/>
          <ac:spMkLst>
            <pc:docMk/>
            <pc:sldMk cId="3217875631" sldId="2147472452"/>
            <ac:spMk id="21" creationId="{31DFD1F9-8D4B-80FF-07D4-2A37D37D457B}"/>
          </ac:spMkLst>
        </pc:spChg>
        <pc:spChg chg="mod">
          <ac:chgData name="SCHEIFINGER Karl" userId="dfb365fc-1d0f-4d59-abdd-fdaa34474d6e" providerId="ADAL" clId="{44292285-E929-4C7E-8715-CF985C1C2440}" dt="2026-03-31T07:43:44.415" v="1488"/>
          <ac:spMkLst>
            <pc:docMk/>
            <pc:sldMk cId="3217875631" sldId="2147472452"/>
            <ac:spMk id="43" creationId="{964E70A6-5925-9DEF-5C0A-1F33715010E2}"/>
          </ac:spMkLst>
        </pc:spChg>
        <pc:picChg chg="add mod">
          <ac:chgData name="SCHEIFINGER Karl" userId="dfb365fc-1d0f-4d59-abdd-fdaa34474d6e" providerId="ADAL" clId="{44292285-E929-4C7E-8715-CF985C1C2440}" dt="2026-03-31T07:45:02.793" v="1529" actId="1076"/>
          <ac:picMkLst>
            <pc:docMk/>
            <pc:sldMk cId="3217875631" sldId="2147472452"/>
            <ac:picMk id="11" creationId="{5EB7C9E2-0759-7A70-A1DD-267E3C3BFC7E}"/>
          </ac:picMkLst>
        </pc:picChg>
        <pc:cxnChg chg="add mod">
          <ac:chgData name="SCHEIFINGER Karl" userId="dfb365fc-1d0f-4d59-abdd-fdaa34474d6e" providerId="ADAL" clId="{44292285-E929-4C7E-8715-CF985C1C2440}" dt="2026-04-27T08:34:20.608" v="2507" actId="14100"/>
          <ac:cxnSpMkLst>
            <pc:docMk/>
            <pc:sldMk cId="3217875631" sldId="2147472452"/>
            <ac:cxnSpMk id="5" creationId="{FCDD165B-05D1-FD69-0928-64FED9AD29B8}"/>
          </ac:cxnSpMkLst>
        </pc:cxnChg>
        <pc:cxnChg chg="add mod">
          <ac:chgData name="SCHEIFINGER Karl" userId="dfb365fc-1d0f-4d59-abdd-fdaa34474d6e" providerId="ADAL" clId="{44292285-E929-4C7E-8715-CF985C1C2440}" dt="2026-04-27T08:34:20.608" v="2507" actId="14100"/>
          <ac:cxnSpMkLst>
            <pc:docMk/>
            <pc:sldMk cId="3217875631" sldId="2147472452"/>
            <ac:cxnSpMk id="8" creationId="{4C9D5572-704A-14B8-8D51-F8903216F598}"/>
          </ac:cxnSpMkLst>
        </pc:cxnChg>
      </pc:sldChg>
      <pc:sldChg chg="modTransition modNotesTx">
        <pc:chgData name="SCHEIFINGER Karl" userId="dfb365fc-1d0f-4d59-abdd-fdaa34474d6e" providerId="ADAL" clId="{44292285-E929-4C7E-8715-CF985C1C2440}" dt="2026-04-29T14:25:30.206" v="2772" actId="6549"/>
        <pc:sldMkLst>
          <pc:docMk/>
          <pc:sldMk cId="1567426738" sldId="2147472454"/>
        </pc:sldMkLst>
      </pc:sldChg>
      <pc:sldChg chg="addSp modSp mod modNotesTx">
        <pc:chgData name="SCHEIFINGER Karl" userId="dfb365fc-1d0f-4d59-abdd-fdaa34474d6e" providerId="ADAL" clId="{44292285-E929-4C7E-8715-CF985C1C2440}" dt="2026-04-29T14:24:48.498" v="2763" actId="6549"/>
        <pc:sldMkLst>
          <pc:docMk/>
          <pc:sldMk cId="4094796946" sldId="2147472456"/>
        </pc:sldMkLst>
        <pc:spChg chg="add mod">
          <ac:chgData name="SCHEIFINGER Karl" userId="dfb365fc-1d0f-4d59-abdd-fdaa34474d6e" providerId="ADAL" clId="{44292285-E929-4C7E-8715-CF985C1C2440}" dt="2026-04-27T07:32:19.400" v="2285" actId="1035"/>
          <ac:spMkLst>
            <pc:docMk/>
            <pc:sldMk cId="4094796946" sldId="2147472456"/>
            <ac:spMk id="2" creationId="{1EDD6A6C-072B-333A-3137-14D0276FBAF6}"/>
          </ac:spMkLst>
        </pc:spChg>
        <pc:spChg chg="mod">
          <ac:chgData name="SCHEIFINGER Karl" userId="dfb365fc-1d0f-4d59-abdd-fdaa34474d6e" providerId="ADAL" clId="{44292285-E929-4C7E-8715-CF985C1C2440}" dt="2026-04-27T07:32:11.567" v="2218"/>
          <ac:spMkLst>
            <pc:docMk/>
            <pc:sldMk cId="4094796946" sldId="2147472456"/>
            <ac:spMk id="4" creationId="{A6837461-0967-8090-FF4F-F49FAB325488}"/>
          </ac:spMkLst>
        </pc:spChg>
        <pc:spChg chg="add mod">
          <ac:chgData name="SCHEIFINGER Karl" userId="dfb365fc-1d0f-4d59-abdd-fdaa34474d6e" providerId="ADAL" clId="{44292285-E929-4C7E-8715-CF985C1C2440}" dt="2026-04-27T07:32:28.849" v="2340" actId="1038"/>
          <ac:spMkLst>
            <pc:docMk/>
            <pc:sldMk cId="4094796946" sldId="2147472456"/>
            <ac:spMk id="6" creationId="{7A09B677-B82A-F7A6-14C8-E9EAA94B54EA}"/>
          </ac:spMkLst>
        </pc:spChg>
        <pc:spChg chg="mod">
          <ac:chgData name="SCHEIFINGER Karl" userId="dfb365fc-1d0f-4d59-abdd-fdaa34474d6e" providerId="ADAL" clId="{44292285-E929-4C7E-8715-CF985C1C2440}" dt="2026-04-27T07:32:11.567" v="2218"/>
          <ac:spMkLst>
            <pc:docMk/>
            <pc:sldMk cId="4094796946" sldId="2147472456"/>
            <ac:spMk id="8" creationId="{2AC9312E-246D-DF06-C531-2F92BDDF9682}"/>
          </ac:spMkLst>
        </pc:spChg>
        <pc:spChg chg="add mod">
          <ac:chgData name="SCHEIFINGER Karl" userId="dfb365fc-1d0f-4d59-abdd-fdaa34474d6e" providerId="ADAL" clId="{44292285-E929-4C7E-8715-CF985C1C2440}" dt="2026-04-27T07:32:25.337" v="2318" actId="1036"/>
          <ac:spMkLst>
            <pc:docMk/>
            <pc:sldMk cId="4094796946" sldId="2147472456"/>
            <ac:spMk id="10" creationId="{150CA428-1B88-A262-66C8-9B5E2F0110D8}"/>
          </ac:spMkLst>
        </pc:spChg>
        <pc:spChg chg="mod">
          <ac:chgData name="SCHEIFINGER Karl" userId="dfb365fc-1d0f-4d59-abdd-fdaa34474d6e" providerId="ADAL" clId="{44292285-E929-4C7E-8715-CF985C1C2440}" dt="2026-04-27T07:32:11.567" v="2218"/>
          <ac:spMkLst>
            <pc:docMk/>
            <pc:sldMk cId="4094796946" sldId="2147472456"/>
            <ac:spMk id="12" creationId="{CF24F481-013B-351D-B2DD-17F187C46ED1}"/>
          </ac:spMkLst>
        </pc:spChg>
        <pc:grpChg chg="add mod">
          <ac:chgData name="SCHEIFINGER Karl" userId="dfb365fc-1d0f-4d59-abdd-fdaa34474d6e" providerId="ADAL" clId="{44292285-E929-4C7E-8715-CF985C1C2440}" dt="2026-04-27T07:32:19.400" v="2285" actId="1035"/>
          <ac:grpSpMkLst>
            <pc:docMk/>
            <pc:sldMk cId="4094796946" sldId="2147472456"/>
            <ac:grpSpMk id="3" creationId="{5DF2A195-E79E-526F-6344-E107C6B9CBBB}"/>
          </ac:grpSpMkLst>
        </pc:grpChg>
        <pc:grpChg chg="mod">
          <ac:chgData name="SCHEIFINGER Karl" userId="dfb365fc-1d0f-4d59-abdd-fdaa34474d6e" providerId="ADAL" clId="{44292285-E929-4C7E-8715-CF985C1C2440}" dt="2026-04-27T07:32:28.849" v="2340" actId="1038"/>
          <ac:grpSpMkLst>
            <pc:docMk/>
            <pc:sldMk cId="4094796946" sldId="2147472456"/>
            <ac:grpSpMk id="7" creationId="{38AA1155-E872-5DC3-3D7E-72D7A4319612}"/>
          </ac:grpSpMkLst>
        </pc:grpChg>
        <pc:grpChg chg="mod">
          <ac:chgData name="SCHEIFINGER Karl" userId="dfb365fc-1d0f-4d59-abdd-fdaa34474d6e" providerId="ADAL" clId="{44292285-E929-4C7E-8715-CF985C1C2440}" dt="2026-04-27T07:32:25.337" v="2318" actId="1036"/>
          <ac:grpSpMkLst>
            <pc:docMk/>
            <pc:sldMk cId="4094796946" sldId="2147472456"/>
            <ac:grpSpMk id="11" creationId="{5F78D0FA-FA5C-5EF1-759C-D56D4F58FCCA}"/>
          </ac:grpSpMkLst>
        </pc:grpChg>
        <pc:picChg chg="mod">
          <ac:chgData name="SCHEIFINGER Karl" userId="dfb365fc-1d0f-4d59-abdd-fdaa34474d6e" providerId="ADAL" clId="{44292285-E929-4C7E-8715-CF985C1C2440}" dt="2026-04-27T07:32:11.567" v="2218"/>
          <ac:picMkLst>
            <pc:docMk/>
            <pc:sldMk cId="4094796946" sldId="2147472456"/>
            <ac:picMk id="5" creationId="{1FF7670B-163D-935E-FE9F-7A0D57B8C37D}"/>
          </ac:picMkLst>
        </pc:picChg>
        <pc:picChg chg="mod">
          <ac:chgData name="SCHEIFINGER Karl" userId="dfb365fc-1d0f-4d59-abdd-fdaa34474d6e" providerId="ADAL" clId="{44292285-E929-4C7E-8715-CF985C1C2440}" dt="2026-04-27T07:32:11.567" v="2218"/>
          <ac:picMkLst>
            <pc:docMk/>
            <pc:sldMk cId="4094796946" sldId="2147472456"/>
            <ac:picMk id="9" creationId="{2543BE11-A948-EB10-D13B-98AE75E969C3}"/>
          </ac:picMkLst>
        </pc:picChg>
        <pc:picChg chg="mod">
          <ac:chgData name="SCHEIFINGER Karl" userId="dfb365fc-1d0f-4d59-abdd-fdaa34474d6e" providerId="ADAL" clId="{44292285-E929-4C7E-8715-CF985C1C2440}" dt="2026-04-27T07:32:11.567" v="2218"/>
          <ac:picMkLst>
            <pc:docMk/>
            <pc:sldMk cId="4094796946" sldId="2147472456"/>
            <ac:picMk id="13" creationId="{88D9F768-FAB7-2A22-522F-E9F2C76A6116}"/>
          </ac:picMkLst>
        </pc:picChg>
        <pc:picChg chg="mod">
          <ac:chgData name="SCHEIFINGER Karl" userId="dfb365fc-1d0f-4d59-abdd-fdaa34474d6e" providerId="ADAL" clId="{44292285-E929-4C7E-8715-CF985C1C2440}" dt="2026-04-27T07:27:39.276" v="2128" actId="1076"/>
          <ac:picMkLst>
            <pc:docMk/>
            <pc:sldMk cId="4094796946" sldId="2147472456"/>
            <ac:picMk id="21" creationId="{18B08C75-A233-E17B-284F-DB409FF4D704}"/>
          </ac:picMkLst>
        </pc:picChg>
      </pc:sldChg>
      <pc:sldChg chg="modTransition modNotesTx">
        <pc:chgData name="SCHEIFINGER Karl" userId="dfb365fc-1d0f-4d59-abdd-fdaa34474d6e" providerId="ADAL" clId="{44292285-E929-4C7E-8715-CF985C1C2440}" dt="2026-04-29T14:25:22.320" v="2771" actId="20577"/>
        <pc:sldMkLst>
          <pc:docMk/>
          <pc:sldMk cId="3740156792" sldId="2147472458"/>
        </pc:sldMkLst>
      </pc:sldChg>
      <pc:sldChg chg="modTransition modNotesTx">
        <pc:chgData name="SCHEIFINGER Karl" userId="dfb365fc-1d0f-4d59-abdd-fdaa34474d6e" providerId="ADAL" clId="{44292285-E929-4C7E-8715-CF985C1C2440}" dt="2026-04-29T14:25:07.150" v="2767" actId="6549"/>
        <pc:sldMkLst>
          <pc:docMk/>
          <pc:sldMk cId="2753102161" sldId="2147472459"/>
        </pc:sldMkLst>
      </pc:sldChg>
      <pc:sldChg chg="modTransition modNotesTx">
        <pc:chgData name="SCHEIFINGER Karl" userId="dfb365fc-1d0f-4d59-abdd-fdaa34474d6e" providerId="ADAL" clId="{44292285-E929-4C7E-8715-CF985C1C2440}" dt="2026-04-29T14:25:02.152" v="2766" actId="6549"/>
        <pc:sldMkLst>
          <pc:docMk/>
          <pc:sldMk cId="118879044" sldId="2147472460"/>
        </pc:sldMkLst>
      </pc:sldChg>
      <pc:sldChg chg="addSp delSp modSp mod modTransition modNotesTx">
        <pc:chgData name="SCHEIFINGER Karl" userId="dfb365fc-1d0f-4d59-abdd-fdaa34474d6e" providerId="ADAL" clId="{44292285-E929-4C7E-8715-CF985C1C2440}" dt="2026-04-29T14:24:55.749" v="2765" actId="6549"/>
        <pc:sldMkLst>
          <pc:docMk/>
          <pc:sldMk cId="210562196" sldId="2147472461"/>
        </pc:sldMkLst>
        <pc:picChg chg="ord">
          <ac:chgData name="SCHEIFINGER Karl" userId="dfb365fc-1d0f-4d59-abdd-fdaa34474d6e" providerId="ADAL" clId="{44292285-E929-4C7E-8715-CF985C1C2440}" dt="2026-04-27T07:36:35.064" v="2435" actId="167"/>
          <ac:picMkLst>
            <pc:docMk/>
            <pc:sldMk cId="210562196" sldId="2147472461"/>
            <ac:picMk id="5" creationId="{26320E56-BEEE-F13E-01FE-E3D63E865F7E}"/>
          </ac:picMkLst>
        </pc:picChg>
        <pc:picChg chg="add mod">
          <ac:chgData name="SCHEIFINGER Karl" userId="dfb365fc-1d0f-4d59-abdd-fdaa34474d6e" providerId="ADAL" clId="{44292285-E929-4C7E-8715-CF985C1C2440}" dt="2026-04-27T07:38:38.670" v="2442" actId="1076"/>
          <ac:picMkLst>
            <pc:docMk/>
            <pc:sldMk cId="210562196" sldId="2147472461"/>
            <ac:picMk id="6" creationId="{6C8FF334-D13F-CBDD-7B78-8E0D770F6F31}"/>
          </ac:picMkLst>
        </pc:picChg>
      </pc:sldChg>
      <pc:sldChg chg="addSp modSp add mod modNotesTx">
        <pc:chgData name="SCHEIFINGER Karl" userId="dfb365fc-1d0f-4d59-abdd-fdaa34474d6e" providerId="ADAL" clId="{44292285-E929-4C7E-8715-CF985C1C2440}" dt="2026-04-29T14:26:14.909" v="2779" actId="20577"/>
        <pc:sldMkLst>
          <pc:docMk/>
          <pc:sldMk cId="1774077436" sldId="2147472462"/>
        </pc:sldMkLst>
        <pc:spChg chg="add mod">
          <ac:chgData name="SCHEIFINGER Karl" userId="dfb365fc-1d0f-4d59-abdd-fdaa34474d6e" providerId="ADAL" clId="{44292285-E929-4C7E-8715-CF985C1C2440}" dt="2026-04-27T07:32:04.113" v="2217" actId="1076"/>
          <ac:spMkLst>
            <pc:docMk/>
            <pc:sldMk cId="1774077436" sldId="2147472462"/>
            <ac:spMk id="2" creationId="{A1C38698-386E-FE00-0EC3-B7143AD60037}"/>
          </ac:spMkLst>
        </pc:spChg>
        <pc:spChg chg="mod">
          <ac:chgData name="SCHEIFINGER Karl" userId="dfb365fc-1d0f-4d59-abdd-fdaa34474d6e" providerId="ADAL" clId="{44292285-E929-4C7E-8715-CF985C1C2440}" dt="2026-04-27T07:28:12.314" v="2132"/>
          <ac:spMkLst>
            <pc:docMk/>
            <pc:sldMk cId="1774077436" sldId="2147472462"/>
            <ac:spMk id="4" creationId="{7393BADC-786B-026C-FE33-7057792B84CC}"/>
          </ac:spMkLst>
        </pc:spChg>
        <pc:spChg chg="add mod">
          <ac:chgData name="SCHEIFINGER Karl" userId="dfb365fc-1d0f-4d59-abdd-fdaa34474d6e" providerId="ADAL" clId="{44292285-E929-4C7E-8715-CF985C1C2440}" dt="2026-04-27T07:32:04.113" v="2217" actId="1076"/>
          <ac:spMkLst>
            <pc:docMk/>
            <pc:sldMk cId="1774077436" sldId="2147472462"/>
            <ac:spMk id="6" creationId="{DF971034-95A7-C1CD-A6F0-CC7961728881}"/>
          </ac:spMkLst>
        </pc:spChg>
        <pc:spChg chg="mod">
          <ac:chgData name="SCHEIFINGER Karl" userId="dfb365fc-1d0f-4d59-abdd-fdaa34474d6e" providerId="ADAL" clId="{44292285-E929-4C7E-8715-CF985C1C2440}" dt="2026-04-27T07:28:16.978" v="2133"/>
          <ac:spMkLst>
            <pc:docMk/>
            <pc:sldMk cId="1774077436" sldId="2147472462"/>
            <ac:spMk id="8" creationId="{4F64125D-AFB4-61E4-FDDF-02B9623F7864}"/>
          </ac:spMkLst>
        </pc:spChg>
        <pc:spChg chg="add mod">
          <ac:chgData name="SCHEIFINGER Karl" userId="dfb365fc-1d0f-4d59-abdd-fdaa34474d6e" providerId="ADAL" clId="{44292285-E929-4C7E-8715-CF985C1C2440}" dt="2026-04-27T07:32:04.113" v="2217" actId="1076"/>
          <ac:spMkLst>
            <pc:docMk/>
            <pc:sldMk cId="1774077436" sldId="2147472462"/>
            <ac:spMk id="10" creationId="{0EEACEF7-27AC-821A-66F5-0C9D7CDF941D}"/>
          </ac:spMkLst>
        </pc:spChg>
        <pc:spChg chg="mod">
          <ac:chgData name="SCHEIFINGER Karl" userId="dfb365fc-1d0f-4d59-abdd-fdaa34474d6e" providerId="ADAL" clId="{44292285-E929-4C7E-8715-CF985C1C2440}" dt="2026-04-27T07:28:27.906" v="2137"/>
          <ac:spMkLst>
            <pc:docMk/>
            <pc:sldMk cId="1774077436" sldId="2147472462"/>
            <ac:spMk id="12" creationId="{C318A66E-0274-8B8F-447F-AD2ED3545CD1}"/>
          </ac:spMkLst>
        </pc:spChg>
        <pc:spChg chg="mod">
          <ac:chgData name="SCHEIFINGER Karl" userId="dfb365fc-1d0f-4d59-abdd-fdaa34474d6e" providerId="ADAL" clId="{44292285-E929-4C7E-8715-CF985C1C2440}" dt="2026-04-27T07:39:06.631" v="2449" actId="20577"/>
          <ac:spMkLst>
            <pc:docMk/>
            <pc:sldMk cId="1774077436" sldId="2147472462"/>
            <ac:spMk id="43" creationId="{2A0F1CAD-C7D8-C376-C180-CECE2797E3A4}"/>
          </ac:spMkLst>
        </pc:spChg>
        <pc:grpChg chg="add mod">
          <ac:chgData name="SCHEIFINGER Karl" userId="dfb365fc-1d0f-4d59-abdd-fdaa34474d6e" providerId="ADAL" clId="{44292285-E929-4C7E-8715-CF985C1C2440}" dt="2026-04-27T07:32:04.113" v="2217" actId="1076"/>
          <ac:grpSpMkLst>
            <pc:docMk/>
            <pc:sldMk cId="1774077436" sldId="2147472462"/>
            <ac:grpSpMk id="3" creationId="{32F2E194-11ED-F2EB-EB06-A5370C5CE197}"/>
          </ac:grpSpMkLst>
        </pc:grpChg>
        <pc:grpChg chg="add mod">
          <ac:chgData name="SCHEIFINGER Karl" userId="dfb365fc-1d0f-4d59-abdd-fdaa34474d6e" providerId="ADAL" clId="{44292285-E929-4C7E-8715-CF985C1C2440}" dt="2026-04-27T07:32:04.113" v="2217" actId="1076"/>
          <ac:grpSpMkLst>
            <pc:docMk/>
            <pc:sldMk cId="1774077436" sldId="2147472462"/>
            <ac:grpSpMk id="7" creationId="{8399CBC1-CB5E-3A5F-6850-48A35B27D49F}"/>
          </ac:grpSpMkLst>
        </pc:grpChg>
        <pc:grpChg chg="add mod">
          <ac:chgData name="SCHEIFINGER Karl" userId="dfb365fc-1d0f-4d59-abdd-fdaa34474d6e" providerId="ADAL" clId="{44292285-E929-4C7E-8715-CF985C1C2440}" dt="2026-04-27T07:32:04.113" v="2217" actId="1076"/>
          <ac:grpSpMkLst>
            <pc:docMk/>
            <pc:sldMk cId="1774077436" sldId="2147472462"/>
            <ac:grpSpMk id="11" creationId="{53070394-9C54-41D3-C362-8A4AD7DD18BA}"/>
          </ac:grpSpMkLst>
        </pc:grpChg>
        <pc:picChg chg="mod">
          <ac:chgData name="SCHEIFINGER Karl" userId="dfb365fc-1d0f-4d59-abdd-fdaa34474d6e" providerId="ADAL" clId="{44292285-E929-4C7E-8715-CF985C1C2440}" dt="2026-04-27T07:28:12.314" v="2132"/>
          <ac:picMkLst>
            <pc:docMk/>
            <pc:sldMk cId="1774077436" sldId="2147472462"/>
            <ac:picMk id="5" creationId="{3B42D307-5BC0-F70A-11D6-6BB50D2D0DE3}"/>
          </ac:picMkLst>
        </pc:picChg>
        <pc:picChg chg="mod">
          <ac:chgData name="SCHEIFINGER Karl" userId="dfb365fc-1d0f-4d59-abdd-fdaa34474d6e" providerId="ADAL" clId="{44292285-E929-4C7E-8715-CF985C1C2440}" dt="2026-04-27T07:28:16.978" v="2133"/>
          <ac:picMkLst>
            <pc:docMk/>
            <pc:sldMk cId="1774077436" sldId="2147472462"/>
            <ac:picMk id="9" creationId="{0F6A1328-F60E-EF34-415F-97637F6B0D97}"/>
          </ac:picMkLst>
        </pc:picChg>
        <pc:picChg chg="mod">
          <ac:chgData name="SCHEIFINGER Karl" userId="dfb365fc-1d0f-4d59-abdd-fdaa34474d6e" providerId="ADAL" clId="{44292285-E929-4C7E-8715-CF985C1C2440}" dt="2026-04-27T07:28:27.906" v="2137"/>
          <ac:picMkLst>
            <pc:docMk/>
            <pc:sldMk cId="1774077436" sldId="2147472462"/>
            <ac:picMk id="13" creationId="{0DC3D8B5-BCEA-508B-01C7-77327A6EE08F}"/>
          </ac:picMkLst>
        </pc:picChg>
        <pc:picChg chg="mod">
          <ac:chgData name="SCHEIFINGER Karl" userId="dfb365fc-1d0f-4d59-abdd-fdaa34474d6e" providerId="ADAL" clId="{44292285-E929-4C7E-8715-CF985C1C2440}" dt="2026-04-27T07:30:44.687" v="2185" actId="1038"/>
          <ac:picMkLst>
            <pc:docMk/>
            <pc:sldMk cId="1774077436" sldId="2147472462"/>
            <ac:picMk id="21" creationId="{056E7205-F770-BA37-87B1-51FF81D2CD3B}"/>
          </ac:picMkLst>
        </pc:picChg>
      </pc:sldChg>
      <pc:sldMasterChg chg="delSldLayout">
        <pc:chgData name="SCHEIFINGER Karl" userId="dfb365fc-1d0f-4d59-abdd-fdaa34474d6e" providerId="ADAL" clId="{44292285-E929-4C7E-8715-CF985C1C2440}" dt="2026-03-30T14:34:49.972" v="746" actId="47"/>
        <pc:sldMasterMkLst>
          <pc:docMk/>
          <pc:sldMasterMk cId="2460954070" sldId="2147483660"/>
        </pc:sldMasterMkLst>
      </pc:sldMasterChg>
    </pc:docChg>
  </pc:docChgLst>
  <pc:docChgLst>
    <pc:chgData name="SCHEIFINGER Karl" userId="dfb365fc-1d0f-4d59-abdd-fdaa34474d6e" providerId="ADAL" clId="{0DD47FD6-805C-4494-8542-75D826CF034C}"/>
    <pc:docChg chg="undo custSel addSld delSld modSld sldOrd">
      <pc:chgData name="SCHEIFINGER Karl" userId="dfb365fc-1d0f-4d59-abdd-fdaa34474d6e" providerId="ADAL" clId="{0DD47FD6-805C-4494-8542-75D826CF034C}" dt="2026-04-29T07:47:22.985" v="657"/>
      <pc:docMkLst>
        <pc:docMk/>
      </pc:docMkLst>
      <pc:sldChg chg="modNotesTx">
        <pc:chgData name="SCHEIFINGER Karl" userId="dfb365fc-1d0f-4d59-abdd-fdaa34474d6e" providerId="ADAL" clId="{0DD47FD6-805C-4494-8542-75D826CF034C}" dt="2026-04-27T16:11:54.977" v="276" actId="20577"/>
        <pc:sldMkLst>
          <pc:docMk/>
          <pc:sldMk cId="2243428536" sldId="260"/>
        </pc:sldMkLst>
      </pc:sldChg>
      <pc:sldChg chg="del">
        <pc:chgData name="SCHEIFINGER Karl" userId="dfb365fc-1d0f-4d59-abdd-fdaa34474d6e" providerId="ADAL" clId="{0DD47FD6-805C-4494-8542-75D826CF034C}" dt="2026-04-29T07:43:38.045" v="642" actId="47"/>
        <pc:sldMkLst>
          <pc:docMk/>
          <pc:sldMk cId="1510378493" sldId="261"/>
        </pc:sldMkLst>
      </pc:sldChg>
      <pc:sldChg chg="del">
        <pc:chgData name="SCHEIFINGER Karl" userId="dfb365fc-1d0f-4d59-abdd-fdaa34474d6e" providerId="ADAL" clId="{0DD47FD6-805C-4494-8542-75D826CF034C}" dt="2026-04-29T07:43:38.045" v="642" actId="47"/>
        <pc:sldMkLst>
          <pc:docMk/>
          <pc:sldMk cId="2182432325" sldId="266"/>
        </pc:sldMkLst>
      </pc:sldChg>
      <pc:sldChg chg="del">
        <pc:chgData name="SCHEIFINGER Karl" userId="dfb365fc-1d0f-4d59-abdd-fdaa34474d6e" providerId="ADAL" clId="{0DD47FD6-805C-4494-8542-75D826CF034C}" dt="2026-04-29T07:43:38.045" v="642" actId="47"/>
        <pc:sldMkLst>
          <pc:docMk/>
          <pc:sldMk cId="2082168902" sldId="267"/>
        </pc:sldMkLst>
      </pc:sldChg>
      <pc:sldChg chg="addSp modSp mod">
        <pc:chgData name="SCHEIFINGER Karl" userId="dfb365fc-1d0f-4d59-abdd-fdaa34474d6e" providerId="ADAL" clId="{0DD47FD6-805C-4494-8542-75D826CF034C}" dt="2026-04-27T17:28:10.987" v="493" actId="1076"/>
        <pc:sldMkLst>
          <pc:docMk/>
          <pc:sldMk cId="3312949901" sldId="2147472361"/>
        </pc:sldMkLst>
        <pc:spChg chg="add mod">
          <ac:chgData name="SCHEIFINGER Karl" userId="dfb365fc-1d0f-4d59-abdd-fdaa34474d6e" providerId="ADAL" clId="{0DD47FD6-805C-4494-8542-75D826CF034C}" dt="2026-04-27T17:28:10.987" v="493" actId="1076"/>
          <ac:spMkLst>
            <pc:docMk/>
            <pc:sldMk cId="3312949901" sldId="2147472361"/>
            <ac:spMk id="4" creationId="{70F969CB-4E5A-DB0E-55F0-4E7A7EDB56F6}"/>
          </ac:spMkLst>
        </pc:spChg>
      </pc:sldChg>
      <pc:sldChg chg="del">
        <pc:chgData name="SCHEIFINGER Karl" userId="dfb365fc-1d0f-4d59-abdd-fdaa34474d6e" providerId="ADAL" clId="{0DD47FD6-805C-4494-8542-75D826CF034C}" dt="2026-04-29T07:45:41.359" v="649" actId="47"/>
        <pc:sldMkLst>
          <pc:docMk/>
          <pc:sldMk cId="1006959030" sldId="2147472362"/>
        </pc:sldMkLst>
      </pc:sldChg>
      <pc:sldChg chg="addSp modSp mod">
        <pc:chgData name="SCHEIFINGER Karl" userId="dfb365fc-1d0f-4d59-abdd-fdaa34474d6e" providerId="ADAL" clId="{0DD47FD6-805C-4494-8542-75D826CF034C}" dt="2026-04-27T17:29:37.124" v="529" actId="20577"/>
        <pc:sldMkLst>
          <pc:docMk/>
          <pc:sldMk cId="3514963832" sldId="2147472372"/>
        </pc:sldMkLst>
        <pc:spChg chg="add mod">
          <ac:chgData name="SCHEIFINGER Karl" userId="dfb365fc-1d0f-4d59-abdd-fdaa34474d6e" providerId="ADAL" clId="{0DD47FD6-805C-4494-8542-75D826CF034C}" dt="2026-04-27T17:29:37.124" v="529" actId="20577"/>
          <ac:spMkLst>
            <pc:docMk/>
            <pc:sldMk cId="3514963832" sldId="2147472372"/>
            <ac:spMk id="6" creationId="{BD0DEFB0-31F5-4BD9-C260-D97809142E27}"/>
          </ac:spMkLst>
        </pc:spChg>
      </pc:sldChg>
      <pc:sldChg chg="mod ord modShow">
        <pc:chgData name="SCHEIFINGER Karl" userId="dfb365fc-1d0f-4d59-abdd-fdaa34474d6e" providerId="ADAL" clId="{0DD47FD6-805C-4494-8542-75D826CF034C}" dt="2026-04-29T07:43:28.743" v="641" actId="34476"/>
        <pc:sldMkLst>
          <pc:docMk/>
          <pc:sldMk cId="1884270592" sldId="2147472380"/>
        </pc:sldMkLst>
      </pc:sldChg>
      <pc:sldChg chg="del">
        <pc:chgData name="SCHEIFINGER Karl" userId="dfb365fc-1d0f-4d59-abdd-fdaa34474d6e" providerId="ADAL" clId="{0DD47FD6-805C-4494-8542-75D826CF034C}" dt="2026-04-29T07:43:38.045" v="642" actId="47"/>
        <pc:sldMkLst>
          <pc:docMk/>
          <pc:sldMk cId="619913512" sldId="2147472381"/>
        </pc:sldMkLst>
      </pc:sldChg>
      <pc:sldChg chg="del">
        <pc:chgData name="SCHEIFINGER Karl" userId="dfb365fc-1d0f-4d59-abdd-fdaa34474d6e" providerId="ADAL" clId="{0DD47FD6-805C-4494-8542-75D826CF034C}" dt="2026-04-29T07:43:38.045" v="642" actId="47"/>
        <pc:sldMkLst>
          <pc:docMk/>
          <pc:sldMk cId="2806262207" sldId="2147472382"/>
        </pc:sldMkLst>
      </pc:sldChg>
      <pc:sldChg chg="addSp modSp mod">
        <pc:chgData name="SCHEIFINGER Karl" userId="dfb365fc-1d0f-4d59-abdd-fdaa34474d6e" providerId="ADAL" clId="{0DD47FD6-805C-4494-8542-75D826CF034C}" dt="2026-04-29T06:51:28.942" v="599" actId="20577"/>
        <pc:sldMkLst>
          <pc:docMk/>
          <pc:sldMk cId="928337251" sldId="2147472389"/>
        </pc:sldMkLst>
        <pc:spChg chg="mod">
          <ac:chgData name="SCHEIFINGER Karl" userId="dfb365fc-1d0f-4d59-abdd-fdaa34474d6e" providerId="ADAL" clId="{0DD47FD6-805C-4494-8542-75D826CF034C}" dt="2026-04-29T06:51:28.942" v="599" actId="20577"/>
          <ac:spMkLst>
            <pc:docMk/>
            <pc:sldMk cId="928337251" sldId="2147472389"/>
            <ac:spMk id="3" creationId="{27C0ABD7-CE63-7CAB-6ED2-981FD5EB2D1A}"/>
          </ac:spMkLst>
        </pc:spChg>
      </pc:sldChg>
      <pc:sldChg chg="addSp modSp mod modShow">
        <pc:chgData name="SCHEIFINGER Karl" userId="dfb365fc-1d0f-4d59-abdd-fdaa34474d6e" providerId="ADAL" clId="{0DD47FD6-805C-4494-8542-75D826CF034C}" dt="2026-04-29T07:13:25.431" v="618" actId="1076"/>
        <pc:sldMkLst>
          <pc:docMk/>
          <pc:sldMk cId="1505080478" sldId="2147472390"/>
        </pc:sldMkLst>
        <pc:spChg chg="add mod">
          <ac:chgData name="SCHEIFINGER Karl" userId="dfb365fc-1d0f-4d59-abdd-fdaa34474d6e" providerId="ADAL" clId="{0DD47FD6-805C-4494-8542-75D826CF034C}" dt="2026-04-27T17:28:58.761" v="517" actId="20577"/>
          <ac:spMkLst>
            <pc:docMk/>
            <pc:sldMk cId="1505080478" sldId="2147472390"/>
            <ac:spMk id="6" creationId="{03440F54-0656-5A47-BBC6-3D71E8E4282A}"/>
          </ac:spMkLst>
        </pc:spChg>
        <pc:spChg chg="mod">
          <ac:chgData name="SCHEIFINGER Karl" userId="dfb365fc-1d0f-4d59-abdd-fdaa34474d6e" providerId="ADAL" clId="{0DD47FD6-805C-4494-8542-75D826CF034C}" dt="2026-04-29T07:13:25.431" v="618" actId="1076"/>
          <ac:spMkLst>
            <pc:docMk/>
            <pc:sldMk cId="1505080478" sldId="2147472390"/>
            <ac:spMk id="7" creationId="{5715581F-1814-E24B-FD44-C28C03703DD2}"/>
          </ac:spMkLst>
        </pc:spChg>
        <pc:spChg chg="mod">
          <ac:chgData name="SCHEIFINGER Karl" userId="dfb365fc-1d0f-4d59-abdd-fdaa34474d6e" providerId="ADAL" clId="{0DD47FD6-805C-4494-8542-75D826CF034C}" dt="2026-04-29T07:13:21.979" v="617" actId="20577"/>
          <ac:spMkLst>
            <pc:docMk/>
            <pc:sldMk cId="1505080478" sldId="2147472390"/>
            <ac:spMk id="10" creationId="{3E6CD794-4D02-5EB9-408E-29D7B9BD24A7}"/>
          </ac:spMkLst>
        </pc:spChg>
      </pc:sldChg>
      <pc:sldChg chg="del">
        <pc:chgData name="SCHEIFINGER Karl" userId="dfb365fc-1d0f-4d59-abdd-fdaa34474d6e" providerId="ADAL" clId="{0DD47FD6-805C-4494-8542-75D826CF034C}" dt="2026-04-29T07:43:38.045" v="642" actId="47"/>
        <pc:sldMkLst>
          <pc:docMk/>
          <pc:sldMk cId="786534502" sldId="2147472391"/>
        </pc:sldMkLst>
      </pc:sldChg>
      <pc:sldChg chg="mod ord modShow">
        <pc:chgData name="SCHEIFINGER Karl" userId="dfb365fc-1d0f-4d59-abdd-fdaa34474d6e" providerId="ADAL" clId="{0DD47FD6-805C-4494-8542-75D826CF034C}" dt="2026-04-29T07:43:28.743" v="641" actId="34476"/>
        <pc:sldMkLst>
          <pc:docMk/>
          <pc:sldMk cId="2341993342" sldId="2147472392"/>
        </pc:sldMkLst>
      </pc:sldChg>
      <pc:sldChg chg="addSp modSp mod">
        <pc:chgData name="SCHEIFINGER Karl" userId="dfb365fc-1d0f-4d59-abdd-fdaa34474d6e" providerId="ADAL" clId="{0DD47FD6-805C-4494-8542-75D826CF034C}" dt="2026-04-27T17:29:09.547" v="522" actId="20577"/>
        <pc:sldMkLst>
          <pc:docMk/>
          <pc:sldMk cId="3848115011" sldId="2147472393"/>
        </pc:sldMkLst>
        <pc:spChg chg="add mod">
          <ac:chgData name="SCHEIFINGER Karl" userId="dfb365fc-1d0f-4d59-abdd-fdaa34474d6e" providerId="ADAL" clId="{0DD47FD6-805C-4494-8542-75D826CF034C}" dt="2026-04-27T17:29:09.547" v="522" actId="20577"/>
          <ac:spMkLst>
            <pc:docMk/>
            <pc:sldMk cId="3848115011" sldId="2147472393"/>
            <ac:spMk id="4" creationId="{30FC0A52-C429-B1D0-2C3D-AF0C94561347}"/>
          </ac:spMkLst>
        </pc:spChg>
      </pc:sldChg>
      <pc:sldChg chg="del">
        <pc:chgData name="SCHEIFINGER Karl" userId="dfb365fc-1d0f-4d59-abdd-fdaa34474d6e" providerId="ADAL" clId="{0DD47FD6-805C-4494-8542-75D826CF034C}" dt="2026-04-29T07:43:38.045" v="642" actId="47"/>
        <pc:sldMkLst>
          <pc:docMk/>
          <pc:sldMk cId="829806972" sldId="2147472397"/>
        </pc:sldMkLst>
      </pc:sldChg>
      <pc:sldChg chg="addSp delSp modSp del mod modShow">
        <pc:chgData name="SCHEIFINGER Karl" userId="dfb365fc-1d0f-4d59-abdd-fdaa34474d6e" providerId="ADAL" clId="{0DD47FD6-805C-4494-8542-75D826CF034C}" dt="2026-04-29T07:47:18.639" v="655" actId="47"/>
        <pc:sldMkLst>
          <pc:docMk/>
          <pc:sldMk cId="2762230881" sldId="2147472399"/>
        </pc:sldMkLst>
      </pc:sldChg>
      <pc:sldChg chg="mod ord modShow">
        <pc:chgData name="SCHEIFINGER Karl" userId="dfb365fc-1d0f-4d59-abdd-fdaa34474d6e" providerId="ADAL" clId="{0DD47FD6-805C-4494-8542-75D826CF034C}" dt="2026-04-29T07:43:28.743" v="641" actId="34476"/>
        <pc:sldMkLst>
          <pc:docMk/>
          <pc:sldMk cId="1692264062" sldId="2147472401"/>
        </pc:sldMkLst>
      </pc:sldChg>
      <pc:sldChg chg="mod ord modShow">
        <pc:chgData name="SCHEIFINGER Karl" userId="dfb365fc-1d0f-4d59-abdd-fdaa34474d6e" providerId="ADAL" clId="{0DD47FD6-805C-4494-8542-75D826CF034C}" dt="2026-04-29T07:45:20.494" v="646"/>
        <pc:sldMkLst>
          <pc:docMk/>
          <pc:sldMk cId="3936740832" sldId="2147472402"/>
        </pc:sldMkLst>
      </pc:sldChg>
      <pc:sldChg chg="mod ord modShow">
        <pc:chgData name="SCHEIFINGER Karl" userId="dfb365fc-1d0f-4d59-abdd-fdaa34474d6e" providerId="ADAL" clId="{0DD47FD6-805C-4494-8542-75D826CF034C}" dt="2026-04-29T07:43:28.743" v="641" actId="34476"/>
        <pc:sldMkLst>
          <pc:docMk/>
          <pc:sldMk cId="2250335046" sldId="2147472403"/>
        </pc:sldMkLst>
      </pc:sldChg>
      <pc:sldChg chg="del">
        <pc:chgData name="SCHEIFINGER Karl" userId="dfb365fc-1d0f-4d59-abdd-fdaa34474d6e" providerId="ADAL" clId="{0DD47FD6-805C-4494-8542-75D826CF034C}" dt="2026-04-29T07:43:38.045" v="642" actId="47"/>
        <pc:sldMkLst>
          <pc:docMk/>
          <pc:sldMk cId="3664875947" sldId="2147472405"/>
        </pc:sldMkLst>
      </pc:sldChg>
      <pc:sldChg chg="mod ord modShow">
        <pc:chgData name="SCHEIFINGER Karl" userId="dfb365fc-1d0f-4d59-abdd-fdaa34474d6e" providerId="ADAL" clId="{0DD47FD6-805C-4494-8542-75D826CF034C}" dt="2026-04-29T07:43:28.743" v="641" actId="34476"/>
        <pc:sldMkLst>
          <pc:docMk/>
          <pc:sldMk cId="2009055066" sldId="2147472409"/>
        </pc:sldMkLst>
      </pc:sldChg>
      <pc:sldChg chg="del">
        <pc:chgData name="SCHEIFINGER Karl" userId="dfb365fc-1d0f-4d59-abdd-fdaa34474d6e" providerId="ADAL" clId="{0DD47FD6-805C-4494-8542-75D826CF034C}" dt="2026-04-29T07:43:38.045" v="642" actId="47"/>
        <pc:sldMkLst>
          <pc:docMk/>
          <pc:sldMk cId="2969122393" sldId="2147472436"/>
        </pc:sldMkLst>
      </pc:sldChg>
      <pc:sldChg chg="del">
        <pc:chgData name="SCHEIFINGER Karl" userId="dfb365fc-1d0f-4d59-abdd-fdaa34474d6e" providerId="ADAL" clId="{0DD47FD6-805C-4494-8542-75D826CF034C}" dt="2026-04-29T07:45:31.930" v="647" actId="47"/>
        <pc:sldMkLst>
          <pc:docMk/>
          <pc:sldMk cId="842060651" sldId="2147472446"/>
        </pc:sldMkLst>
      </pc:sldChg>
      <pc:sldChg chg="mod ord modShow">
        <pc:chgData name="SCHEIFINGER Karl" userId="dfb365fc-1d0f-4d59-abdd-fdaa34474d6e" providerId="ADAL" clId="{0DD47FD6-805C-4494-8542-75D826CF034C}" dt="2026-04-29T07:47:22.985" v="657"/>
        <pc:sldMkLst>
          <pc:docMk/>
          <pc:sldMk cId="255761810" sldId="2147472447"/>
        </pc:sldMkLst>
      </pc:sldChg>
      <pc:sldChg chg="del">
        <pc:chgData name="SCHEIFINGER Karl" userId="dfb365fc-1d0f-4d59-abdd-fdaa34474d6e" providerId="ADAL" clId="{0DD47FD6-805C-4494-8542-75D826CF034C}" dt="2026-04-29T07:45:41.359" v="649" actId="47"/>
        <pc:sldMkLst>
          <pc:docMk/>
          <pc:sldMk cId="234762006" sldId="2147472448"/>
        </pc:sldMkLst>
      </pc:sldChg>
      <pc:sldChg chg="addSp modSp mod">
        <pc:chgData name="SCHEIFINGER Karl" userId="dfb365fc-1d0f-4d59-abdd-fdaa34474d6e" providerId="ADAL" clId="{0DD47FD6-805C-4494-8542-75D826CF034C}" dt="2026-04-27T17:29:14.952" v="524" actId="20577"/>
        <pc:sldMkLst>
          <pc:docMk/>
          <pc:sldMk cId="3294100561" sldId="2147472449"/>
        </pc:sldMkLst>
        <pc:spChg chg="add mod">
          <ac:chgData name="SCHEIFINGER Karl" userId="dfb365fc-1d0f-4d59-abdd-fdaa34474d6e" providerId="ADAL" clId="{0DD47FD6-805C-4494-8542-75D826CF034C}" dt="2026-04-27T17:29:14.952" v="524" actId="20577"/>
          <ac:spMkLst>
            <pc:docMk/>
            <pc:sldMk cId="3294100561" sldId="2147472449"/>
            <ac:spMk id="2" creationId="{401B4824-7252-BF1F-514D-7B5DF5D7846E}"/>
          </ac:spMkLst>
        </pc:spChg>
      </pc:sldChg>
      <pc:sldChg chg="mod modShow">
        <pc:chgData name="SCHEIFINGER Karl" userId="dfb365fc-1d0f-4d59-abdd-fdaa34474d6e" providerId="ADAL" clId="{0DD47FD6-805C-4494-8542-75D826CF034C}" dt="2026-04-27T17:29:27.651" v="525" actId="729"/>
        <pc:sldMkLst>
          <pc:docMk/>
          <pc:sldMk cId="1768832930" sldId="2147472451"/>
        </pc:sldMkLst>
      </pc:sldChg>
      <pc:sldChg chg="addSp modSp mod">
        <pc:chgData name="SCHEIFINGER Karl" userId="dfb365fc-1d0f-4d59-abdd-fdaa34474d6e" providerId="ADAL" clId="{0DD47FD6-805C-4494-8542-75D826CF034C}" dt="2026-04-27T17:29:32.306" v="527" actId="20577"/>
        <pc:sldMkLst>
          <pc:docMk/>
          <pc:sldMk cId="3217875631" sldId="2147472452"/>
        </pc:sldMkLst>
        <pc:spChg chg="add mod">
          <ac:chgData name="SCHEIFINGER Karl" userId="dfb365fc-1d0f-4d59-abdd-fdaa34474d6e" providerId="ADAL" clId="{0DD47FD6-805C-4494-8542-75D826CF034C}" dt="2026-04-27T17:29:32.306" v="527" actId="20577"/>
          <ac:spMkLst>
            <pc:docMk/>
            <pc:sldMk cId="3217875631" sldId="2147472452"/>
            <ac:spMk id="10" creationId="{87E5359A-6A9B-CE2D-DCD8-125B31EB1E54}"/>
          </ac:spMkLst>
        </pc:spChg>
      </pc:sldChg>
      <pc:sldChg chg="addSp delSp modSp add mod">
        <pc:chgData name="SCHEIFINGER Karl" userId="dfb365fc-1d0f-4d59-abdd-fdaa34474d6e" providerId="ADAL" clId="{0DD47FD6-805C-4494-8542-75D826CF034C}" dt="2026-04-29T07:46:03.739" v="653"/>
        <pc:sldMkLst>
          <pc:docMk/>
          <pc:sldMk cId="1567426738" sldId="2147472454"/>
        </pc:sldMkLst>
        <pc:spChg chg="add mod">
          <ac:chgData name="SCHEIFINGER Karl" userId="dfb365fc-1d0f-4d59-abdd-fdaa34474d6e" providerId="ADAL" clId="{0DD47FD6-805C-4494-8542-75D826CF034C}" dt="2026-04-29T07:46:03.739" v="653"/>
          <ac:spMkLst>
            <pc:docMk/>
            <pc:sldMk cId="1567426738" sldId="2147472454"/>
            <ac:spMk id="3" creationId="{7A114B63-8C1F-0626-E170-17BCA9D42AF2}"/>
          </ac:spMkLst>
        </pc:spChg>
        <pc:spChg chg="add del mod">
          <ac:chgData name="SCHEIFINGER Karl" userId="dfb365fc-1d0f-4d59-abdd-fdaa34474d6e" providerId="ADAL" clId="{0DD47FD6-805C-4494-8542-75D826CF034C}" dt="2026-04-29T07:46:03.514" v="652" actId="478"/>
          <ac:spMkLst>
            <pc:docMk/>
            <pc:sldMk cId="1567426738" sldId="2147472454"/>
            <ac:spMk id="9" creationId="{975D2D16-928D-C161-D7FA-3A6D872A6C43}"/>
          </ac:spMkLst>
        </pc:spChg>
        <pc:spChg chg="add mod">
          <ac:chgData name="SCHEIFINGER Karl" userId="dfb365fc-1d0f-4d59-abdd-fdaa34474d6e" providerId="ADAL" clId="{0DD47FD6-805C-4494-8542-75D826CF034C}" dt="2026-04-27T17:25:28.243" v="383" actId="1076"/>
          <ac:spMkLst>
            <pc:docMk/>
            <pc:sldMk cId="1567426738" sldId="2147472454"/>
            <ac:spMk id="11" creationId="{1E2DAB08-BC5F-74F0-BC57-AFF141D00A6A}"/>
          </ac:spMkLst>
        </pc:spChg>
        <pc:spChg chg="add mod">
          <ac:chgData name="SCHEIFINGER Karl" userId="dfb365fc-1d0f-4d59-abdd-fdaa34474d6e" providerId="ADAL" clId="{0DD47FD6-805C-4494-8542-75D826CF034C}" dt="2026-04-27T17:28:17.165" v="496" actId="20577"/>
          <ac:spMkLst>
            <pc:docMk/>
            <pc:sldMk cId="1567426738" sldId="2147472454"/>
            <ac:spMk id="13" creationId="{63B03D05-3382-E138-2B0B-890819912388}"/>
          </ac:spMkLst>
        </pc:spChg>
        <pc:spChg chg="mod">
          <ac:chgData name="SCHEIFINGER Karl" userId="dfb365fc-1d0f-4d59-abdd-fdaa34474d6e" providerId="ADAL" clId="{0DD47FD6-805C-4494-8542-75D826CF034C}" dt="2026-04-24T13:06:32.944" v="74" actId="14100"/>
          <ac:spMkLst>
            <pc:docMk/>
            <pc:sldMk cId="1567426738" sldId="2147472454"/>
            <ac:spMk id="27" creationId="{14B6F1A2-D7C4-248A-0A42-0001E45D1468}"/>
          </ac:spMkLst>
        </pc:spChg>
        <pc:spChg chg="mod">
          <ac:chgData name="SCHEIFINGER Karl" userId="dfb365fc-1d0f-4d59-abdd-fdaa34474d6e" providerId="ADAL" clId="{0DD47FD6-805C-4494-8542-75D826CF034C}" dt="2026-04-24T13:06:32.944" v="74" actId="14100"/>
          <ac:spMkLst>
            <pc:docMk/>
            <pc:sldMk cId="1567426738" sldId="2147472454"/>
            <ac:spMk id="29" creationId="{00C74AB6-E844-0A0D-BC2D-0875D79EF61A}"/>
          </ac:spMkLst>
        </pc:spChg>
        <pc:spChg chg="mod">
          <ac:chgData name="SCHEIFINGER Karl" userId="dfb365fc-1d0f-4d59-abdd-fdaa34474d6e" providerId="ADAL" clId="{0DD47FD6-805C-4494-8542-75D826CF034C}" dt="2026-04-24T13:06:32.944" v="74" actId="14100"/>
          <ac:spMkLst>
            <pc:docMk/>
            <pc:sldMk cId="1567426738" sldId="2147472454"/>
            <ac:spMk id="43" creationId="{F7ADD4DE-FCD5-A20D-3581-75BE46895E2D}"/>
          </ac:spMkLst>
        </pc:spChg>
        <pc:picChg chg="add mod">
          <ac:chgData name="SCHEIFINGER Karl" userId="dfb365fc-1d0f-4d59-abdd-fdaa34474d6e" providerId="ADAL" clId="{0DD47FD6-805C-4494-8542-75D826CF034C}" dt="2026-04-29T06:32:20.427" v="561"/>
          <ac:picMkLst>
            <pc:docMk/>
            <pc:sldMk cId="1567426738" sldId="2147472454"/>
            <ac:picMk id="2" creationId="{93359453-3B85-7462-FEB0-CA9561230A94}"/>
          </ac:picMkLst>
        </pc:picChg>
        <pc:picChg chg="mod">
          <ac:chgData name="SCHEIFINGER Karl" userId="dfb365fc-1d0f-4d59-abdd-fdaa34474d6e" providerId="ADAL" clId="{0DD47FD6-805C-4494-8542-75D826CF034C}" dt="2026-04-27T16:06:43.773" v="198" actId="1076"/>
          <ac:picMkLst>
            <pc:docMk/>
            <pc:sldMk cId="1567426738" sldId="2147472454"/>
            <ac:picMk id="12" creationId="{EA887982-1A68-8547-2735-C7491A25EB7A}"/>
          </ac:picMkLst>
        </pc:picChg>
        <pc:picChg chg="mod">
          <ac:chgData name="SCHEIFINGER Karl" userId="dfb365fc-1d0f-4d59-abdd-fdaa34474d6e" providerId="ADAL" clId="{0DD47FD6-805C-4494-8542-75D826CF034C}" dt="2026-04-24T13:06:32.944" v="74" actId="14100"/>
          <ac:picMkLst>
            <pc:docMk/>
            <pc:sldMk cId="1567426738" sldId="2147472454"/>
            <ac:picMk id="26" creationId="{E2AD4CBD-A943-9229-FC1C-FF4AD05AB6C1}"/>
          </ac:picMkLst>
        </pc:picChg>
      </pc:sldChg>
      <pc:sldChg chg="addSp delSp modSp add mod ord">
        <pc:chgData name="SCHEIFINGER Karl" userId="dfb365fc-1d0f-4d59-abdd-fdaa34474d6e" providerId="ADAL" clId="{0DD47FD6-805C-4494-8542-75D826CF034C}" dt="2026-04-29T06:43:29.945" v="570" actId="20577"/>
        <pc:sldMkLst>
          <pc:docMk/>
          <pc:sldMk cId="4094796946" sldId="2147472456"/>
        </pc:sldMkLst>
        <pc:spChg chg="add mod">
          <ac:chgData name="SCHEIFINGER Karl" userId="dfb365fc-1d0f-4d59-abdd-fdaa34474d6e" providerId="ADAL" clId="{0DD47FD6-805C-4494-8542-75D826CF034C}" dt="2026-04-27T17:28:44.001" v="511" actId="20577"/>
          <ac:spMkLst>
            <pc:docMk/>
            <pc:sldMk cId="4094796946" sldId="2147472456"/>
            <ac:spMk id="14" creationId="{D60BD525-978F-E390-C572-5A0BF6CFAA2D}"/>
          </ac:spMkLst>
        </pc:spChg>
        <pc:spChg chg="mod">
          <ac:chgData name="SCHEIFINGER Karl" userId="dfb365fc-1d0f-4d59-abdd-fdaa34474d6e" providerId="ADAL" clId="{0DD47FD6-805C-4494-8542-75D826CF034C}" dt="2026-04-29T06:43:29.945" v="570" actId="20577"/>
          <ac:spMkLst>
            <pc:docMk/>
            <pc:sldMk cId="4094796946" sldId="2147472456"/>
            <ac:spMk id="43" creationId="{47372A34-0D55-CF78-D3E5-25159E563F15}"/>
          </ac:spMkLst>
        </pc:spChg>
        <pc:picChg chg="add mod modCrop">
          <ac:chgData name="SCHEIFINGER Karl" userId="dfb365fc-1d0f-4d59-abdd-fdaa34474d6e" providerId="ADAL" clId="{0DD47FD6-805C-4494-8542-75D826CF034C}" dt="2026-04-24T13:06:04.149" v="69" actId="1076"/>
          <ac:picMkLst>
            <pc:docMk/>
            <pc:sldMk cId="4094796946" sldId="2147472456"/>
            <ac:picMk id="21" creationId="{18B08C75-A233-E17B-284F-DB409FF4D704}"/>
          </ac:picMkLst>
        </pc:picChg>
      </pc:sldChg>
      <pc:sldChg chg="add del mod modShow">
        <pc:chgData name="SCHEIFINGER Karl" userId="dfb365fc-1d0f-4d59-abdd-fdaa34474d6e" providerId="ADAL" clId="{0DD47FD6-805C-4494-8542-75D826CF034C}" dt="2026-04-29T07:45:35.739" v="648" actId="47"/>
        <pc:sldMkLst>
          <pc:docMk/>
          <pc:sldMk cId="2531150055" sldId="2147472457"/>
        </pc:sldMkLst>
      </pc:sldChg>
      <pc:sldChg chg="addSp delSp modSp add mod">
        <pc:chgData name="SCHEIFINGER Karl" userId="dfb365fc-1d0f-4d59-abdd-fdaa34474d6e" providerId="ADAL" clId="{0DD47FD6-805C-4494-8542-75D826CF034C}" dt="2026-04-29T07:46:00.065" v="651"/>
        <pc:sldMkLst>
          <pc:docMk/>
          <pc:sldMk cId="3740156792" sldId="2147472458"/>
        </pc:sldMkLst>
        <pc:spChg chg="add mod">
          <ac:chgData name="SCHEIFINGER Karl" userId="dfb365fc-1d0f-4d59-abdd-fdaa34474d6e" providerId="ADAL" clId="{0DD47FD6-805C-4494-8542-75D826CF034C}" dt="2026-04-29T07:46:00.065" v="651"/>
          <ac:spMkLst>
            <pc:docMk/>
            <pc:sldMk cId="3740156792" sldId="2147472458"/>
            <ac:spMk id="3" creationId="{163EFFA3-1795-2D38-9BE7-3A63037D22DF}"/>
          </ac:spMkLst>
        </pc:spChg>
        <pc:spChg chg="add del mod">
          <ac:chgData name="SCHEIFINGER Karl" userId="dfb365fc-1d0f-4d59-abdd-fdaa34474d6e" providerId="ADAL" clId="{0DD47FD6-805C-4494-8542-75D826CF034C}" dt="2026-04-29T07:45:59.798" v="650" actId="478"/>
          <ac:spMkLst>
            <pc:docMk/>
            <pc:sldMk cId="3740156792" sldId="2147472458"/>
            <ac:spMk id="4" creationId="{82BE0BFE-ECFB-2F06-2F0D-1AA258F5FB93}"/>
          </ac:spMkLst>
        </pc:spChg>
        <pc:spChg chg="add mod">
          <ac:chgData name="SCHEIFINGER Karl" userId="dfb365fc-1d0f-4d59-abdd-fdaa34474d6e" providerId="ADAL" clId="{0DD47FD6-805C-4494-8542-75D826CF034C}" dt="2026-04-27T17:25:32.275" v="384"/>
          <ac:spMkLst>
            <pc:docMk/>
            <pc:sldMk cId="3740156792" sldId="2147472458"/>
            <ac:spMk id="5" creationId="{3A10E1A0-7781-3516-BC22-83E3A2C2A17C}"/>
          </ac:spMkLst>
        </pc:spChg>
        <pc:spChg chg="add mod">
          <ac:chgData name="SCHEIFINGER Karl" userId="dfb365fc-1d0f-4d59-abdd-fdaa34474d6e" providerId="ADAL" clId="{0DD47FD6-805C-4494-8542-75D826CF034C}" dt="2026-04-27T17:28:23.120" v="499" actId="20577"/>
          <ac:spMkLst>
            <pc:docMk/>
            <pc:sldMk cId="3740156792" sldId="2147472458"/>
            <ac:spMk id="6" creationId="{4AD88A64-8832-0F25-3C20-0A441E59A926}"/>
          </ac:spMkLst>
        </pc:spChg>
        <pc:picChg chg="add mod">
          <ac:chgData name="SCHEIFINGER Karl" userId="dfb365fc-1d0f-4d59-abdd-fdaa34474d6e" providerId="ADAL" clId="{0DD47FD6-805C-4494-8542-75D826CF034C}" dt="2026-04-27T17:56:00.451" v="551" actId="1038"/>
          <ac:picMkLst>
            <pc:docMk/>
            <pc:sldMk cId="3740156792" sldId="2147472458"/>
            <ac:picMk id="2" creationId="{A3C757F6-5842-E42B-A6F3-BA9A1E3A44D0}"/>
          </ac:picMkLst>
        </pc:picChg>
        <pc:picChg chg="add mod">
          <ac:chgData name="SCHEIFINGER Karl" userId="dfb365fc-1d0f-4d59-abdd-fdaa34474d6e" providerId="ADAL" clId="{0DD47FD6-805C-4494-8542-75D826CF034C}" dt="2026-04-27T17:56:04.206" v="553" actId="1035"/>
          <ac:picMkLst>
            <pc:docMk/>
            <pc:sldMk cId="3740156792" sldId="2147472458"/>
            <ac:picMk id="8" creationId="{6CF6123C-60DF-7CF3-E045-CD7252BCC784}"/>
          </ac:picMkLst>
        </pc:picChg>
      </pc:sldChg>
      <pc:sldChg chg="addSp delSp modSp add mod">
        <pc:chgData name="SCHEIFINGER Karl" userId="dfb365fc-1d0f-4d59-abdd-fdaa34474d6e" providerId="ADAL" clId="{0DD47FD6-805C-4494-8542-75D826CF034C}" dt="2026-04-29T07:31:04.351" v="621" actId="1076"/>
        <pc:sldMkLst>
          <pc:docMk/>
          <pc:sldMk cId="2753102161" sldId="2147472459"/>
        </pc:sldMkLst>
        <pc:spChg chg="add mod">
          <ac:chgData name="SCHEIFINGER Karl" userId="dfb365fc-1d0f-4d59-abdd-fdaa34474d6e" providerId="ADAL" clId="{0DD47FD6-805C-4494-8542-75D826CF034C}" dt="2026-04-29T07:31:04.351" v="621" actId="1076"/>
          <ac:spMkLst>
            <pc:docMk/>
            <pc:sldMk cId="2753102161" sldId="2147472459"/>
            <ac:spMk id="2" creationId="{5A964572-799F-437F-CB61-F7FF8BAC7BE1}"/>
          </ac:spMkLst>
        </pc:spChg>
        <pc:spChg chg="add mod">
          <ac:chgData name="SCHEIFINGER Karl" userId="dfb365fc-1d0f-4d59-abdd-fdaa34474d6e" providerId="ADAL" clId="{0DD47FD6-805C-4494-8542-75D826CF034C}" dt="2026-04-29T07:31:01.328" v="620" actId="1076"/>
          <ac:spMkLst>
            <pc:docMk/>
            <pc:sldMk cId="2753102161" sldId="2147472459"/>
            <ac:spMk id="5" creationId="{8E69C852-780A-C766-656F-EEFABABE25AA}"/>
          </ac:spMkLst>
        </pc:spChg>
        <pc:spChg chg="add mod">
          <ac:chgData name="SCHEIFINGER Karl" userId="dfb365fc-1d0f-4d59-abdd-fdaa34474d6e" providerId="ADAL" clId="{0DD47FD6-805C-4494-8542-75D826CF034C}" dt="2026-04-27T17:25:56.471" v="439" actId="20577"/>
          <ac:spMkLst>
            <pc:docMk/>
            <pc:sldMk cId="2753102161" sldId="2147472459"/>
            <ac:spMk id="6" creationId="{03F86300-B595-4473-ACCE-F01D85BB67F7}"/>
          </ac:spMkLst>
        </pc:spChg>
        <pc:spChg chg="add mod">
          <ac:chgData name="SCHEIFINGER Karl" userId="dfb365fc-1d0f-4d59-abdd-fdaa34474d6e" providerId="ADAL" clId="{0DD47FD6-805C-4494-8542-75D826CF034C}" dt="2026-04-27T17:28:27.870" v="502" actId="20577"/>
          <ac:spMkLst>
            <pc:docMk/>
            <pc:sldMk cId="2753102161" sldId="2147472459"/>
            <ac:spMk id="7" creationId="{66C3DC40-34C1-A344-89A8-BFFA37518CEB}"/>
          </ac:spMkLst>
        </pc:spChg>
        <pc:picChg chg="add mod">
          <ac:chgData name="SCHEIFINGER Karl" userId="dfb365fc-1d0f-4d59-abdd-fdaa34474d6e" providerId="ADAL" clId="{0DD47FD6-805C-4494-8542-75D826CF034C}" dt="2026-04-27T16:08:32.087" v="235" actId="1036"/>
          <ac:picMkLst>
            <pc:docMk/>
            <pc:sldMk cId="2753102161" sldId="2147472459"/>
            <ac:picMk id="3" creationId="{218BC9EE-6B34-2BBF-444D-0D355EEAFF1E}"/>
          </ac:picMkLst>
        </pc:picChg>
        <pc:picChg chg="add mod">
          <ac:chgData name="SCHEIFINGER Karl" userId="dfb365fc-1d0f-4d59-abdd-fdaa34474d6e" providerId="ADAL" clId="{0DD47FD6-805C-4494-8542-75D826CF034C}" dt="2026-04-27T17:56:08.284" v="554"/>
          <ac:picMkLst>
            <pc:docMk/>
            <pc:sldMk cId="2753102161" sldId="2147472459"/>
            <ac:picMk id="8" creationId="{B34CAAB9-02E9-20FA-DE79-04A8BA8152C6}"/>
          </ac:picMkLst>
        </pc:picChg>
      </pc:sldChg>
      <pc:sldChg chg="addSp delSp modSp add mod">
        <pc:chgData name="SCHEIFINGER Karl" userId="dfb365fc-1d0f-4d59-abdd-fdaa34474d6e" providerId="ADAL" clId="{0DD47FD6-805C-4494-8542-75D826CF034C}" dt="2026-04-29T07:31:40.064" v="625" actId="1076"/>
        <pc:sldMkLst>
          <pc:docMk/>
          <pc:sldMk cId="118879044" sldId="2147472460"/>
        </pc:sldMkLst>
        <pc:spChg chg="add mod">
          <ac:chgData name="SCHEIFINGER Karl" userId="dfb365fc-1d0f-4d59-abdd-fdaa34474d6e" providerId="ADAL" clId="{0DD47FD6-805C-4494-8542-75D826CF034C}" dt="2026-04-29T07:31:13.091" v="622"/>
          <ac:spMkLst>
            <pc:docMk/>
            <pc:sldMk cId="118879044" sldId="2147472460"/>
            <ac:spMk id="2" creationId="{00576B6B-D827-C052-D7B1-5B60B75BE6A0}"/>
          </ac:spMkLst>
        </pc:spChg>
        <pc:spChg chg="add mod">
          <ac:chgData name="SCHEIFINGER Karl" userId="dfb365fc-1d0f-4d59-abdd-fdaa34474d6e" providerId="ADAL" clId="{0DD47FD6-805C-4494-8542-75D826CF034C}" dt="2026-04-29T07:31:13.091" v="622"/>
          <ac:spMkLst>
            <pc:docMk/>
            <pc:sldMk cId="118879044" sldId="2147472460"/>
            <ac:spMk id="3" creationId="{661C6E9F-5F96-13A8-C21C-B9CD4D1E9A5B}"/>
          </ac:spMkLst>
        </pc:spChg>
        <pc:spChg chg="add mod">
          <ac:chgData name="SCHEIFINGER Karl" userId="dfb365fc-1d0f-4d59-abdd-fdaa34474d6e" providerId="ADAL" clId="{0DD47FD6-805C-4494-8542-75D826CF034C}" dt="2026-04-29T07:31:40.064" v="625" actId="1076"/>
          <ac:spMkLst>
            <pc:docMk/>
            <pc:sldMk cId="118879044" sldId="2147472460"/>
            <ac:spMk id="6" creationId="{97BA1D52-383C-32EB-94C6-AEDC356F4677}"/>
          </ac:spMkLst>
        </pc:spChg>
        <pc:spChg chg="add mod">
          <ac:chgData name="SCHEIFINGER Karl" userId="dfb365fc-1d0f-4d59-abdd-fdaa34474d6e" providerId="ADAL" clId="{0DD47FD6-805C-4494-8542-75D826CF034C}" dt="2026-04-27T17:26:11.875" v="458" actId="20577"/>
          <ac:spMkLst>
            <pc:docMk/>
            <pc:sldMk cId="118879044" sldId="2147472460"/>
            <ac:spMk id="7" creationId="{F174FE6D-917D-2337-9DCE-72D2717833D3}"/>
          </ac:spMkLst>
        </pc:spChg>
        <pc:spChg chg="add mod">
          <ac:chgData name="SCHEIFINGER Karl" userId="dfb365fc-1d0f-4d59-abdd-fdaa34474d6e" providerId="ADAL" clId="{0DD47FD6-805C-4494-8542-75D826CF034C}" dt="2026-04-27T17:28:32.943" v="505" actId="20577"/>
          <ac:spMkLst>
            <pc:docMk/>
            <pc:sldMk cId="118879044" sldId="2147472460"/>
            <ac:spMk id="8" creationId="{882A9D98-3F39-5A82-C0A1-DA603C20A0F8}"/>
          </ac:spMkLst>
        </pc:spChg>
        <pc:picChg chg="add mod">
          <ac:chgData name="SCHEIFINGER Karl" userId="dfb365fc-1d0f-4d59-abdd-fdaa34474d6e" providerId="ADAL" clId="{0DD47FD6-805C-4494-8542-75D826CF034C}" dt="2026-04-27T16:09:10.639" v="244" actId="1035"/>
          <ac:picMkLst>
            <pc:docMk/>
            <pc:sldMk cId="118879044" sldId="2147472460"/>
            <ac:picMk id="4" creationId="{84B2D9DD-146F-16FA-69B8-F761FF0251F1}"/>
          </ac:picMkLst>
        </pc:picChg>
        <pc:picChg chg="add mod">
          <ac:chgData name="SCHEIFINGER Karl" userId="dfb365fc-1d0f-4d59-abdd-fdaa34474d6e" providerId="ADAL" clId="{0DD47FD6-805C-4494-8542-75D826CF034C}" dt="2026-04-27T17:56:11.555" v="555"/>
          <ac:picMkLst>
            <pc:docMk/>
            <pc:sldMk cId="118879044" sldId="2147472460"/>
            <ac:picMk id="9" creationId="{A1BBE31F-F7AB-387B-48DB-5E67DCBA95E4}"/>
          </ac:picMkLst>
        </pc:picChg>
      </pc:sldChg>
      <pc:sldChg chg="addSp delSp modSp add mod">
        <pc:chgData name="SCHEIFINGER Karl" userId="dfb365fc-1d0f-4d59-abdd-fdaa34474d6e" providerId="ADAL" clId="{0DD47FD6-805C-4494-8542-75D826CF034C}" dt="2026-04-29T07:31:48.185" v="627"/>
        <pc:sldMkLst>
          <pc:docMk/>
          <pc:sldMk cId="210562196" sldId="2147472461"/>
        </pc:sldMkLst>
        <pc:spChg chg="add mod">
          <ac:chgData name="SCHEIFINGER Karl" userId="dfb365fc-1d0f-4d59-abdd-fdaa34474d6e" providerId="ADAL" clId="{0DD47FD6-805C-4494-8542-75D826CF034C}" dt="2026-04-29T07:31:48.185" v="627"/>
          <ac:spMkLst>
            <pc:docMk/>
            <pc:sldMk cId="210562196" sldId="2147472461"/>
            <ac:spMk id="2" creationId="{EF00B630-F00F-F957-C7F3-170623C33E8A}"/>
          </ac:spMkLst>
        </pc:spChg>
        <pc:spChg chg="add del mod">
          <ac:chgData name="SCHEIFINGER Karl" userId="dfb365fc-1d0f-4d59-abdd-fdaa34474d6e" providerId="ADAL" clId="{0DD47FD6-805C-4494-8542-75D826CF034C}" dt="2026-04-29T07:31:47.931" v="626" actId="478"/>
          <ac:spMkLst>
            <pc:docMk/>
            <pc:sldMk cId="210562196" sldId="2147472461"/>
            <ac:spMk id="3" creationId="{859C4D90-2F03-4A37-B103-574B7CC3B973}"/>
          </ac:spMkLst>
        </pc:spChg>
        <pc:spChg chg="add mod">
          <ac:chgData name="SCHEIFINGER Karl" userId="dfb365fc-1d0f-4d59-abdd-fdaa34474d6e" providerId="ADAL" clId="{0DD47FD6-805C-4494-8542-75D826CF034C}" dt="2026-04-27T17:26:27.486" v="490" actId="20577"/>
          <ac:spMkLst>
            <pc:docMk/>
            <pc:sldMk cId="210562196" sldId="2147472461"/>
            <ac:spMk id="4" creationId="{B0A5896F-8EA1-548C-649B-6D4DE7BB12F3}"/>
          </ac:spMkLst>
        </pc:spChg>
        <pc:spChg chg="add mod">
          <ac:chgData name="SCHEIFINGER Karl" userId="dfb365fc-1d0f-4d59-abdd-fdaa34474d6e" providerId="ADAL" clId="{0DD47FD6-805C-4494-8542-75D826CF034C}" dt="2026-04-27T17:28:37.207" v="508" actId="20577"/>
          <ac:spMkLst>
            <pc:docMk/>
            <pc:sldMk cId="210562196" sldId="2147472461"/>
            <ac:spMk id="7" creationId="{435959DC-BA41-1E3A-EAB1-60EC9D30A646}"/>
          </ac:spMkLst>
        </pc:spChg>
        <pc:spChg chg="add mod">
          <ac:chgData name="SCHEIFINGER Karl" userId="dfb365fc-1d0f-4d59-abdd-fdaa34474d6e" providerId="ADAL" clId="{0DD47FD6-805C-4494-8542-75D826CF034C}" dt="2026-04-29T07:31:48.185" v="627"/>
          <ac:spMkLst>
            <pc:docMk/>
            <pc:sldMk cId="210562196" sldId="2147472461"/>
            <ac:spMk id="9" creationId="{B5FCBE2D-2A41-B4A7-82CF-71CE6293C4A1}"/>
          </ac:spMkLst>
        </pc:spChg>
        <pc:spChg chg="add mod">
          <ac:chgData name="SCHEIFINGER Karl" userId="dfb365fc-1d0f-4d59-abdd-fdaa34474d6e" providerId="ADAL" clId="{0DD47FD6-805C-4494-8542-75D826CF034C}" dt="2026-04-29T07:31:48.185" v="627"/>
          <ac:spMkLst>
            <pc:docMk/>
            <pc:sldMk cId="210562196" sldId="2147472461"/>
            <ac:spMk id="10" creationId="{A4B72014-5EBF-91BF-8C94-580F6A3B6258}"/>
          </ac:spMkLst>
        </pc:spChg>
        <pc:picChg chg="add mod">
          <ac:chgData name="SCHEIFINGER Karl" userId="dfb365fc-1d0f-4d59-abdd-fdaa34474d6e" providerId="ADAL" clId="{0DD47FD6-805C-4494-8542-75D826CF034C}" dt="2026-04-27T16:09:43.660" v="273" actId="1076"/>
          <ac:picMkLst>
            <pc:docMk/>
            <pc:sldMk cId="210562196" sldId="2147472461"/>
            <ac:picMk id="5" creationId="{26320E56-BEEE-F13E-01FE-E3D63E865F7E}"/>
          </ac:picMkLst>
        </pc:picChg>
        <pc:picChg chg="add mod">
          <ac:chgData name="SCHEIFINGER Karl" userId="dfb365fc-1d0f-4d59-abdd-fdaa34474d6e" providerId="ADAL" clId="{0DD47FD6-805C-4494-8542-75D826CF034C}" dt="2026-04-27T17:56:13.702" v="556"/>
          <ac:picMkLst>
            <pc:docMk/>
            <pc:sldMk cId="210562196" sldId="2147472461"/>
            <ac:picMk id="8" creationId="{ED2E6CE8-824A-0632-CB3B-D2A04296DCAB}"/>
          </ac:picMkLst>
        </pc:picChg>
      </pc:sldChg>
      <pc:sldChg chg="addSp modSp mod modNotesTx">
        <pc:chgData name="SCHEIFINGER Karl" userId="dfb365fc-1d0f-4d59-abdd-fdaa34474d6e" providerId="ADAL" clId="{0DD47FD6-805C-4494-8542-75D826CF034C}" dt="2026-04-27T18:00:55.055" v="559" actId="6549"/>
        <pc:sldMkLst>
          <pc:docMk/>
          <pc:sldMk cId="1774077436" sldId="2147472462"/>
        </pc:sldMkLst>
        <pc:spChg chg="add mod">
          <ac:chgData name="SCHEIFINGER Karl" userId="dfb365fc-1d0f-4d59-abdd-fdaa34474d6e" providerId="ADAL" clId="{0DD47FD6-805C-4494-8542-75D826CF034C}" dt="2026-04-27T17:28:53.054" v="514" actId="20577"/>
          <ac:spMkLst>
            <pc:docMk/>
            <pc:sldMk cId="1774077436" sldId="2147472462"/>
            <ac:spMk id="14" creationId="{1EAFE2C6-0E13-7AD3-18A5-3A466D31485E}"/>
          </ac:spMkLst>
        </pc:spChg>
      </pc:sldChg>
      <pc:sldChg chg="addSp delSp modSp add mod modTransition modAnim">
        <pc:chgData name="SCHEIFINGER Karl" userId="dfb365fc-1d0f-4d59-abdd-fdaa34474d6e" providerId="ADAL" clId="{0DD47FD6-805C-4494-8542-75D826CF034C}" dt="2026-04-27T17:30:02.956" v="537" actId="20577"/>
        <pc:sldMkLst>
          <pc:docMk/>
          <pc:sldMk cId="1227630336" sldId="2147472463"/>
        </pc:sldMkLst>
        <pc:spChg chg="add mod">
          <ac:chgData name="SCHEIFINGER Karl" userId="dfb365fc-1d0f-4d59-abdd-fdaa34474d6e" providerId="ADAL" clId="{0DD47FD6-805C-4494-8542-75D826CF034C}" dt="2026-04-27T17:30:02.956" v="537" actId="20577"/>
          <ac:spMkLst>
            <pc:docMk/>
            <pc:sldMk cId="1227630336" sldId="2147472463"/>
            <ac:spMk id="4" creationId="{3A5A800B-7EC4-B623-CE84-01574AE305BB}"/>
          </ac:spMkLst>
        </pc:spChg>
      </pc:sldChg>
      <pc:sldChg chg="addSp modSp add mod">
        <pc:chgData name="SCHEIFINGER Karl" userId="dfb365fc-1d0f-4d59-abdd-fdaa34474d6e" providerId="ADAL" clId="{0DD47FD6-805C-4494-8542-75D826CF034C}" dt="2026-04-27T17:29:52.010" v="533"/>
        <pc:sldMkLst>
          <pc:docMk/>
          <pc:sldMk cId="2100990741" sldId="2147472464"/>
        </pc:sldMkLst>
        <pc:spChg chg="add mod">
          <ac:chgData name="SCHEIFINGER Karl" userId="dfb365fc-1d0f-4d59-abdd-fdaa34474d6e" providerId="ADAL" clId="{0DD47FD6-805C-4494-8542-75D826CF034C}" dt="2026-04-27T17:29:52.010" v="533"/>
          <ac:spMkLst>
            <pc:docMk/>
            <pc:sldMk cId="2100990741" sldId="2147472464"/>
            <ac:spMk id="2" creationId="{29C31E89-D86A-CA5F-D071-B603059A2E04}"/>
          </ac:spMkLst>
        </pc:spChg>
        <pc:spChg chg="mod">
          <ac:chgData name="SCHEIFINGER Karl" userId="dfb365fc-1d0f-4d59-abdd-fdaa34474d6e" providerId="ADAL" clId="{0DD47FD6-805C-4494-8542-75D826CF034C}" dt="2026-04-27T17:24:32.881" v="367" actId="20577"/>
          <ac:spMkLst>
            <pc:docMk/>
            <pc:sldMk cId="2100990741" sldId="2147472464"/>
            <ac:spMk id="4" creationId="{1045AA36-EF90-F144-975D-DA589BF849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1B64B-D8CC-4B25-8108-7598BF7949C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B126D-F6BB-4D99-B494-04F8ACFB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effort to collect new scenarios, vet them, and make them accessible to users of scenario information.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Who is involved?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 Multiple scientific working groups, and users of scenario information (e.g. WWF, WRI, </a:t>
            </a:r>
            <a:r>
              <a:rPr lang="en-US" dirty="0" err="1"/>
              <a:t>Climateworks</a:t>
            </a:r>
            <a:r>
              <a:rPr lang="en-US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0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A89E-AC07-500E-42AE-0521C0410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1AF100-8392-CEE7-F60B-DAA6649BF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FE8ED-D25A-6344-EB9D-FA2B4E822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kicks out most scenarios? In vetting: 2025 values for Primary </a:t>
            </a:r>
            <a:r>
              <a:rPr lang="en-US" dirty="0" err="1"/>
              <a:t>Energy|Coal</a:t>
            </a:r>
            <a:r>
              <a:rPr lang="en-US" dirty="0"/>
              <a:t> (too high) &amp; Primary </a:t>
            </a:r>
            <a:r>
              <a:rPr lang="en-US" dirty="0" err="1"/>
              <a:t>Energy|Nuclear</a:t>
            </a:r>
            <a:r>
              <a:rPr lang="en-US" dirty="0"/>
              <a:t> (too low)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Annual release of benchmarks derived from scenarios that meet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feasibility and sustainability thresholds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No statistical outlier removal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; instead, scenarios are filtered by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explicit concern thresholds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Feasibility: too high nuclear &amp; geological storage + too little solar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Sustainability: Biomass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C189A-C1E5-47AC-F4A3-CF966B795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67E92-8D5B-6BE6-2642-24D5FEEEA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CF004D-3FE7-EEDA-0532-5D0F5F990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5126B-9C1E-E5D6-1961-3A05C30E9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The mitigation landscape has shifted since AR6</a:t>
            </a:r>
            <a:endParaRPr lang="en-US" sz="1200" b="1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Lowest AR6 category scenarios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(C1) in scientific literature are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no longer available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under current conditions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New categorization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with peak warming level of 1.7°C (50% chance)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Highest warming scenarios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of the AR6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have become less plausible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given current ramp-up of non-fossil energy carriers around the world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D717A-B985-7059-E34E-5F0DBE8B9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F9191-25A9-6E07-C6B4-AED32C8C0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1828C-238B-A4AC-05BC-79EC4CBE1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EEE96-DEF3-CEC2-8090-461A4C68D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BCD2F-3003-A98D-D595-AA2A09D07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5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41F1B-12F5-6816-565B-BC9307ABA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6F28A-3862-9716-9D82-D3C83E654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1639D-43DC-76EE-A283-477F88C6A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CEA75-1F4E-5181-DA76-DB3565704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C32FC-9B40-3F5A-F2EE-CDF9B2802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0830A-DF70-1271-32D8-01829B30A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C19A2-6ECA-1EB0-8E02-C0C34A117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BC31-35AD-917D-4BED-767D6D021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9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11253-E3B6-4606-2ABD-22C1C6C85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29188-6CF8-8E1A-ED3D-42151C9AA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AC331-D073-87A3-A97A-C63F19466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C7180-D017-1F6C-7810-15BC37F0D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8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81816-F125-8B6D-618A-B60F14D9C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22A09-A6AE-F0ED-CDD1-C0CD2B0C6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C36D4-E2E7-1530-9CAE-5D664573B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85BC-ACE5-70F0-D474-6C92C7E1A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8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23B4F-98B0-A027-3D2C-DD4D1453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4A41E-1192-96E6-9A00-4A88D5684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86460D-983C-D3A3-C427-419A1D100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48642-D3A2-3F99-D619-6450646B6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26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81E12-BDF3-32CF-1757-F4E4BF3ED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703A2-DF73-3B27-1A0E-72BFC3525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3D676-5897-B8E0-CB8F-980BC9BE6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Mention IIASA Booth in Hall X2 right next to the coffee area, 12:00 – 13:00 on the Scenario Compass Initiative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D8155-8254-A6A8-CF7F-AD8D498EF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45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2DEFC-AD88-446B-467C-F3C60D72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D33FD-A430-5499-A2E2-4C35FE572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3D6C2-D143-F72C-089D-ACEBFADCA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6924C-EC1C-5BF5-D1F0-5DFDA5E2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22588-D19D-4599-62E6-1D87D0F95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64C704-A6AB-3D57-5F87-3E1E85029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D84F0-6F98-52C5-97EF-7F7535F83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31A06-D601-A925-F57A-671A29B0C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0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073CB-7C5E-2046-DAAE-C387A977D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5D42D-FACE-ECD1-09FE-00D50A076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28BC3-B801-D840-583F-AE6D71EA1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5C306-0417-0630-BDA0-AF6EA2B22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2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3CED7-7E2E-9F5D-1664-D065CE64A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AC398-F4BE-2B76-B538-33092AF19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C0F66-0C18-BC33-2154-696BC27E2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067E0-E249-109D-E700-F80B8876A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B126D-F6BB-4D99-B494-04F8ACFBA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61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5F994-9357-9557-F791-B1DEB38DB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9E16F-0A72-2CFD-A7CF-1F07F5917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CCF96-592D-09C3-9EDB-9AC868380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E41FE-ECEA-8561-17FC-E3225A5F8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45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AC46-D3C9-831C-2C18-7F74CB664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1ADBD-861B-6EE1-2374-07B6025D6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70AA2-3859-7F57-D9B6-333C30744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CFAD7-F26E-8E4E-FDD0-9BB207A1C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33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2F049-AEA9-5890-1B33-9533BACDC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C0BA5-458F-19C7-66A3-E25A6F17A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5BDEC-C40B-C8ED-4769-21434E68B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CBB42-C9CC-0E4C-C14B-C7C10711B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63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3BBD1-6B1B-416E-352A-B57E59898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C439A5-4BB5-BD77-268B-290720137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7FFDA-8FE5-E31C-E5D5-E535E7BD0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3E73-5695-32A3-BED4-FE9D6905F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6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BC4A6-D38E-B4BB-0A76-CB72C8990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66D30-E1DE-196C-3540-60793609E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9982F-DBC4-97CC-0E97-277406E47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497DC-8507-2C04-5DC0-C6F5656A2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9C50A-4BEE-1B65-41BC-77C26D265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AD278D-93AB-B593-9633-AB569E8AB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4B32A-CB7E-D969-D31D-A5B208EB2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6A391-203E-5793-2A68-726AA4665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1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D1712-BFF7-7E09-1505-6C10D927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566FB-DFD5-B9E2-E9E8-14349CCB9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3859C-B5D9-9C0F-1006-A933F4E06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Many scenarios: every year, community release new scenarios ~ easily more than 1.500 global scientific scenarios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DB042-84B5-7EC8-3B6C-FCB4F4463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51201-0E4A-3C3D-9C13-03FDD1F28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720B0-C231-A4B6-7E24-D327CCCC4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9C7F2-A502-F485-154A-86EEC1234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venir Next LT Pro"/>
                <a:ea typeface="Avenir Next LT Pro"/>
                <a:cs typeface="Avenir Next LT Pro"/>
              </a:rPr>
              <a:t>Rapid developments = those that pass vetting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venir Next LT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68651-5051-CB9E-EF15-F495359C5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8D0B6-0E87-DDD5-73B7-B3B1A69EC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C11782-C0FC-FF06-8F85-DAFDA5473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E01297-583D-746C-9B70-027B56A9A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Complex Assumptions: Paris-aligned only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AF35E-AA9A-E353-FE2E-DB7F2ED88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77EB3-4377-DA3A-702C-6FEA439A3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F140D-104B-A224-7C6E-1F93A9D75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A202E-707F-3868-0063-D56453340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Complex Assumptions: Paris-aligned only + those without high sus &amp; </a:t>
            </a:r>
            <a:r>
              <a:rPr lang="en-US" dirty="0" err="1"/>
              <a:t>feas</a:t>
            </a:r>
            <a:r>
              <a:rPr lang="en-US" dirty="0"/>
              <a:t> concerns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FF720-E6B3-D08F-FA44-9814300CD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5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3A365-7E23-9719-0B06-C4B39BAD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8CC71-7EFB-A79B-323B-403008AC4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5604E1-B40C-E42D-1860-7BEFDA84F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Lack of clarity: hampers relevance of scenarios for decision making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venir Next LT Pro"/>
                <a:ea typeface="Avenir Next LT Pro"/>
                <a:cs typeface="Avenir Next LT Pro"/>
              </a:rPr>
              <a:t>Establish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venir Next LT Pro"/>
                <a:ea typeface="Avenir Next LT Pro"/>
                <a:cs typeface="Avenir Next LT Pro"/>
              </a:rPr>
              <a:t>Scenario Compass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venir Next LT Pro"/>
                <a:ea typeface="Avenir Next LT Pro"/>
                <a:cs typeface="Avenir Next LT Pro"/>
              </a:rPr>
              <a:t>, 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venir Next LT Pro"/>
                <a:ea typeface="Avenir Next LT Pro"/>
                <a:cs typeface="Avenir Next LT Pro"/>
              </a:rPr>
              <a:t> community-driven live database and interface that caters to the specific needs of decision-makers providing easy access to relevant scenarios.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venir Next LT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5D99D-07A2-FD3C-A150-2EDB924AC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36D2A-7764-4F8D-7638-F21288352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3A12F-196F-CE97-640D-17B6CAB8A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ED4AE-2A29-9189-621A-961907B6D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venir Next LT Pro"/>
                <a:ea typeface="Avenir Next LT Pro"/>
                <a:cs typeface="Avenir Next LT Pro"/>
              </a:rPr>
              <a:t>Test, share enrich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venir Next LT Pro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SCI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Aptos" panose="020B0004020202020204"/>
              </a:rPr>
              <a:t>aims to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provide a new resource for scenario users, including a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continuously updated, curated ensemble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of global emissions scenarios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Moves beyond static scenario snapshots (e.g. IPCC AR6)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CMIP-style community activity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of global emissions modellers designed to support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policy assessment, tracking progress, and updating benchmarks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354E0-577A-E061-A568-1E10EBF0B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B126D-F6BB-4D99-B494-04F8ACFBAF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5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0887-3F01-40D0-8708-8728946A5931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7425-739F-4546-91C3-B814335CD55E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8224-21CB-4CEB-BF72-1D1F0550F663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AFB6-0200-41E0-80C1-63D81EFD9DB1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9E1F-CF04-498A-B427-D3BEFD4DD7F7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6F4-0E03-4836-8DC6-C4F0E5C49EE4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D84-C261-44B5-9808-3ABEEE789BBC}" type="datetime1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374-A9BB-410F-9D6F-9F5D601B18AC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FEE8-0B36-4504-9845-4A64C82946C1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E675-9D7A-46E6-AA9A-C5E419E244EB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86C-0A2D-4AF8-AB41-DDD62F016F51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D48F10-AC87-4AD5-A4ED-B8041EC0EFEB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hyperlink" Target="https://scenariocompas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hyperlink" Target="https://scenariocompass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hyperlink" Target="https://doi.org/10.21203/rs.3.rs-8891091/v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1.svg"/><Relationship Id="rId4" Type="http://schemas.openxmlformats.org/officeDocument/2006/relationships/hyperlink" Target="https://scenariocompass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enariocompas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sv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hyperlink" Target="https://scenariocompass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enariocompass.org/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27.emf"/><Relationship Id="rId4" Type="http://schemas.openxmlformats.org/officeDocument/2006/relationships/image" Target="../media/image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3.emf"/><Relationship Id="rId4" Type="http://schemas.openxmlformats.org/officeDocument/2006/relationships/image" Target="../media/image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svg"/><Relationship Id="rId4" Type="http://schemas.openxmlformats.org/officeDocument/2006/relationships/hyperlink" Target="https://scenariocompass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ocompass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3.emf"/><Relationship Id="rId4" Type="http://schemas.openxmlformats.org/officeDocument/2006/relationships/image" Target="../media/image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scenariocompas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hyperlink" Target="https://scenariocompas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9.png"/><Relationship Id="rId4" Type="http://schemas.openxmlformats.org/officeDocument/2006/relationships/hyperlink" Target="https://scenariocompas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10.png"/><Relationship Id="rId4" Type="http://schemas.openxmlformats.org/officeDocument/2006/relationships/hyperlink" Target="https://scenariocompas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scenariocompass.org/" TargetMode="External"/><Relationship Id="rId4" Type="http://schemas.openxmlformats.org/officeDocument/2006/relationships/image" Target="../media/image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.sv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scenariocompass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.sv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scenariocompas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2EB30B-06D7-ECBA-DCAF-15BFA269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D52B3D2-50FE-2402-E844-4BCC74DEE74F}"/>
              </a:ext>
            </a:extLst>
          </p:cNvPr>
          <p:cNvSpPr/>
          <p:nvPr/>
        </p:nvSpPr>
        <p:spPr>
          <a:xfrm>
            <a:off x="7452" y="635000"/>
            <a:ext cx="12177096" cy="5003800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9F2A5AB-62DE-EC6C-521C-ADF2B9759D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6636" y="1292914"/>
            <a:ext cx="3548400" cy="3548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22139B-C11E-D13D-B477-B41D9E042CA4}"/>
              </a:ext>
            </a:extLst>
          </p:cNvPr>
          <p:cNvSpPr txBox="1"/>
          <p:nvPr/>
        </p:nvSpPr>
        <p:spPr>
          <a:xfrm>
            <a:off x="5698160" y="1254193"/>
            <a:ext cx="5259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D4E1F03-3550-4D3F-3739-436C2612C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628" y="6100691"/>
            <a:ext cx="1197246" cy="51019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C38133-6430-F81D-5845-8FB9CC396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30" y="6065741"/>
            <a:ext cx="1584732" cy="6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9EF64B-886A-D37C-F270-723831B1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681" y="6057062"/>
            <a:ext cx="1942515" cy="5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4A686B-8A1A-41EC-DA1E-100EB2D677A5}"/>
              </a:ext>
            </a:extLst>
          </p:cNvPr>
          <p:cNvSpPr txBox="1"/>
          <p:nvPr/>
        </p:nvSpPr>
        <p:spPr>
          <a:xfrm rot="10800000" flipV="1">
            <a:off x="56297" y="5062436"/>
            <a:ext cx="714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9F1"/>
                </a:solidFill>
              </a:rPr>
              <a:t>Keywan Riahi, Karl Scheifinger, Daniel </a:t>
            </a:r>
            <a:r>
              <a:rPr lang="en-US" dirty="0" err="1">
                <a:solidFill>
                  <a:srgbClr val="FFF9F1"/>
                </a:solidFill>
              </a:rPr>
              <a:t>Huppmann</a:t>
            </a:r>
            <a:r>
              <a:rPr lang="en-US" dirty="0">
                <a:solidFill>
                  <a:srgbClr val="FFF9F1"/>
                </a:solidFill>
              </a:rPr>
              <a:t> et al.</a:t>
            </a:r>
          </a:p>
          <a:p>
            <a:r>
              <a:rPr lang="en-US" dirty="0">
                <a:solidFill>
                  <a:srgbClr val="FFF9F1"/>
                </a:solidFill>
              </a:rPr>
              <a:t>04</a:t>
            </a:r>
            <a:r>
              <a:rPr lang="en-US" baseline="30000" dirty="0">
                <a:solidFill>
                  <a:srgbClr val="FFF9F1"/>
                </a:solidFill>
              </a:rPr>
              <a:t>th</a:t>
            </a:r>
            <a:r>
              <a:rPr lang="en-US" dirty="0">
                <a:solidFill>
                  <a:srgbClr val="FFF9F1"/>
                </a:solidFill>
              </a:rPr>
              <a:t> May 2026</a:t>
            </a:r>
          </a:p>
        </p:txBody>
      </p:sp>
    </p:spTree>
    <p:extLst>
      <p:ext uri="{BB962C8B-B14F-4D97-AF65-F5344CB8AC3E}">
        <p14:creationId xmlns:p14="http://schemas.microsoft.com/office/powerpoint/2010/main" val="22434285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95979-38B9-B658-2478-BB4A29917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E6CD794-4D02-5EB9-408E-29D7B9BD24A7}"/>
              </a:ext>
            </a:extLst>
          </p:cNvPr>
          <p:cNvSpPr txBox="1"/>
          <p:nvPr/>
        </p:nvSpPr>
        <p:spPr>
          <a:xfrm>
            <a:off x="7952055" y="1903605"/>
            <a:ext cx="41446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Sustainability and feasibility/plausibility “flagging” </a:t>
            </a:r>
          </a:p>
          <a:p>
            <a:endParaRPr lang="en-A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CE96D-1367-D27B-22A1-087E6EEA2394}"/>
              </a:ext>
            </a:extLst>
          </p:cNvPr>
          <p:cNvSpPr txBox="1"/>
          <p:nvPr/>
        </p:nvSpPr>
        <p:spPr>
          <a:xfrm>
            <a:off x="3729631" y="1855364"/>
            <a:ext cx="3752850" cy="662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Basic checks: Can the scenario represent the current system?</a:t>
            </a:r>
            <a:endParaRPr lang="en-A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0BC787-6F85-BFC0-AEE4-E9E955D4FA29}"/>
              </a:ext>
            </a:extLst>
          </p:cNvPr>
          <p:cNvSpPr/>
          <p:nvPr/>
        </p:nvSpPr>
        <p:spPr>
          <a:xfrm>
            <a:off x="0" y="0"/>
            <a:ext cx="12177096" cy="923331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0AC556D-BD81-5046-5DBD-183BBCB41B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777" y="108721"/>
            <a:ext cx="653279" cy="65327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DCFB6E8-AF61-AD04-7345-3042894B3274}"/>
              </a:ext>
            </a:extLst>
          </p:cNvPr>
          <p:cNvSpPr txBox="1"/>
          <p:nvPr/>
        </p:nvSpPr>
        <p:spPr>
          <a:xfrm>
            <a:off x="1237734" y="223658"/>
            <a:ext cx="1059645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Scenario collection, vetting, and resulting emission trajectories</a:t>
            </a:r>
            <a:endParaRPr lang="en-US" sz="28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A5B30-BFA8-9B2F-AA14-CB9B595281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220" r="3008"/>
          <a:stretch>
            <a:fillRect/>
          </a:stretch>
        </p:blipFill>
        <p:spPr>
          <a:xfrm>
            <a:off x="-158053" y="2756398"/>
            <a:ext cx="12260800" cy="2615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3E4DD7-C042-004F-7152-D3485A252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4576" y="1048692"/>
            <a:ext cx="3752850" cy="6024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0F9B88-431A-FE11-1488-3EFC24044B2F}"/>
              </a:ext>
            </a:extLst>
          </p:cNvPr>
          <p:cNvSpPr/>
          <p:nvPr/>
        </p:nvSpPr>
        <p:spPr>
          <a:xfrm>
            <a:off x="2192738" y="1903605"/>
            <a:ext cx="5790275" cy="3781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75E29-E686-03ED-18C0-E34D0B846F69}"/>
              </a:ext>
            </a:extLst>
          </p:cNvPr>
          <p:cNvSpPr txBox="1"/>
          <p:nvPr/>
        </p:nvSpPr>
        <p:spPr>
          <a:xfrm>
            <a:off x="133777" y="1863646"/>
            <a:ext cx="22561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Submissions to SCI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(by region)</a:t>
            </a:r>
            <a:endParaRPr lang="en-A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B62FA-068C-1B5B-CEAA-5C7B87FCE0EC}"/>
              </a:ext>
            </a:extLst>
          </p:cNvPr>
          <p:cNvSpPr/>
          <p:nvPr/>
        </p:nvSpPr>
        <p:spPr>
          <a:xfrm>
            <a:off x="8420948" y="4056682"/>
            <a:ext cx="3752850" cy="1197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ABD349-DC0A-B15D-06F8-E2B124E7E8F1}"/>
              </a:ext>
            </a:extLst>
          </p:cNvPr>
          <p:cNvSpPr txBox="1"/>
          <p:nvPr/>
        </p:nvSpPr>
        <p:spPr>
          <a:xfrm>
            <a:off x="9296864" y="4383003"/>
            <a:ext cx="28688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</a:rPr>
              <a:t>Sustainability</a:t>
            </a:r>
          </a:p>
          <a:p>
            <a:pPr marL="285750" indent="-285750">
              <a:buFontTx/>
              <a:buChar char="-"/>
            </a:pPr>
            <a:r>
              <a:rPr lang="en-US" sz="1200" i="1" dirty="0">
                <a:solidFill>
                  <a:schemeClr val="bg2">
                    <a:lumMod val="25000"/>
                  </a:schemeClr>
                </a:solidFill>
              </a:rPr>
              <a:t>Food production</a:t>
            </a:r>
          </a:p>
          <a:p>
            <a:pPr marL="285750" indent="-285750">
              <a:buFontTx/>
              <a:buChar char="-"/>
            </a:pPr>
            <a:r>
              <a:rPr lang="en-US" sz="1200" i="1" dirty="0">
                <a:solidFill>
                  <a:schemeClr val="bg2">
                    <a:lumMod val="25000"/>
                  </a:schemeClr>
                </a:solidFill>
              </a:rPr>
              <a:t>Bioenergy</a:t>
            </a:r>
          </a:p>
          <a:p>
            <a:pPr marL="285750" indent="-285750">
              <a:buFontTx/>
              <a:buChar char="-"/>
            </a:pPr>
            <a:r>
              <a:rPr lang="en-US" sz="1200" i="1" dirty="0">
                <a:solidFill>
                  <a:schemeClr val="bg2">
                    <a:lumMod val="25000"/>
                  </a:schemeClr>
                </a:solidFill>
              </a:rPr>
              <a:t>CCS</a:t>
            </a:r>
          </a:p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</a:rPr>
              <a:t>Feasibility</a:t>
            </a:r>
          </a:p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</a:rPr>
              <a:t>-     Technology build 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5581F-1814-E24B-FD44-C28C03703DD2}"/>
              </a:ext>
            </a:extLst>
          </p:cNvPr>
          <p:cNvSpPr/>
          <p:nvPr/>
        </p:nvSpPr>
        <p:spPr>
          <a:xfrm>
            <a:off x="7139408" y="1996519"/>
            <a:ext cx="4996080" cy="4668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40F54-0656-5A47-BBC6-3D71E8E4282A}"/>
              </a:ext>
            </a:extLst>
          </p:cNvPr>
          <p:cNvSpPr txBox="1"/>
          <p:nvPr/>
        </p:nvSpPr>
        <p:spPr>
          <a:xfrm>
            <a:off x="14904" y="6481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05080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CCC1D-E73A-652F-4864-58AAA5703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3348493-F5C5-06DB-851A-773ADE33E46D}"/>
              </a:ext>
            </a:extLst>
          </p:cNvPr>
          <p:cNvSpPr/>
          <p:nvPr/>
        </p:nvSpPr>
        <p:spPr>
          <a:xfrm>
            <a:off x="0" y="0"/>
            <a:ext cx="12177096" cy="923331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63CEFEE-A5E3-099D-A7F9-39C6F410BD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5" y="108721"/>
            <a:ext cx="653279" cy="65327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0A748B3-7B25-1F24-83B4-08740DF12C6F}"/>
              </a:ext>
            </a:extLst>
          </p:cNvPr>
          <p:cNvSpPr txBox="1"/>
          <p:nvPr/>
        </p:nvSpPr>
        <p:spPr>
          <a:xfrm>
            <a:off x="954235" y="210140"/>
            <a:ext cx="1028353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Updated missions ranges and new temperature categorization</a:t>
            </a:r>
            <a:endParaRPr lang="en-US" sz="28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F7D2E-9C40-3DDF-96CE-FB230836F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17" y="1419225"/>
            <a:ext cx="6992296" cy="49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960EC-8FBD-2EEB-4B26-CBB2CDEF9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87" y="960016"/>
            <a:ext cx="3955118" cy="5789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C0A52-C429-B1D0-2C3D-AF0C94561347}"/>
              </a:ext>
            </a:extLst>
          </p:cNvPr>
          <p:cNvSpPr txBox="1"/>
          <p:nvPr/>
        </p:nvSpPr>
        <p:spPr>
          <a:xfrm>
            <a:off x="14904" y="648141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48115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A217-694B-0BF2-F535-CBF1AF6A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1D3B364-5B32-61A4-5573-5EB31F0F80B0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4FE3EA-F344-52B3-4196-1A51E34A3BD1}"/>
              </a:ext>
            </a:extLst>
          </p:cNvPr>
          <p:cNvSpPr txBox="1"/>
          <p:nvPr/>
        </p:nvSpPr>
        <p:spPr>
          <a:xfrm>
            <a:off x="355406" y="434690"/>
            <a:ext cx="1146628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The mitigation landscape has shifted since AR6</a:t>
            </a:r>
            <a:endParaRPr lang="en-US" sz="3600" b="1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FB596-322A-1D20-C0FF-2225CFE396EE}"/>
              </a:ext>
            </a:extLst>
          </p:cNvPr>
          <p:cNvSpPr txBox="1"/>
          <p:nvPr/>
        </p:nvSpPr>
        <p:spPr>
          <a:xfrm>
            <a:off x="1117600" y="1665445"/>
            <a:ext cx="9956800" cy="54014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Lowest AR6 category scenarios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(C1)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no longer attainable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under current conditions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New categorization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with minimum peak warming level of 1.7C (50% chance)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Highest warming scenarios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of the AR6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have become less plausible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given current ramp-up of non-fossil energy carriers around the world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Overall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less reliance on CO</a:t>
            </a:r>
            <a:r>
              <a:rPr kumimoji="0" lang="en-GB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removal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than AR6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Solar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and wind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deployment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shifted upwards</a:t>
            </a:r>
          </a:p>
          <a:p>
            <a:pPr lvl="1" algn="ctr">
              <a:buClr>
                <a:srgbClr val="67B776"/>
              </a:buClr>
              <a:defRPr/>
            </a:pPr>
            <a:endParaRPr lang="en-US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1B4824-7252-BF1F-514D-7B5DF5D7846E}"/>
              </a:ext>
            </a:extLst>
          </p:cNvPr>
          <p:cNvSpPr txBox="1"/>
          <p:nvPr/>
        </p:nvSpPr>
        <p:spPr>
          <a:xfrm>
            <a:off x="14904" y="648141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941005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C5FA8-CDF5-3143-1803-14AF0B2F3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0CED04-8F09-B087-253A-0AE9D120A86B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BECFA2-C87D-5947-5A21-212E29D3ACFA}"/>
              </a:ext>
            </a:extLst>
          </p:cNvPr>
          <p:cNvSpPr txBox="1"/>
          <p:nvPr/>
        </p:nvSpPr>
        <p:spPr>
          <a:xfrm>
            <a:off x="355406" y="434690"/>
            <a:ext cx="1146628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Overall less reliance on CO</a:t>
            </a:r>
            <a:r>
              <a:rPr lang="en-GB" sz="3600" b="1" baseline="-25000" dirty="0">
                <a:solidFill>
                  <a:schemeClr val="bg1"/>
                </a:solidFill>
              </a:rPr>
              <a:t>2</a:t>
            </a:r>
            <a:r>
              <a:rPr lang="en-GB" sz="3600" b="1" dirty="0">
                <a:solidFill>
                  <a:schemeClr val="bg1"/>
                </a:solidFill>
              </a:rPr>
              <a:t> removal than AR6</a:t>
            </a:r>
            <a:endParaRPr lang="en-US" sz="3600" b="1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B2581-41F3-1CF8-0034-B501DFC50D3F}"/>
              </a:ext>
            </a:extLst>
          </p:cNvPr>
          <p:cNvSpPr txBox="1"/>
          <p:nvPr/>
        </p:nvSpPr>
        <p:spPr>
          <a:xfrm>
            <a:off x="2937086" y="1946945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Cumulative Net-negative Emissions</a:t>
            </a:r>
            <a:endParaRPr lang="en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3AA87-4FAD-E6A9-F57A-804E7D88C6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357"/>
          <a:stretch>
            <a:fillRect/>
          </a:stretch>
        </p:blipFill>
        <p:spPr>
          <a:xfrm>
            <a:off x="2419195" y="2293890"/>
            <a:ext cx="7353610" cy="348232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AD4D40-7E94-5307-E3AF-E84038B0EC57}"/>
              </a:ext>
            </a:extLst>
          </p:cNvPr>
          <p:cNvCxnSpPr>
            <a:cxnSpLocks/>
          </p:cNvCxnSpPr>
          <p:nvPr/>
        </p:nvCxnSpPr>
        <p:spPr>
          <a:xfrm flipH="1">
            <a:off x="3051544" y="5851367"/>
            <a:ext cx="3479870" cy="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7DF79DA-A9D5-AF4E-11D0-C7EB5DCB9339}"/>
              </a:ext>
            </a:extLst>
          </p:cNvPr>
          <p:cNvSpPr txBox="1"/>
          <p:nvPr/>
        </p:nvSpPr>
        <p:spPr>
          <a:xfrm>
            <a:off x="5130452" y="5952034"/>
            <a:ext cx="1400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Distribution of IPCC AR6 scenarios in categories </a:t>
            </a:r>
            <a:r>
              <a:rPr lang="en-US" sz="1100" dirty="0">
                <a:solidFill>
                  <a:srgbClr val="C99BA8"/>
                </a:solidFill>
              </a:rPr>
              <a:t>C1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AABDB0"/>
                </a:solidFill>
              </a:rPr>
              <a:t>C2</a:t>
            </a:r>
            <a:r>
              <a:rPr lang="en-US" sz="1100" dirty="0"/>
              <a:t>, and </a:t>
            </a:r>
            <a:r>
              <a:rPr lang="en-US" sz="1100" dirty="0">
                <a:solidFill>
                  <a:srgbClr val="8B94C3"/>
                </a:solidFill>
              </a:rPr>
              <a:t>C3</a:t>
            </a:r>
            <a:endParaRPr lang="en-AT" sz="1100" dirty="0">
              <a:solidFill>
                <a:srgbClr val="8B94C3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22235A-7B24-00B6-4B25-C4D4ED0A8FC9}"/>
              </a:ext>
            </a:extLst>
          </p:cNvPr>
          <p:cNvCxnSpPr>
            <a:cxnSpLocks/>
          </p:cNvCxnSpPr>
          <p:nvPr/>
        </p:nvCxnSpPr>
        <p:spPr>
          <a:xfrm>
            <a:off x="6655981" y="5851367"/>
            <a:ext cx="3072811" cy="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831005-7087-2A55-60FF-2B29568608B9}"/>
              </a:ext>
            </a:extLst>
          </p:cNvPr>
          <p:cNvSpPr txBox="1"/>
          <p:nvPr/>
        </p:nvSpPr>
        <p:spPr>
          <a:xfrm>
            <a:off x="7737608" y="5919459"/>
            <a:ext cx="22421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Range of vetted 2025 scenarios for category </a:t>
            </a:r>
            <a:r>
              <a:rPr lang="en-US" sz="1100" dirty="0">
                <a:solidFill>
                  <a:srgbClr val="577D63"/>
                </a:solidFill>
              </a:rPr>
              <a:t>GW2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577D63"/>
                </a:solidFill>
              </a:rPr>
              <a:t>(below 1.7°C) </a:t>
            </a:r>
            <a:r>
              <a:rPr lang="en-US" sz="1100" dirty="0"/>
              <a:t>and </a:t>
            </a:r>
            <a:r>
              <a:rPr lang="en-US" sz="1100" dirty="0">
                <a:solidFill>
                  <a:srgbClr val="818ABD"/>
                </a:solidFill>
              </a:rPr>
              <a:t>GW3 (likely below 2°C)</a:t>
            </a:r>
            <a:endParaRPr lang="en-AT" sz="1100" dirty="0">
              <a:solidFill>
                <a:srgbClr val="818ABD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F5F08-DFA7-A1F0-0BB2-537AAAED4FD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878726" y="2718582"/>
            <a:ext cx="2395596" cy="2000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282143-2791-4096-9430-5EC7684C7E03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995144" y="2718582"/>
            <a:ext cx="1279178" cy="3201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C0C36D-2049-08BC-57D4-4471983BEFC2}"/>
              </a:ext>
            </a:extLst>
          </p:cNvPr>
          <p:cNvSpPr txBox="1"/>
          <p:nvPr/>
        </p:nvSpPr>
        <p:spPr>
          <a:xfrm>
            <a:off x="10274322" y="2518527"/>
            <a:ext cx="163235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Feasible and sustainable scenarios</a:t>
            </a:r>
            <a:endParaRPr lang="en-AT" sz="1000" dirty="0"/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DFE51A04-6B03-9D76-F5A3-4A9FC3F5538D}"/>
              </a:ext>
            </a:extLst>
          </p:cNvPr>
          <p:cNvSpPr/>
          <p:nvPr/>
        </p:nvSpPr>
        <p:spPr>
          <a:xfrm>
            <a:off x="9332753" y="3244899"/>
            <a:ext cx="108958" cy="60070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F925CC-6953-440A-C683-F08AD3E441CC}"/>
              </a:ext>
            </a:extLst>
          </p:cNvPr>
          <p:cNvSpPr txBox="1"/>
          <p:nvPr/>
        </p:nvSpPr>
        <p:spPr>
          <a:xfrm>
            <a:off x="9772805" y="3220539"/>
            <a:ext cx="166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Dots indicate the sub-range of scenarios that bring back warming to below 1.5C by the end of the century</a:t>
            </a:r>
            <a:endParaRPr lang="en-AT" sz="900" dirty="0"/>
          </a:p>
        </p:txBody>
      </p:sp>
    </p:spTree>
    <p:extLst>
      <p:ext uri="{BB962C8B-B14F-4D97-AF65-F5344CB8AC3E}">
        <p14:creationId xmlns:p14="http://schemas.microsoft.com/office/powerpoint/2010/main" val="17688329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9B008-CA62-0F26-18D9-BAEAA560E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C835AAD-B587-E5EF-A631-0A039334753D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4E70A6-5925-9DEF-5C0A-1F33715010E2}"/>
              </a:ext>
            </a:extLst>
          </p:cNvPr>
          <p:cNvSpPr txBox="1"/>
          <p:nvPr/>
        </p:nvSpPr>
        <p:spPr>
          <a:xfrm>
            <a:off x="355406" y="434690"/>
            <a:ext cx="1146628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Solar and wind deployment shifted upwards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0EA91-C298-C366-B388-77BBE2016F9E}"/>
              </a:ext>
            </a:extLst>
          </p:cNvPr>
          <p:cNvSpPr txBox="1"/>
          <p:nvPr/>
        </p:nvSpPr>
        <p:spPr>
          <a:xfrm>
            <a:off x="2937086" y="1946945"/>
            <a:ext cx="3392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Upscaling of Renewables</a:t>
            </a:r>
            <a:endParaRPr lang="en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9DE15D-3FA2-35EA-2B55-9E00B91552B8}"/>
              </a:ext>
            </a:extLst>
          </p:cNvPr>
          <p:cNvCxnSpPr>
            <a:cxnSpLocks/>
          </p:cNvCxnSpPr>
          <p:nvPr/>
        </p:nvCxnSpPr>
        <p:spPr>
          <a:xfrm flipH="1">
            <a:off x="3051544" y="5851367"/>
            <a:ext cx="3479870" cy="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B1437D-4650-E8B0-E7B6-8D8BBC8AB3D4}"/>
              </a:ext>
            </a:extLst>
          </p:cNvPr>
          <p:cNvSpPr txBox="1"/>
          <p:nvPr/>
        </p:nvSpPr>
        <p:spPr>
          <a:xfrm>
            <a:off x="5130452" y="5952034"/>
            <a:ext cx="1400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Distribution of IPCC AR6 scenarios in categories </a:t>
            </a:r>
            <a:r>
              <a:rPr lang="en-US" sz="1100" dirty="0">
                <a:solidFill>
                  <a:srgbClr val="C99BA8"/>
                </a:solidFill>
              </a:rPr>
              <a:t>C1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AABDB0"/>
                </a:solidFill>
              </a:rPr>
              <a:t>C2</a:t>
            </a:r>
            <a:r>
              <a:rPr lang="en-US" sz="1100" dirty="0"/>
              <a:t>, and </a:t>
            </a:r>
            <a:r>
              <a:rPr lang="en-US" sz="1100" dirty="0">
                <a:solidFill>
                  <a:srgbClr val="8B94C3"/>
                </a:solidFill>
              </a:rPr>
              <a:t>C3</a:t>
            </a:r>
            <a:endParaRPr lang="en-AT" sz="1100" dirty="0">
              <a:solidFill>
                <a:srgbClr val="8B94C3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462AEB-BDC8-9A34-84E2-3BA93303C73D}"/>
              </a:ext>
            </a:extLst>
          </p:cNvPr>
          <p:cNvCxnSpPr>
            <a:cxnSpLocks/>
          </p:cNvCxnSpPr>
          <p:nvPr/>
        </p:nvCxnSpPr>
        <p:spPr>
          <a:xfrm>
            <a:off x="6655981" y="5851367"/>
            <a:ext cx="3072811" cy="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7C9E2-0759-7A70-A1DD-267E3C3BF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70" t="7227" r="13839"/>
          <a:stretch>
            <a:fillRect/>
          </a:stretch>
        </p:blipFill>
        <p:spPr>
          <a:xfrm>
            <a:off x="2484153" y="2398532"/>
            <a:ext cx="7351776" cy="3076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72199-5096-2D50-DA25-3D23F8A6E6E7}"/>
              </a:ext>
            </a:extLst>
          </p:cNvPr>
          <p:cNvSpPr txBox="1"/>
          <p:nvPr/>
        </p:nvSpPr>
        <p:spPr>
          <a:xfrm>
            <a:off x="7737608" y="5919459"/>
            <a:ext cx="22421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Range of vetted 2025 scenarios for category </a:t>
            </a:r>
            <a:r>
              <a:rPr lang="en-US" sz="1100" dirty="0">
                <a:solidFill>
                  <a:srgbClr val="577D63"/>
                </a:solidFill>
              </a:rPr>
              <a:t>GW2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577D63"/>
                </a:solidFill>
              </a:rPr>
              <a:t>(below 1.7°C) </a:t>
            </a:r>
            <a:r>
              <a:rPr lang="en-US" sz="1100" dirty="0"/>
              <a:t>and </a:t>
            </a:r>
            <a:r>
              <a:rPr lang="en-US" sz="1100" dirty="0">
                <a:solidFill>
                  <a:srgbClr val="818ABD"/>
                </a:solidFill>
              </a:rPr>
              <a:t>GW3 (likely below 2°C)</a:t>
            </a:r>
            <a:endParaRPr lang="en-AT" sz="1100" dirty="0">
              <a:solidFill>
                <a:srgbClr val="818ABD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DD165B-05D1-FD69-0928-64FED9AD29B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9163665" y="2718582"/>
            <a:ext cx="1110657" cy="8701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9D5572-704A-14B8-8D51-F8903216F59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9517626" y="2718582"/>
            <a:ext cx="756696" cy="7104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CE5D-3A3D-5722-4196-0B8C69B0334E}"/>
              </a:ext>
            </a:extLst>
          </p:cNvPr>
          <p:cNvSpPr txBox="1"/>
          <p:nvPr/>
        </p:nvSpPr>
        <p:spPr>
          <a:xfrm>
            <a:off x="10274322" y="2518527"/>
            <a:ext cx="163235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Feasible and sustainable scenarios</a:t>
            </a:r>
            <a:endParaRPr lang="en-AT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2A5FCD-7CA8-422A-5304-315503E68138}"/>
              </a:ext>
            </a:extLst>
          </p:cNvPr>
          <p:cNvSpPr txBox="1"/>
          <p:nvPr/>
        </p:nvSpPr>
        <p:spPr>
          <a:xfrm>
            <a:off x="9772805" y="3387687"/>
            <a:ext cx="166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Dots indicate the sub-range of scenarios that bring back warming to below 1.5C by the end of the century</a:t>
            </a:r>
            <a:endParaRPr lang="en-AT" sz="900" dirty="0"/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31DFD1F9-8D4B-80FF-07D4-2A37D37D457B}"/>
              </a:ext>
            </a:extLst>
          </p:cNvPr>
          <p:cNvSpPr/>
          <p:nvPr/>
        </p:nvSpPr>
        <p:spPr>
          <a:xfrm>
            <a:off x="9696546" y="3421877"/>
            <a:ext cx="108958" cy="60070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5359A-6A9B-CE2D-DCD8-125B31EB1E54}"/>
              </a:ext>
            </a:extLst>
          </p:cNvPr>
          <p:cNvSpPr txBox="1"/>
          <p:nvPr/>
        </p:nvSpPr>
        <p:spPr>
          <a:xfrm>
            <a:off x="14904" y="648141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1787563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340ED-2ABD-E754-D8EA-E295AF28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DE32D-1E79-B2FF-50D8-3BA01DC59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6" y="1022568"/>
            <a:ext cx="11425428" cy="55123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D3A9203-1011-B428-101B-20B2B8C6DD0D}"/>
              </a:ext>
            </a:extLst>
          </p:cNvPr>
          <p:cNvSpPr/>
          <p:nvPr/>
        </p:nvSpPr>
        <p:spPr>
          <a:xfrm>
            <a:off x="0" y="0"/>
            <a:ext cx="12177096" cy="923331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BCFC3B-A6EC-0101-34D4-BB47ED917A77}"/>
              </a:ext>
            </a:extLst>
          </p:cNvPr>
          <p:cNvSpPr txBox="1"/>
          <p:nvPr/>
        </p:nvSpPr>
        <p:spPr>
          <a:xfrm>
            <a:off x="1595543" y="188042"/>
            <a:ext cx="9334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Main scenario benchmarks</a:t>
            </a:r>
            <a:endParaRPr lang="en-US" sz="40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6A26603-DF58-0595-6E16-2FF766CA21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777" y="108721"/>
            <a:ext cx="653279" cy="653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1BBF4-DA79-4312-F5A4-DD6210B1F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3533" y="1554424"/>
            <a:ext cx="8681277" cy="4524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38F665-8B87-0C1D-FDDA-7055ADA8759F}"/>
              </a:ext>
            </a:extLst>
          </p:cNvPr>
          <p:cNvSpPr txBox="1"/>
          <p:nvPr/>
        </p:nvSpPr>
        <p:spPr>
          <a:xfrm rot="20732156">
            <a:off x="811871" y="2556287"/>
            <a:ext cx="1080365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200" b="0" i="1" dirty="0">
                <a:solidFill>
                  <a:srgbClr val="000000"/>
                </a:solidFill>
                <a:effectLst/>
                <a:latin typeface="Source Sans 3"/>
              </a:rPr>
              <a:t>"Mitigation benchmarks from the 2025 community update of global emissions pathways"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ource Sans 3"/>
              </a:rPr>
              <a:t> (Riahi et al., submitted).</a:t>
            </a:r>
          </a:p>
          <a:p>
            <a:pPr>
              <a:buNone/>
            </a:pPr>
            <a:r>
              <a:rPr lang="en-US" sz="3200" b="0" i="0" dirty="0">
                <a:effectLst/>
                <a:latin typeface="Source Sans 3"/>
                <a:hlinkClick r:id="rId7"/>
              </a:rPr>
              <a:t>https://doi.org/10.21203/rs.3.rs-8891091/v1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DEFB0-31F5-4BD9-C260-D97809142E27}"/>
              </a:ext>
            </a:extLst>
          </p:cNvPr>
          <p:cNvSpPr txBox="1"/>
          <p:nvPr/>
        </p:nvSpPr>
        <p:spPr>
          <a:xfrm>
            <a:off x="14904" y="648141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1496383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DACA0-38DC-68ED-B552-F3A850FC5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DFC7666-B498-4BA1-25A3-D67633B48039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8C8844-280B-E34D-E122-DDC854BC55FA}"/>
              </a:ext>
            </a:extLst>
          </p:cNvPr>
          <p:cNvSpPr txBox="1"/>
          <p:nvPr/>
        </p:nvSpPr>
        <p:spPr>
          <a:xfrm>
            <a:off x="1421298" y="404340"/>
            <a:ext cx="933450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SCI Activities in 2026</a:t>
            </a:r>
            <a:endParaRPr lang="en-US" sz="4800" b="1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45AA36-EF90-F144-975D-DA589BF8496B}"/>
              </a:ext>
            </a:extLst>
          </p:cNvPr>
          <p:cNvSpPr txBox="1">
            <a:spLocks/>
          </p:cNvSpPr>
          <p:nvPr/>
        </p:nvSpPr>
        <p:spPr>
          <a:xfrm>
            <a:off x="697708" y="1984555"/>
            <a:ext cx="11035241" cy="4559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7B77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ptos" panose="020B0004020202020204"/>
              </a:rPr>
              <a:t>Expand with national scenarios, and new global scenarios</a:t>
            </a:r>
            <a:br>
              <a:rPr lang="en-US" sz="2800" dirty="0">
                <a:solidFill>
                  <a:prstClr val="black"/>
                </a:solidFill>
                <a:latin typeface="Aptos" panose="020B0004020202020204"/>
              </a:rPr>
            </a:br>
            <a:endParaRPr lang="en-US" sz="2800" dirty="0">
              <a:solidFill>
                <a:prstClr val="black"/>
              </a:solidFill>
              <a:latin typeface="Aptos" panose="020B0004020202020204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ptos" panose="020B0004020202020204"/>
              </a:rPr>
              <a:t>New Methods: weighting &amp; conditionality, equity checker</a:t>
            </a:r>
            <a:br>
              <a:rPr lang="en-US" sz="2800" dirty="0">
                <a:solidFill>
                  <a:prstClr val="black"/>
                </a:solidFill>
                <a:latin typeface="Aptos" panose="020B0004020202020204"/>
              </a:rPr>
            </a:br>
            <a:endParaRPr lang="en-US" sz="2800" dirty="0">
              <a:solidFill>
                <a:prstClr val="black"/>
              </a:solidFill>
              <a:latin typeface="Aptos" panose="020B0004020202020204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67B77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ptos" panose="020B0004020202020204"/>
              </a:rPr>
              <a:t>Sectoral benchmarks for the industry, buildings and mobility sectors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765C29-B055-1309-FF0E-E12FF1B3BC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925" y="398999"/>
            <a:ext cx="653279" cy="653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C31E89-D86A-CA5F-D071-B603059A2E04}"/>
              </a:ext>
            </a:extLst>
          </p:cNvPr>
          <p:cNvSpPr txBox="1"/>
          <p:nvPr/>
        </p:nvSpPr>
        <p:spPr>
          <a:xfrm>
            <a:off x="14904" y="648141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0099074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7EF1-44EE-4FCB-EA0E-50F96E6D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74E5B43-91C6-377E-136B-0082D71EABCA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75BBC54-A963-90AD-FE73-B64B0964DF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97E6BAE-5035-9374-849B-AD764AF2BF41}"/>
              </a:ext>
            </a:extLst>
          </p:cNvPr>
          <p:cNvSpPr txBox="1"/>
          <p:nvPr/>
        </p:nvSpPr>
        <p:spPr>
          <a:xfrm>
            <a:off x="1261957" y="-26974"/>
            <a:ext cx="24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1D3FFC-3B65-0DFB-66EC-3684DB07016E}"/>
              </a:ext>
            </a:extLst>
          </p:cNvPr>
          <p:cNvSpPr txBox="1"/>
          <p:nvPr/>
        </p:nvSpPr>
        <p:spPr>
          <a:xfrm>
            <a:off x="39436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Presentation outline</a:t>
            </a:r>
            <a:endParaRPr lang="en-US" sz="5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588BF-E3FA-3426-D7EF-005B82F4A20B}"/>
              </a:ext>
            </a:extLst>
          </p:cNvPr>
          <p:cNvSpPr txBox="1"/>
          <p:nvPr/>
        </p:nvSpPr>
        <p:spPr>
          <a:xfrm>
            <a:off x="1110148" y="2427560"/>
            <a:ext cx="9956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4000" b="1" dirty="0"/>
              <a:t>Problem statement</a:t>
            </a:r>
            <a:br>
              <a:rPr lang="en-US" sz="4000" b="1" dirty="0"/>
            </a:br>
            <a:endParaRPr lang="en-US" sz="4000" b="1" dirty="0"/>
          </a:p>
          <a:p>
            <a:pPr marL="571500" indent="-5715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4000" b="1" dirty="0"/>
              <a:t>The Scenario Compass Initiative</a:t>
            </a:r>
            <a:br>
              <a:rPr lang="en-US" sz="4000" b="1" dirty="0"/>
            </a:br>
            <a:endParaRPr lang="en-US" sz="4000" b="1" dirty="0"/>
          </a:p>
          <a:p>
            <a:pPr marL="571500" indent="-5715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4000" b="1" dirty="0"/>
              <a:t>Updated global mitigation benchmarks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A800B-7EC4-B623-CE84-01574AE305BB}"/>
              </a:ext>
            </a:extLst>
          </p:cNvPr>
          <p:cNvSpPr txBox="1"/>
          <p:nvPr/>
        </p:nvSpPr>
        <p:spPr>
          <a:xfrm>
            <a:off x="14904" y="648141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276303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D4ED1-560A-DEFA-6813-1D59565B3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9A6838-C175-21B1-BB47-F2889E08771E}"/>
              </a:ext>
            </a:extLst>
          </p:cNvPr>
          <p:cNvSpPr txBox="1"/>
          <p:nvPr/>
        </p:nvSpPr>
        <p:spPr>
          <a:xfrm>
            <a:off x="10131545" y="6581001"/>
            <a:ext cx="21163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Grant ID: G-2023-201305841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E70B717-04C2-0C0A-E40F-2A2CB05B8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308" y="5704113"/>
            <a:ext cx="2568192" cy="10944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89E3D7-6619-5124-109F-D1DE8488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57" y="5765800"/>
            <a:ext cx="2750250" cy="10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3961AAA-3256-ECD4-5D2C-F4E2EE90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01" y="5704113"/>
            <a:ext cx="3908582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CF0C914-E448-9560-A16D-C585547DCAFA}"/>
              </a:ext>
            </a:extLst>
          </p:cNvPr>
          <p:cNvSpPr/>
          <p:nvPr/>
        </p:nvSpPr>
        <p:spPr>
          <a:xfrm>
            <a:off x="7452" y="635000"/>
            <a:ext cx="12177096" cy="5003800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21281F-6914-B0B0-4949-36257A9B2740}"/>
              </a:ext>
            </a:extLst>
          </p:cNvPr>
          <p:cNvGrpSpPr/>
          <p:nvPr/>
        </p:nvGrpSpPr>
        <p:grpSpPr>
          <a:xfrm>
            <a:off x="2325226" y="2299617"/>
            <a:ext cx="8280051" cy="1323439"/>
            <a:chOff x="4848947" y="2309044"/>
            <a:chExt cx="8280051" cy="132343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BC42F9C-7E53-CDC5-25AE-8F4DAAA228F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48947" y="2360008"/>
              <a:ext cx="1272475" cy="127247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21ADCF-C2A6-D488-4F1E-7F54C5536B89}"/>
                </a:ext>
              </a:extLst>
            </p:cNvPr>
            <p:cNvSpPr txBox="1"/>
            <p:nvPr/>
          </p:nvSpPr>
          <p:spPr>
            <a:xfrm>
              <a:off x="6576274" y="2309044"/>
              <a:ext cx="65527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</a:rPr>
                <a:t>Thank you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8AE607-2B3B-4BD6-ED52-3AD44A2222AC}"/>
              </a:ext>
            </a:extLst>
          </p:cNvPr>
          <p:cNvSpPr txBox="1"/>
          <p:nvPr/>
        </p:nvSpPr>
        <p:spPr>
          <a:xfrm>
            <a:off x="3448240" y="3813628"/>
            <a:ext cx="6124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Want to know more?</a:t>
            </a:r>
          </a:p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Join the pop-up event at X224, IIASA booth,</a:t>
            </a:r>
          </a:p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12:00 – 13:00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450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D8403-CFF8-96A2-B432-40A46B0D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4D8DF8F-0AE3-726F-A713-DA82E4D5B3E9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7CD59-7A38-FC21-7961-C26CDA8FEA2E}"/>
              </a:ext>
            </a:extLst>
          </p:cNvPr>
          <p:cNvSpPr txBox="1"/>
          <p:nvPr/>
        </p:nvSpPr>
        <p:spPr>
          <a:xfrm>
            <a:off x="961726" y="395287"/>
            <a:ext cx="1026854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Interpreting benchmarks requires care</a:t>
            </a:r>
          </a:p>
          <a:p>
            <a:pPr algn="ctr"/>
            <a:endParaRPr lang="en-US" sz="4400" b="1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F9326-A1CB-F2AB-5642-E02E62865B27}"/>
              </a:ext>
            </a:extLst>
          </p:cNvPr>
          <p:cNvSpPr txBox="1"/>
          <p:nvPr/>
        </p:nvSpPr>
        <p:spPr>
          <a:xfrm>
            <a:off x="651141" y="1550362"/>
            <a:ext cx="99568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endParaRPr lang="en-US" sz="2400" b="1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D90CE3-90C7-5EA4-6A85-23328525D046}"/>
              </a:ext>
            </a:extLst>
          </p:cNvPr>
          <p:cNvSpPr txBox="1">
            <a:spLocks/>
          </p:cNvSpPr>
          <p:nvPr/>
        </p:nvSpPr>
        <p:spPr>
          <a:xfrm>
            <a:off x="651141" y="1695210"/>
            <a:ext cx="10515600" cy="5307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3200"/>
              <a:t>Benchmarks reflect </a:t>
            </a:r>
            <a:r>
              <a:rPr lang="en-US" sz="3200" b="1"/>
              <a:t>reported model outputs</a:t>
            </a:r>
            <a:r>
              <a:rPr lang="en-US" sz="3200"/>
              <a:t>, not necessarily the full space of conceivable futures</a:t>
            </a:r>
          </a:p>
          <a:p>
            <a:pPr marL="457200" indent="-457200" algn="l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3200"/>
              <a:t>Benchmarks are </a:t>
            </a:r>
            <a:r>
              <a:rPr lang="en-US" sz="3200" b="1"/>
              <a:t>dynamic</a:t>
            </a:r>
            <a:r>
              <a:rPr lang="en-US" sz="3200"/>
              <a:t> and depend on action over the next years</a:t>
            </a:r>
          </a:p>
          <a:p>
            <a:pPr marL="457200" indent="-457200" algn="l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3200"/>
              <a:t>Benchmarks indicate </a:t>
            </a:r>
            <a:r>
              <a:rPr lang="en-US" sz="3200" b="1"/>
              <a:t>conditional feasibility</a:t>
            </a:r>
            <a:r>
              <a:rPr lang="en-US" sz="3200"/>
              <a:t>, not guaranteed policy achievability</a:t>
            </a:r>
          </a:p>
          <a:p>
            <a:pPr marL="457200" indent="-457200" algn="l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3200"/>
              <a:t>Need to increase </a:t>
            </a:r>
            <a:r>
              <a:rPr lang="en-US" sz="3200" b="1"/>
              <a:t>diversity of model representation </a:t>
            </a:r>
            <a:r>
              <a:rPr lang="en-US" sz="3200"/>
              <a:t>at the low end of the spectrum (1.5C scenarios) </a:t>
            </a:r>
            <a:r>
              <a:rPr lang="en-US" sz="3200">
                <a:sym typeface="Wingdings" panose="05000000000000000000" pitchFamily="2" charset="2"/>
              </a:rPr>
              <a:t> encourage inclusive MIPs</a:t>
            </a:r>
            <a:endParaRPr lang="en-US" sz="3200"/>
          </a:p>
          <a:p>
            <a:pPr marL="457200" indent="-457200" algn="l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3200"/>
              <a:t>Limited diversity of </a:t>
            </a:r>
            <a:r>
              <a:rPr lang="en-US" sz="3200" b="1"/>
              <a:t>underlying narratives</a:t>
            </a:r>
            <a:r>
              <a:rPr lang="en-US" sz="3200"/>
              <a:t> constrains interpretation, despite wide quantitative ranges</a:t>
            </a:r>
          </a:p>
          <a:p>
            <a:pPr marL="457200" indent="-457200" algn="l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3200"/>
              <a:t>Benchmarks are conditional on the </a:t>
            </a:r>
            <a:r>
              <a:rPr lang="en-US" sz="3200" b="1"/>
              <a:t>dimensions for feasibility and sustainability </a:t>
            </a:r>
            <a:r>
              <a:rPr lang="en-US" sz="3200"/>
              <a:t>and thresholds (users can do their own analysis)</a:t>
            </a:r>
          </a:p>
          <a:p>
            <a:pPr marL="457200" indent="-457200" algn="l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3200" b="1"/>
              <a:t>Reporting</a:t>
            </a:r>
            <a:r>
              <a:rPr lang="en-US" sz="3200"/>
              <a:t> of land use and CDR requires more attention</a:t>
            </a:r>
          </a:p>
          <a:p>
            <a:pPr marL="457200" indent="-457200" algn="l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3200" i="1"/>
              <a:t>Results depend on </a:t>
            </a:r>
            <a:r>
              <a:rPr lang="en-US" sz="3200" b="1" i="1"/>
              <a:t>model structures and shared assumptions</a:t>
            </a:r>
            <a:r>
              <a:rPr lang="en-US" sz="3200" i="1"/>
              <a:t>, including technology availability and governance effectiveness</a:t>
            </a:r>
          </a:p>
          <a:p>
            <a:pPr marL="457200" indent="-457200" algn="l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3200" i="1"/>
              <a:t>The scenario ensemble is influenced by </a:t>
            </a:r>
            <a:r>
              <a:rPr lang="en-US" sz="3200" b="1" i="1"/>
              <a:t>research focus and reporting incentives</a:t>
            </a:r>
            <a:r>
              <a:rPr lang="en-US" sz="3200" i="1"/>
              <a:t>, potentially biasing coverage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T" sz="32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BD4F023-72EC-5516-ABFA-F71988450E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361" y="431216"/>
            <a:ext cx="653279" cy="6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8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2E0C-A6FE-9180-90FE-254A1F45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2B7B19-D398-D6ED-6181-1A90509F76F4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787A63F-9AFD-B28C-C3D8-98A763E5E3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9A5B09-D121-49E1-F9C8-B3A75C0C1003}"/>
              </a:ext>
            </a:extLst>
          </p:cNvPr>
          <p:cNvSpPr txBox="1"/>
          <p:nvPr/>
        </p:nvSpPr>
        <p:spPr>
          <a:xfrm>
            <a:off x="1261957" y="-26974"/>
            <a:ext cx="24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F8F380-505F-CB4A-3CB1-99946A89439C}"/>
              </a:ext>
            </a:extLst>
          </p:cNvPr>
          <p:cNvSpPr txBox="1"/>
          <p:nvPr/>
        </p:nvSpPr>
        <p:spPr>
          <a:xfrm>
            <a:off x="39436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Presentation outline</a:t>
            </a:r>
            <a:endParaRPr lang="en-US" sz="5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BAB0C-C3F3-F55D-11B2-0833997C6235}"/>
              </a:ext>
            </a:extLst>
          </p:cNvPr>
          <p:cNvSpPr txBox="1"/>
          <p:nvPr/>
        </p:nvSpPr>
        <p:spPr>
          <a:xfrm>
            <a:off x="1110148" y="2427560"/>
            <a:ext cx="9956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4000" b="1" dirty="0"/>
              <a:t>Problem statement</a:t>
            </a:r>
            <a:br>
              <a:rPr lang="en-US" sz="4000" b="1" dirty="0"/>
            </a:br>
            <a:endParaRPr lang="en-US" sz="4000" b="1" dirty="0"/>
          </a:p>
          <a:p>
            <a:pPr marL="571500" indent="-5715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4000" b="1" dirty="0"/>
              <a:t>The Scenario Compass Initiative</a:t>
            </a:r>
            <a:br>
              <a:rPr lang="en-US" sz="4000" b="1" dirty="0"/>
            </a:br>
            <a:endParaRPr lang="en-US" sz="4000" b="1" dirty="0"/>
          </a:p>
          <a:p>
            <a:pPr marL="571500" indent="-5715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US" sz="4000" b="1" dirty="0"/>
              <a:t>Updated global mitigation benchmarks</a:t>
            </a:r>
          </a:p>
        </p:txBody>
      </p:sp>
      <p:pic>
        <p:nvPicPr>
          <p:cNvPr id="22" name="Graphic 21" descr="Lights On with solid fill">
            <a:extLst>
              <a:ext uri="{FF2B5EF4-FFF2-40B4-BE49-F238E27FC236}">
                <a16:creationId xmlns:a16="http://schemas.microsoft.com/office/drawing/2014/main" id="{36CCB633-54E8-E13E-5DE6-E2E04A2F0D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3935" y="8752751"/>
            <a:ext cx="914400" cy="914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EC8368A-FFF1-4CBF-9F43-99FA8761F0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5860" y="7056004"/>
            <a:ext cx="1272475" cy="1272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8859E-470C-4B21-224C-E1AF4D6CE2F5}"/>
              </a:ext>
            </a:extLst>
          </p:cNvPr>
          <p:cNvSpPr txBox="1"/>
          <p:nvPr/>
        </p:nvSpPr>
        <p:spPr>
          <a:xfrm>
            <a:off x="136210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Scenario Users Struggle</a:t>
            </a:r>
            <a:endParaRPr lang="en-US" sz="5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F46A1-93A7-29B1-9FF6-E8FACB22C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5162" y="1835057"/>
            <a:ext cx="5476477" cy="43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969CB-4E5A-DB0E-55F0-4E7A7EDB56F6}"/>
              </a:ext>
            </a:extLst>
          </p:cNvPr>
          <p:cNvSpPr txBox="1"/>
          <p:nvPr/>
        </p:nvSpPr>
        <p:spPr>
          <a:xfrm>
            <a:off x="14904" y="6481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2949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7ADCC-C890-BE43-A134-B08F70730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5B73AF3-65DD-8C67-CB72-6D3FF1CE8E3A}"/>
              </a:ext>
            </a:extLst>
          </p:cNvPr>
          <p:cNvSpPr/>
          <p:nvPr/>
        </p:nvSpPr>
        <p:spPr>
          <a:xfrm>
            <a:off x="0" y="0"/>
            <a:ext cx="12177096" cy="923331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5CB247-B7CA-C991-7582-03566F277D7B}"/>
              </a:ext>
            </a:extLst>
          </p:cNvPr>
          <p:cNvSpPr txBox="1"/>
          <p:nvPr/>
        </p:nvSpPr>
        <p:spPr>
          <a:xfrm>
            <a:off x="1595543" y="283292"/>
            <a:ext cx="93345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Figure SI.2: All benchmarks</a:t>
            </a:r>
            <a:endParaRPr lang="en-US" sz="2400" b="1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2008D0-5FDC-AE80-39E9-D6E075E2F9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77" y="108721"/>
            <a:ext cx="653279" cy="6532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35C0A6-22BF-E126-1D9B-57924EA17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354" y="923331"/>
            <a:ext cx="7198877" cy="57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4083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3201F-E723-0D69-D10F-FB1803450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20D8D09-91D1-400B-E325-D7474D3BEF3D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C6B3780-B16B-E141-0E29-D1A61FDB95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1B6628-FB43-40AB-98FB-52CE534AA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331" y="1594712"/>
            <a:ext cx="7636669" cy="5151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912217-BF5C-4594-98B3-AEDCB9A7B429}"/>
              </a:ext>
            </a:extLst>
          </p:cNvPr>
          <p:cNvSpPr txBox="1"/>
          <p:nvPr/>
        </p:nvSpPr>
        <p:spPr>
          <a:xfrm>
            <a:off x="144246" y="1664487"/>
            <a:ext cx="37474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67B776"/>
              </a:buClr>
              <a:defRPr/>
            </a:pPr>
            <a:r>
              <a:rPr lang="en-US" sz="2000" b="1">
                <a:solidFill>
                  <a:prstClr val="black"/>
                </a:solidFill>
                <a:latin typeface="Aptos" panose="020B0004020202020204"/>
              </a:rPr>
              <a:t>Overview of vetting criteria related to … </a:t>
            </a:r>
          </a:p>
          <a:p>
            <a:pPr marL="342900" indent="-342900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Aptos" panose="020B0004020202020204"/>
              </a:rPr>
              <a:t>near-term feasibility/</a:t>
            </a:r>
            <a:br>
              <a:rPr lang="en-US" sz="2000">
                <a:solidFill>
                  <a:prstClr val="black"/>
                </a:solidFill>
                <a:latin typeface="Aptos" panose="020B0004020202020204"/>
              </a:rPr>
            </a:br>
            <a:r>
              <a:rPr lang="en-US" sz="2000">
                <a:solidFill>
                  <a:prstClr val="black"/>
                </a:solidFill>
                <a:latin typeface="Aptos" panose="020B0004020202020204"/>
              </a:rPr>
              <a:t>plausibility concerns</a:t>
            </a:r>
          </a:p>
          <a:p>
            <a:pPr marL="342900" indent="-342900">
              <a:spcAft>
                <a:spcPts val="600"/>
              </a:spcAft>
              <a:buClr>
                <a:srgbClr val="67B776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Aptos" panose="020B0004020202020204"/>
              </a:rPr>
              <a:t>sustainability concerns</a:t>
            </a:r>
            <a:endParaRPr lang="en-DE" sz="2000">
              <a:solidFill>
                <a:prstClr val="black"/>
              </a:solidFill>
              <a:latin typeface="Aptos" panose="020B00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BB6E2-A290-4E6F-97CD-F3B159E46AE0}"/>
              </a:ext>
            </a:extLst>
          </p:cNvPr>
          <p:cNvSpPr/>
          <p:nvPr/>
        </p:nvSpPr>
        <p:spPr>
          <a:xfrm>
            <a:off x="4142025" y="4091620"/>
            <a:ext cx="7386320" cy="439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F4BA87-6ECD-4BFB-ABE1-24F140166BEC}"/>
              </a:ext>
            </a:extLst>
          </p:cNvPr>
          <p:cNvSpPr/>
          <p:nvPr/>
        </p:nvSpPr>
        <p:spPr>
          <a:xfrm>
            <a:off x="4142025" y="4531360"/>
            <a:ext cx="7386320" cy="439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19BE69-4277-421D-8391-6395F4DEAD0D}"/>
              </a:ext>
            </a:extLst>
          </p:cNvPr>
          <p:cNvSpPr/>
          <p:nvPr/>
        </p:nvSpPr>
        <p:spPr>
          <a:xfrm>
            <a:off x="4142025" y="6024880"/>
            <a:ext cx="7386320" cy="439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1F63A-09F6-4590-9A6C-5EA98D680170}"/>
              </a:ext>
            </a:extLst>
          </p:cNvPr>
          <p:cNvSpPr/>
          <p:nvPr/>
        </p:nvSpPr>
        <p:spPr>
          <a:xfrm>
            <a:off x="4142025" y="2766380"/>
            <a:ext cx="7386320" cy="439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916B3-CCFF-7865-7AC4-EDFF3EC8D7B1}"/>
              </a:ext>
            </a:extLst>
          </p:cNvPr>
          <p:cNvSpPr txBox="1"/>
          <p:nvPr/>
        </p:nvSpPr>
        <p:spPr>
          <a:xfrm>
            <a:off x="2020637" y="275271"/>
            <a:ext cx="933450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Basic checks</a:t>
            </a:r>
            <a:r>
              <a:rPr lang="en-US" sz="5400" b="1">
                <a:solidFill>
                  <a:prstClr val="white"/>
                </a:solidFill>
                <a:latin typeface="Aptos" panose="020B0004020202020204"/>
              </a:rPr>
              <a:t> and "flagging"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692264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B614-80BB-B2EE-0904-D393A7601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EE9159B-75C7-7227-C5B8-EA3F275D2DCC}"/>
              </a:ext>
            </a:extLst>
          </p:cNvPr>
          <p:cNvSpPr/>
          <p:nvPr/>
        </p:nvSpPr>
        <p:spPr>
          <a:xfrm>
            <a:off x="0" y="0"/>
            <a:ext cx="12177096" cy="923331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FCB766-6458-32A7-4029-B44E19CCB7C8}"/>
              </a:ext>
            </a:extLst>
          </p:cNvPr>
          <p:cNvSpPr txBox="1"/>
          <p:nvPr/>
        </p:nvSpPr>
        <p:spPr>
          <a:xfrm>
            <a:off x="1595543" y="283292"/>
            <a:ext cx="93345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Scenario collection, vetting, and resulting emission trajectories</a:t>
            </a:r>
            <a:endParaRPr lang="en-US" sz="2400" b="1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0B799D-0141-7CB4-960B-98DAB65641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77" y="108721"/>
            <a:ext cx="653279" cy="6532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D25612-FCB6-642A-5BB1-3F0C22F04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457" y="923331"/>
            <a:ext cx="8052672" cy="581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807DE4-32AC-D264-87EF-B29C84105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212" y="1601787"/>
            <a:ext cx="6992296" cy="49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6003B4-F4AB-B60B-790D-3E621E7E2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82340" y="923331"/>
            <a:ext cx="3955118" cy="57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93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8607E-D982-747E-39CB-193AD72F8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F711ED9-D4FD-6805-CE6C-100E448EC85A}"/>
              </a:ext>
            </a:extLst>
          </p:cNvPr>
          <p:cNvSpPr/>
          <p:nvPr/>
        </p:nvSpPr>
        <p:spPr>
          <a:xfrm>
            <a:off x="0" y="0"/>
            <a:ext cx="12177096" cy="923331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8B6C2E-48E1-BABD-FD7F-72A15D5E5A16}"/>
              </a:ext>
            </a:extLst>
          </p:cNvPr>
          <p:cNvSpPr txBox="1"/>
          <p:nvPr/>
        </p:nvSpPr>
        <p:spPr>
          <a:xfrm>
            <a:off x="1595543" y="188042"/>
            <a:ext cx="9334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Main scenario benchmarks</a:t>
            </a:r>
            <a:endParaRPr lang="en-US" sz="4000" b="1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52E92DA-8FDF-D143-513A-1DF232C489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77" y="108721"/>
            <a:ext cx="653279" cy="653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0395A-5A1E-7F24-9337-F367522AE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3533" y="1554424"/>
            <a:ext cx="8681277" cy="452431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847A46-646A-C4DE-FD78-7BF8AF908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6077" r="13249"/>
          <a:stretch>
            <a:fillRect/>
          </a:stretch>
        </p:blipFill>
        <p:spPr bwMode="auto">
          <a:xfrm>
            <a:off x="681252" y="1952893"/>
            <a:ext cx="10537145" cy="44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ED206-A7C9-76C2-5D12-1AF46B05E937}"/>
              </a:ext>
            </a:extLst>
          </p:cNvPr>
          <p:cNvSpPr txBox="1"/>
          <p:nvPr/>
        </p:nvSpPr>
        <p:spPr>
          <a:xfrm>
            <a:off x="2390676" y="1231258"/>
            <a:ext cx="711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Transitioning away from fossil fuels</a:t>
            </a:r>
            <a:endParaRPr lang="en-AT" sz="3600" dirty="0"/>
          </a:p>
        </p:txBody>
      </p:sp>
    </p:spTree>
    <p:extLst>
      <p:ext uri="{BB962C8B-B14F-4D97-AF65-F5344CB8AC3E}">
        <p14:creationId xmlns:p14="http://schemas.microsoft.com/office/powerpoint/2010/main" val="200905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B9D37-9941-5C02-BCBE-C7AAC6797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0AB450-3E4D-797B-58F2-BA2EF9977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25" y="1028249"/>
            <a:ext cx="6408261" cy="566138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42D76F-5453-13BC-60FB-3FFC5A6DE374}"/>
              </a:ext>
            </a:extLst>
          </p:cNvPr>
          <p:cNvSpPr/>
          <p:nvPr/>
        </p:nvSpPr>
        <p:spPr>
          <a:xfrm>
            <a:off x="0" y="0"/>
            <a:ext cx="12177096" cy="923331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788A0A-3064-1E77-19FE-62265FE8F896}"/>
              </a:ext>
            </a:extLst>
          </p:cNvPr>
          <p:cNvSpPr txBox="1"/>
          <p:nvPr/>
        </p:nvSpPr>
        <p:spPr>
          <a:xfrm>
            <a:off x="1576493" y="181750"/>
            <a:ext cx="93345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Socio-economic scenario drivers</a:t>
            </a:r>
            <a:endParaRPr lang="en-US" sz="36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2DDD-2FA4-560C-7F3A-129E52B78F98}"/>
              </a:ext>
            </a:extLst>
          </p:cNvPr>
          <p:cNvSpPr txBox="1"/>
          <p:nvPr/>
        </p:nvSpPr>
        <p:spPr>
          <a:xfrm>
            <a:off x="320664" y="1726081"/>
            <a:ext cx="4624875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Most scenarios assume </a:t>
            </a:r>
            <a:r>
              <a:rPr lang="en-GB" sz="1600" b="1">
                <a:ea typeface="+mn-lt"/>
                <a:cs typeface="+mn-lt"/>
              </a:rPr>
              <a:t>continued global income growth</a:t>
            </a:r>
            <a:r>
              <a:rPr lang="en-GB" sz="1600">
                <a:ea typeface="+mn-lt"/>
                <a:cs typeface="+mn-lt"/>
              </a:rPr>
              <a:t> ​</a:t>
            </a:r>
            <a:br>
              <a:rPr lang="en-GB" sz="1600">
                <a:ea typeface="+mn-lt"/>
                <a:cs typeface="+mn-lt"/>
              </a:rPr>
            </a:br>
            <a:endParaRPr lang="en-GB" sz="1600">
              <a:ea typeface="+mn-lt"/>
              <a:cs typeface="+mn-lt"/>
            </a:endParaRP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Global average income over the course of the century typically </a:t>
            </a:r>
            <a:r>
              <a:rPr lang="en-GB" sz="1600" b="1">
                <a:ea typeface="+mn-lt"/>
                <a:cs typeface="+mn-lt"/>
              </a:rPr>
              <a:t>exceeds today’s EU levels</a:t>
            </a:r>
            <a:r>
              <a:rPr lang="en-GB" sz="1600">
                <a:ea typeface="+mn-lt"/>
                <a:cs typeface="+mn-lt"/>
              </a:rPr>
              <a:t>, and often </a:t>
            </a:r>
            <a:r>
              <a:rPr lang="en-GB" sz="1600" b="1">
                <a:ea typeface="+mn-lt"/>
                <a:cs typeface="+mn-lt"/>
              </a:rPr>
              <a:t>today’s US levels</a:t>
            </a: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 b="1">
                <a:ea typeface="+mn-lt"/>
                <a:cs typeface="+mn-lt"/>
              </a:rPr>
              <a:t>Substantial reductions in global income inequality</a:t>
            </a:r>
            <a:r>
              <a:rPr lang="en-GB" sz="1600">
                <a:ea typeface="+mn-lt"/>
                <a:cs typeface="+mn-lt"/>
              </a:rPr>
              <a:t> are a common feature</a:t>
            </a: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Median North–South income ratio declines from &gt;3 today to ~1.5​</a:t>
            </a: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Quantitatively wide ranges exist, but scenarios rely on a </a:t>
            </a:r>
            <a:r>
              <a:rPr lang="en-GB" sz="1600" b="1">
                <a:ea typeface="+mn-lt"/>
                <a:cs typeface="+mn-lt"/>
              </a:rPr>
              <a:t>limited set of shared narratives </a:t>
            </a:r>
            <a:r>
              <a:rPr lang="en-GB" sz="1600">
                <a:ea typeface="+mn-lt"/>
                <a:cs typeface="+mn-lt"/>
              </a:rPr>
              <a:t>(mainly SSP1–SSP2–like futures)</a:t>
            </a: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endParaRPr lang="en-GB" sz="1600" b="1">
              <a:ea typeface="+mn-lt"/>
              <a:cs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86E5CB-40E1-7F27-C044-FA4E62C6E7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777" y="108721"/>
            <a:ext cx="653279" cy="6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059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86139-5A77-2CD2-0217-23E9E9F1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6A83883-299B-B845-AF9F-3DA7A97EC3F6}"/>
              </a:ext>
            </a:extLst>
          </p:cNvPr>
          <p:cNvSpPr/>
          <p:nvPr/>
        </p:nvSpPr>
        <p:spPr>
          <a:xfrm>
            <a:off x="0" y="0"/>
            <a:ext cx="12177096" cy="923331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88DCC0-D408-7987-3EF5-1959983F25D9}"/>
              </a:ext>
            </a:extLst>
          </p:cNvPr>
          <p:cNvSpPr txBox="1"/>
          <p:nvPr/>
        </p:nvSpPr>
        <p:spPr>
          <a:xfrm>
            <a:off x="1595543" y="283292"/>
            <a:ext cx="93345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Figure SI.1: Benchmark trade-offs</a:t>
            </a:r>
            <a:endParaRPr lang="en-US" sz="2400" b="1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9FE828-B83E-3B0B-A8D6-D29610132C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77" y="108721"/>
            <a:ext cx="653279" cy="653279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15C1D08-B10C-34C7-76A0-091799B9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04" y="1028249"/>
            <a:ext cx="5624591" cy="55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3504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97506-6B23-CE19-C29A-562C58AC6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FCF73D7-3383-7D21-D7D0-B72745EE5C6B}"/>
              </a:ext>
            </a:extLst>
          </p:cNvPr>
          <p:cNvSpPr/>
          <p:nvPr/>
        </p:nvSpPr>
        <p:spPr>
          <a:xfrm>
            <a:off x="0" y="0"/>
            <a:ext cx="12177096" cy="923331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9AC380-48D8-15AA-37F2-F0EC6D430230}"/>
              </a:ext>
            </a:extLst>
          </p:cNvPr>
          <p:cNvSpPr txBox="1"/>
          <p:nvPr/>
        </p:nvSpPr>
        <p:spPr>
          <a:xfrm>
            <a:off x="1595543" y="283292"/>
            <a:ext cx="93345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Figure 3: Net-zero characteristics</a:t>
            </a:r>
            <a:endParaRPr lang="en-US" sz="2400" b="1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4A094-551F-1DF8-7DCD-24A547C972F0}"/>
              </a:ext>
            </a:extLst>
          </p:cNvPr>
          <p:cNvSpPr txBox="1"/>
          <p:nvPr/>
        </p:nvSpPr>
        <p:spPr>
          <a:xfrm>
            <a:off x="258713" y="1584127"/>
            <a:ext cx="3121323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Net-zero CO2 needs to be between </a:t>
            </a:r>
            <a:r>
              <a:rPr lang="en-GB" sz="1600" b="1">
                <a:ea typeface="+mn-lt"/>
                <a:cs typeface="+mn-lt"/>
              </a:rPr>
              <a:t>2050-2060 </a:t>
            </a:r>
            <a:r>
              <a:rPr lang="en-GB" sz="1600">
                <a:ea typeface="+mn-lt"/>
                <a:cs typeface="+mn-lt"/>
              </a:rPr>
              <a:t>to limit peak warming and &lt;2065 to bring warming back to 1.5C</a:t>
            </a: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Timing of net-zero GHG about </a:t>
            </a:r>
            <a:r>
              <a:rPr lang="en-GB" sz="1600" b="1">
                <a:ea typeface="+mn-lt"/>
                <a:cs typeface="+mn-lt"/>
              </a:rPr>
              <a:t>10 years later</a:t>
            </a:r>
            <a:r>
              <a:rPr lang="en-GB" sz="1600">
                <a:ea typeface="+mn-lt"/>
                <a:cs typeface="+mn-lt"/>
              </a:rPr>
              <a:t> than net-zero CO2</a:t>
            </a: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 b="1">
                <a:ea typeface="+mn-lt"/>
                <a:cs typeface="+mn-lt"/>
              </a:rPr>
              <a:t>200-300 GtCO2 </a:t>
            </a:r>
            <a:r>
              <a:rPr lang="en-GB" sz="1600">
                <a:ea typeface="+mn-lt"/>
                <a:cs typeface="+mn-lt"/>
              </a:rPr>
              <a:t>cumulative negative emissions (2025-2100)</a:t>
            </a: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 b="1">
                <a:ea typeface="+mn-lt"/>
                <a:cs typeface="+mn-lt"/>
              </a:rPr>
              <a:t>2-8 GtCO2 </a:t>
            </a:r>
            <a:r>
              <a:rPr lang="en-GB" sz="1600">
                <a:ea typeface="+mn-lt"/>
                <a:cs typeface="+mn-lt"/>
              </a:rPr>
              <a:t>negative emissions at the time of net zero CO2</a:t>
            </a: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Clr>
                <a:srgbClr val="67B776"/>
              </a:buClr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Issues: </a:t>
            </a:r>
            <a:r>
              <a:rPr lang="en-GB" sz="1600" b="1">
                <a:ea typeface="+mn-lt"/>
                <a:cs typeface="+mn-lt"/>
              </a:rPr>
              <a:t>reporting</a:t>
            </a:r>
            <a:r>
              <a:rPr lang="en-GB" sz="1600">
                <a:ea typeface="+mn-lt"/>
                <a:cs typeface="+mn-lt"/>
              </a:rPr>
              <a:t> of CDR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AE929CE-485A-94EB-66DF-FF44344024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777" y="108721"/>
            <a:ext cx="653279" cy="653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DD1C4-E2D7-EE2A-FE7D-E5B9898CB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036" y="1584127"/>
            <a:ext cx="8681277" cy="4524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408EF-2C85-8186-1A60-89A92D237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6844" y="923331"/>
            <a:ext cx="6408261" cy="56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10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F7151-AA63-B6AA-09CE-0FA5E5C85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0C74AB6-E844-0A0D-BC2D-0875D79EF61A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2AD4CBD-A943-9229-FC1C-FF4AD05AB6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4B6F1A2-D7C4-248A-0A42-0001E45D1468}"/>
              </a:ext>
            </a:extLst>
          </p:cNvPr>
          <p:cNvSpPr txBox="1"/>
          <p:nvPr/>
        </p:nvSpPr>
        <p:spPr>
          <a:xfrm>
            <a:off x="1261957" y="-26974"/>
            <a:ext cx="24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ADD4DE-FCD5-A20D-3581-75BE46895E2D}"/>
              </a:ext>
            </a:extLst>
          </p:cNvPr>
          <p:cNvSpPr txBox="1"/>
          <p:nvPr/>
        </p:nvSpPr>
        <p:spPr>
          <a:xfrm>
            <a:off x="39436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Scenario Users Struggle</a:t>
            </a:r>
            <a:endParaRPr lang="en-US" sz="5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887982-1A68-8547-2735-C7491A25E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368" y="1835057"/>
            <a:ext cx="5476477" cy="43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2DAB08-BC5F-74F0-BC57-AFF141D00A6A}"/>
              </a:ext>
            </a:extLst>
          </p:cNvPr>
          <p:cNvSpPr txBox="1"/>
          <p:nvPr/>
        </p:nvSpPr>
        <p:spPr>
          <a:xfrm>
            <a:off x="5543654" y="62246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All scenarios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03D05-3382-E138-2B0B-890819912388}"/>
              </a:ext>
            </a:extLst>
          </p:cNvPr>
          <p:cNvSpPr txBox="1"/>
          <p:nvPr/>
        </p:nvSpPr>
        <p:spPr>
          <a:xfrm>
            <a:off x="14904" y="6481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2" name="Graphic 1" descr="Star with solid fill">
            <a:extLst>
              <a:ext uri="{FF2B5EF4-FFF2-40B4-BE49-F238E27FC236}">
                <a16:creationId xmlns:a16="http://schemas.microsoft.com/office/drawing/2014/main" id="{93359453-3B85-7462-FEB0-CA9561230A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2056" y="2942771"/>
            <a:ext cx="221343" cy="221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14B63-8C1F-0626-E170-17BCA9D42AF2}"/>
              </a:ext>
            </a:extLst>
          </p:cNvPr>
          <p:cNvSpPr txBox="1"/>
          <p:nvPr/>
        </p:nvSpPr>
        <p:spPr>
          <a:xfrm>
            <a:off x="323002" y="1987457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Many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267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9760-788A-F8A0-0EF9-00BC8D6D1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C99A9B1-EEA0-4DF0-9A4F-7BAF5FD34A76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34EDE30-14B3-0477-9792-DA563D9B68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EF264E-71D6-491C-3611-EE18B6B70C47}"/>
              </a:ext>
            </a:extLst>
          </p:cNvPr>
          <p:cNvSpPr txBox="1"/>
          <p:nvPr/>
        </p:nvSpPr>
        <p:spPr>
          <a:xfrm>
            <a:off x="1261957" y="-26974"/>
            <a:ext cx="24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A981FE-C2C3-5548-90FA-A618C97AC2CD}"/>
              </a:ext>
            </a:extLst>
          </p:cNvPr>
          <p:cNvSpPr txBox="1"/>
          <p:nvPr/>
        </p:nvSpPr>
        <p:spPr>
          <a:xfrm>
            <a:off x="39436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Scenario Users Struggle</a:t>
            </a:r>
            <a:endParaRPr lang="en-US" sz="5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757F6-5842-E42B-A6F3-BA9A1E3A4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368" y="1835057"/>
            <a:ext cx="5540381" cy="43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0E1A0-7781-3516-BC22-83E3A2C2A17C}"/>
              </a:ext>
            </a:extLst>
          </p:cNvPr>
          <p:cNvSpPr txBox="1"/>
          <p:nvPr/>
        </p:nvSpPr>
        <p:spPr>
          <a:xfrm>
            <a:off x="5543654" y="62246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All scenarios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88A64-8832-0F25-3C20-0A441E59A926}"/>
              </a:ext>
            </a:extLst>
          </p:cNvPr>
          <p:cNvSpPr txBox="1"/>
          <p:nvPr/>
        </p:nvSpPr>
        <p:spPr>
          <a:xfrm>
            <a:off x="14904" y="6481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pic>
        <p:nvPicPr>
          <p:cNvPr id="8" name="Graphic 7" descr="Star with solid fill">
            <a:extLst>
              <a:ext uri="{FF2B5EF4-FFF2-40B4-BE49-F238E27FC236}">
                <a16:creationId xmlns:a16="http://schemas.microsoft.com/office/drawing/2014/main" id="{6CF6123C-60DF-7CF3-E045-CD7252BCC7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2056" y="2942771"/>
            <a:ext cx="221343" cy="221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EFFA3-1795-2D38-9BE7-3A63037D22DF}"/>
              </a:ext>
            </a:extLst>
          </p:cNvPr>
          <p:cNvSpPr txBox="1"/>
          <p:nvPr/>
        </p:nvSpPr>
        <p:spPr>
          <a:xfrm>
            <a:off x="323002" y="1987457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Many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1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6A1B-D36D-CAD4-340D-50C1FBA24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D5ACB10-DAD6-1E7E-AFE4-4259DA1F2CBC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087E08A-2731-783E-F5F5-E7E9043677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67AA48-2332-1AED-A2DF-92A40987F9D2}"/>
              </a:ext>
            </a:extLst>
          </p:cNvPr>
          <p:cNvSpPr txBox="1"/>
          <p:nvPr/>
        </p:nvSpPr>
        <p:spPr>
          <a:xfrm>
            <a:off x="1261957" y="-26974"/>
            <a:ext cx="24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8F5844-F947-F0A5-9ED3-62C899B4F5F4}"/>
              </a:ext>
            </a:extLst>
          </p:cNvPr>
          <p:cNvSpPr txBox="1"/>
          <p:nvPr/>
        </p:nvSpPr>
        <p:spPr>
          <a:xfrm>
            <a:off x="39436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Scenario Users Struggle</a:t>
            </a:r>
            <a:endParaRPr lang="en-US" sz="5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BC9EE-6B34-2BBF-444D-0D355EEAF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421" y="1790838"/>
            <a:ext cx="5455670" cy="43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9C852-780A-C766-656F-EEFABABE25AA}"/>
              </a:ext>
            </a:extLst>
          </p:cNvPr>
          <p:cNvSpPr txBox="1"/>
          <p:nvPr/>
        </p:nvSpPr>
        <p:spPr>
          <a:xfrm>
            <a:off x="323002" y="2695343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Rapid developments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86300-B595-4473-ACCE-F01D85BB67F7}"/>
              </a:ext>
            </a:extLst>
          </p:cNvPr>
          <p:cNvSpPr txBox="1"/>
          <p:nvPr/>
        </p:nvSpPr>
        <p:spPr>
          <a:xfrm>
            <a:off x="5543654" y="62246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Scenarios correctly representing current systems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3DC40-34C1-A344-89A8-BFFA37518CEB}"/>
              </a:ext>
            </a:extLst>
          </p:cNvPr>
          <p:cNvSpPr txBox="1"/>
          <p:nvPr/>
        </p:nvSpPr>
        <p:spPr>
          <a:xfrm>
            <a:off x="14904" y="6481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8" name="Graphic 7" descr="Star with solid fill">
            <a:extLst>
              <a:ext uri="{FF2B5EF4-FFF2-40B4-BE49-F238E27FC236}">
                <a16:creationId xmlns:a16="http://schemas.microsoft.com/office/drawing/2014/main" id="{B34CAAB9-02E9-20FA-DE79-04A8BA8152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2056" y="2942771"/>
            <a:ext cx="221343" cy="221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964572-799F-437F-CB61-F7FF8BAC7BE1}"/>
              </a:ext>
            </a:extLst>
          </p:cNvPr>
          <p:cNvSpPr txBox="1"/>
          <p:nvPr/>
        </p:nvSpPr>
        <p:spPr>
          <a:xfrm>
            <a:off x="323002" y="1987457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Many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10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609C-073B-78A3-3815-9C2FE8B6B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6F59695-2C86-5EDD-FFB2-184EAE246745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9F3E210-D116-1FDC-9FAA-794495AE0E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DC2539-B0BE-17F2-77EC-58E685412040}"/>
              </a:ext>
            </a:extLst>
          </p:cNvPr>
          <p:cNvSpPr txBox="1"/>
          <p:nvPr/>
        </p:nvSpPr>
        <p:spPr>
          <a:xfrm>
            <a:off x="1261957" y="-26974"/>
            <a:ext cx="24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5E9D73-CA63-8E34-46DD-F975EF657A8C}"/>
              </a:ext>
            </a:extLst>
          </p:cNvPr>
          <p:cNvSpPr txBox="1"/>
          <p:nvPr/>
        </p:nvSpPr>
        <p:spPr>
          <a:xfrm>
            <a:off x="39436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Scenario Users Struggle</a:t>
            </a:r>
            <a:endParaRPr lang="en-US" sz="5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2D9DD-146F-16FA-69B8-F761FF025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35" y="1768536"/>
            <a:ext cx="5502947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A1D52-383C-32EB-94C6-AEDC356F4677}"/>
              </a:ext>
            </a:extLst>
          </p:cNvPr>
          <p:cNvSpPr txBox="1"/>
          <p:nvPr/>
        </p:nvSpPr>
        <p:spPr>
          <a:xfrm>
            <a:off x="323002" y="3403229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Many assumptions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4FE6D-917D-2337-9DCE-72D2717833D3}"/>
              </a:ext>
            </a:extLst>
          </p:cNvPr>
          <p:cNvSpPr txBox="1"/>
          <p:nvPr/>
        </p:nvSpPr>
        <p:spPr>
          <a:xfrm>
            <a:off x="5543654" y="62246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Scenarios correctly representing current systems</a:t>
            </a:r>
            <a:br>
              <a:rPr lang="en-US" sz="1800" b="1" dirty="0"/>
            </a:br>
            <a:r>
              <a:rPr lang="en-US" sz="1800" b="1" dirty="0"/>
              <a:t>+ Paris-aligned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A9D98-3F39-5A82-C0A1-DA603C20A0F8}"/>
              </a:ext>
            </a:extLst>
          </p:cNvPr>
          <p:cNvSpPr txBox="1"/>
          <p:nvPr/>
        </p:nvSpPr>
        <p:spPr>
          <a:xfrm>
            <a:off x="14904" y="6481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pic>
        <p:nvPicPr>
          <p:cNvPr id="9" name="Graphic 8" descr="Star with solid fill">
            <a:extLst>
              <a:ext uri="{FF2B5EF4-FFF2-40B4-BE49-F238E27FC236}">
                <a16:creationId xmlns:a16="http://schemas.microsoft.com/office/drawing/2014/main" id="{A1BBE31F-F7AB-387B-48DB-5E67DCBA95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2056" y="2942771"/>
            <a:ext cx="221343" cy="221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76B6B-D827-C052-D7B1-5B60B75BE6A0}"/>
              </a:ext>
            </a:extLst>
          </p:cNvPr>
          <p:cNvSpPr txBox="1"/>
          <p:nvPr/>
        </p:nvSpPr>
        <p:spPr>
          <a:xfrm>
            <a:off x="323002" y="2695343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Rapid developments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C6E9F-5F96-13A8-C21C-B9CD4D1E9A5B}"/>
              </a:ext>
            </a:extLst>
          </p:cNvPr>
          <p:cNvSpPr txBox="1"/>
          <p:nvPr/>
        </p:nvSpPr>
        <p:spPr>
          <a:xfrm>
            <a:off x="323002" y="1987457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Many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FAB56-C556-4FEC-1C46-58DA93F2A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320E56-BEEE-F13E-01FE-E3D63E86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35" y="1779687"/>
            <a:ext cx="5622020" cy="4320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1BC55F4-780F-F8A7-DB7B-EC70E80151AE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E6C6D2E-8354-4B9E-6A01-E0AB085D22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CEB6E7D-A40E-0C7E-1093-1AAAB84F765A}"/>
              </a:ext>
            </a:extLst>
          </p:cNvPr>
          <p:cNvSpPr txBox="1"/>
          <p:nvPr/>
        </p:nvSpPr>
        <p:spPr>
          <a:xfrm>
            <a:off x="1261957" y="-26974"/>
            <a:ext cx="24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0D3B24-0954-4729-8DF6-952D5D047AF5}"/>
              </a:ext>
            </a:extLst>
          </p:cNvPr>
          <p:cNvSpPr txBox="1"/>
          <p:nvPr/>
        </p:nvSpPr>
        <p:spPr>
          <a:xfrm>
            <a:off x="39436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Scenario Users Struggle</a:t>
            </a:r>
            <a:endParaRPr lang="en-US" sz="5400" b="1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FF334-D13F-CBDD-7B78-8E0D770F6F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625" t="17184" r="16354"/>
          <a:stretch>
            <a:fillRect/>
          </a:stretch>
        </p:blipFill>
        <p:spPr>
          <a:xfrm>
            <a:off x="12537105" y="1381195"/>
            <a:ext cx="8095986" cy="528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5896F-8EA1-548C-649B-6D4DE7BB12F3}"/>
              </a:ext>
            </a:extLst>
          </p:cNvPr>
          <p:cNvSpPr txBox="1"/>
          <p:nvPr/>
        </p:nvSpPr>
        <p:spPr>
          <a:xfrm>
            <a:off x="5543654" y="62246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Scenarios correctly representing current systems</a:t>
            </a:r>
            <a:br>
              <a:rPr lang="en-US" sz="1800" b="1" dirty="0"/>
            </a:br>
            <a:r>
              <a:rPr lang="en-US" sz="1800" b="1" dirty="0"/>
              <a:t>+ Paris-aligned + No high concerns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959DC-BA41-1E3A-EAB1-60EC9D30A646}"/>
              </a:ext>
            </a:extLst>
          </p:cNvPr>
          <p:cNvSpPr txBox="1"/>
          <p:nvPr/>
        </p:nvSpPr>
        <p:spPr>
          <a:xfrm>
            <a:off x="14904" y="6481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8" name="Graphic 7" descr="Star with solid fill">
            <a:extLst>
              <a:ext uri="{FF2B5EF4-FFF2-40B4-BE49-F238E27FC236}">
                <a16:creationId xmlns:a16="http://schemas.microsoft.com/office/drawing/2014/main" id="{ED2E6CE8-824A-0632-CB3B-D2A04296DC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2056" y="2942771"/>
            <a:ext cx="221343" cy="221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00B630-F00F-F957-C7F3-170623C33E8A}"/>
              </a:ext>
            </a:extLst>
          </p:cNvPr>
          <p:cNvSpPr txBox="1"/>
          <p:nvPr/>
        </p:nvSpPr>
        <p:spPr>
          <a:xfrm>
            <a:off x="323002" y="3403229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Many assumptions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CBE2D-2A41-B4A7-82CF-71CE6293C4A1}"/>
              </a:ext>
            </a:extLst>
          </p:cNvPr>
          <p:cNvSpPr txBox="1"/>
          <p:nvPr/>
        </p:nvSpPr>
        <p:spPr>
          <a:xfrm>
            <a:off x="323002" y="2695343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Rapid developments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B72014-5EBF-91BF-8C94-580F6A3B6258}"/>
              </a:ext>
            </a:extLst>
          </p:cNvPr>
          <p:cNvSpPr txBox="1"/>
          <p:nvPr/>
        </p:nvSpPr>
        <p:spPr>
          <a:xfrm>
            <a:off x="323002" y="1987457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Many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6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7BA0D-1713-0F31-A99E-DD3B59F0A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288A662-B18E-E67C-D97E-783F9062E80E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7445AB3-33E3-F18D-B0AB-F2282C248D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6600CB-4A52-7504-4F11-EADCF81BA6C2}"/>
              </a:ext>
            </a:extLst>
          </p:cNvPr>
          <p:cNvSpPr txBox="1"/>
          <p:nvPr/>
        </p:nvSpPr>
        <p:spPr>
          <a:xfrm>
            <a:off x="1261957" y="-26974"/>
            <a:ext cx="24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372A34-0D55-CF78-D3E5-25159E563F15}"/>
              </a:ext>
            </a:extLst>
          </p:cNvPr>
          <p:cNvSpPr txBox="1"/>
          <p:nvPr/>
        </p:nvSpPr>
        <p:spPr>
          <a:xfrm>
            <a:off x="39436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SCI</a:t>
            </a:r>
            <a:endParaRPr lang="en-US" sz="5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B08C75-A233-E17B-284F-DB409FF4D7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625" t="17184" r="16354"/>
          <a:stretch>
            <a:fillRect/>
          </a:stretch>
        </p:blipFill>
        <p:spPr>
          <a:xfrm>
            <a:off x="2040555" y="1451278"/>
            <a:ext cx="8095986" cy="5287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DD6A6C-072B-333A-3137-14D0276FBAF6}"/>
              </a:ext>
            </a:extLst>
          </p:cNvPr>
          <p:cNvSpPr txBox="1"/>
          <p:nvPr/>
        </p:nvSpPr>
        <p:spPr>
          <a:xfrm>
            <a:off x="1261957" y="7674634"/>
            <a:ext cx="3045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7B776"/>
              </a:buClr>
            </a:pPr>
            <a:r>
              <a:rPr lang="en-US" sz="2400" b="1" dirty="0"/>
              <a:t>Scenario database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F2A195-E79E-526F-6344-E107C6B9CBBB}"/>
              </a:ext>
            </a:extLst>
          </p:cNvPr>
          <p:cNvGrpSpPr/>
          <p:nvPr/>
        </p:nvGrpSpPr>
        <p:grpSpPr>
          <a:xfrm>
            <a:off x="341150" y="7304071"/>
            <a:ext cx="1097280" cy="1097280"/>
            <a:chOff x="1184521" y="1515713"/>
            <a:chExt cx="1097280" cy="10972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6837461-0967-8090-FF4F-F49FAB325488}"/>
                </a:ext>
              </a:extLst>
            </p:cNvPr>
            <p:cNvSpPr/>
            <p:nvPr/>
          </p:nvSpPr>
          <p:spPr>
            <a:xfrm>
              <a:off x="1184521" y="1515713"/>
              <a:ext cx="1097280" cy="1097280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Database outline">
              <a:extLst>
                <a:ext uri="{FF2B5EF4-FFF2-40B4-BE49-F238E27FC236}">
                  <a16:creationId xmlns:a16="http://schemas.microsoft.com/office/drawing/2014/main" id="{1FF7670B-163D-935E-FE9F-7A0D57B8C37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5961" y="1607153"/>
              <a:ext cx="914400" cy="914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09B677-B82A-F7A6-14C8-E9EAA94B54EA}"/>
              </a:ext>
            </a:extLst>
          </p:cNvPr>
          <p:cNvSpPr txBox="1"/>
          <p:nvPr/>
        </p:nvSpPr>
        <p:spPr>
          <a:xfrm>
            <a:off x="1749125" y="9729250"/>
            <a:ext cx="3311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7B776"/>
              </a:buClr>
            </a:pPr>
            <a:r>
              <a:rPr lang="en-US" sz="2400" b="1" dirty="0"/>
              <a:t>Dynamic assessment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AA1155-E872-5DC3-3D7E-72D7A4319612}"/>
              </a:ext>
            </a:extLst>
          </p:cNvPr>
          <p:cNvGrpSpPr/>
          <p:nvPr/>
        </p:nvGrpSpPr>
        <p:grpSpPr>
          <a:xfrm>
            <a:off x="722150" y="9411443"/>
            <a:ext cx="1097280" cy="1097280"/>
            <a:chOff x="5498394" y="1471294"/>
            <a:chExt cx="1097280" cy="10972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C9312E-246D-DF06-C531-2F92BDDF9682}"/>
                </a:ext>
              </a:extLst>
            </p:cNvPr>
            <p:cNvSpPr/>
            <p:nvPr/>
          </p:nvSpPr>
          <p:spPr>
            <a:xfrm>
              <a:off x="5498394" y="1471294"/>
              <a:ext cx="1097280" cy="1097280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Clipboard Mixed outline">
              <a:extLst>
                <a:ext uri="{FF2B5EF4-FFF2-40B4-BE49-F238E27FC236}">
                  <a16:creationId xmlns:a16="http://schemas.microsoft.com/office/drawing/2014/main" id="{2543BE11-A948-EB10-D13B-98AE75E969C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9834" y="1515713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0CA428-1B88-A262-66C8-9B5E2F0110D8}"/>
              </a:ext>
            </a:extLst>
          </p:cNvPr>
          <p:cNvSpPr txBox="1"/>
          <p:nvPr/>
        </p:nvSpPr>
        <p:spPr>
          <a:xfrm>
            <a:off x="2008077" y="11894448"/>
            <a:ext cx="322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7B776"/>
              </a:buClr>
            </a:pPr>
            <a:r>
              <a:rPr lang="en-US" sz="2400" b="1" dirty="0"/>
              <a:t>Accessible interface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8D0FA-FA5C-5EF1-759C-D56D4F58FCCA}"/>
              </a:ext>
            </a:extLst>
          </p:cNvPr>
          <p:cNvGrpSpPr/>
          <p:nvPr/>
        </p:nvGrpSpPr>
        <p:grpSpPr>
          <a:xfrm>
            <a:off x="1005815" y="11629978"/>
            <a:ext cx="1097280" cy="1097280"/>
            <a:chOff x="10152058" y="1471294"/>
            <a:chExt cx="1097280" cy="10972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24F481-013B-351D-B2DD-17F187C46ED1}"/>
                </a:ext>
              </a:extLst>
            </p:cNvPr>
            <p:cNvSpPr/>
            <p:nvPr/>
          </p:nvSpPr>
          <p:spPr>
            <a:xfrm>
              <a:off x="10152058" y="1471294"/>
              <a:ext cx="1097280" cy="1097280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Double Tap Gesture outline">
              <a:extLst>
                <a:ext uri="{FF2B5EF4-FFF2-40B4-BE49-F238E27FC236}">
                  <a16:creationId xmlns:a16="http://schemas.microsoft.com/office/drawing/2014/main" id="{88D9F768-FAB7-2A22-522F-E9F2C76A611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3498" y="1515713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0BD525-978F-E390-C572-5A0BF6CFAA2D}"/>
              </a:ext>
            </a:extLst>
          </p:cNvPr>
          <p:cNvSpPr txBox="1"/>
          <p:nvPr/>
        </p:nvSpPr>
        <p:spPr>
          <a:xfrm>
            <a:off x="14904" y="6481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94796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DED77-66C6-52B5-473E-EFF567F0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B9DA1D1-9C83-6D2A-79D7-6453AFD18ED4}"/>
              </a:ext>
            </a:extLst>
          </p:cNvPr>
          <p:cNvSpPr/>
          <p:nvPr/>
        </p:nvSpPr>
        <p:spPr>
          <a:xfrm>
            <a:off x="0" y="0"/>
            <a:ext cx="12177096" cy="1515713"/>
          </a:xfrm>
          <a:prstGeom prst="rect">
            <a:avLst/>
          </a:prstGeom>
          <a:solidFill>
            <a:srgbClr val="652C3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800"/>
              </a:spcAft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2A08650-FBBE-D783-FCE6-A892AA4B66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" y="108720"/>
            <a:ext cx="1272475" cy="1272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802F92A-3984-ECC9-50CB-9A9113AD6AFE}"/>
              </a:ext>
            </a:extLst>
          </p:cNvPr>
          <p:cNvSpPr txBox="1"/>
          <p:nvPr/>
        </p:nvSpPr>
        <p:spPr>
          <a:xfrm>
            <a:off x="1261957" y="-26974"/>
            <a:ext cx="24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Scenario Compass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0F1CAD-C7D8-C376-C180-CECE2797E3A4}"/>
              </a:ext>
            </a:extLst>
          </p:cNvPr>
          <p:cNvSpPr txBox="1"/>
          <p:nvPr/>
        </p:nvSpPr>
        <p:spPr>
          <a:xfrm>
            <a:off x="3943615" y="263974"/>
            <a:ext cx="809598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SCI</a:t>
            </a:r>
            <a:endParaRPr lang="en-US" sz="5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6E7205-F770-BA37-87B1-51FF81D2CD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625" t="17184" r="16354"/>
          <a:stretch>
            <a:fillRect/>
          </a:stretch>
        </p:blipFill>
        <p:spPr>
          <a:xfrm>
            <a:off x="4710577" y="1779687"/>
            <a:ext cx="7306346" cy="4772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C38698-386E-FE00-0EC3-B7143AD60037}"/>
              </a:ext>
            </a:extLst>
          </p:cNvPr>
          <p:cNvSpPr txBox="1"/>
          <p:nvPr/>
        </p:nvSpPr>
        <p:spPr>
          <a:xfrm>
            <a:off x="1261957" y="2473984"/>
            <a:ext cx="3045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7B776"/>
              </a:buClr>
            </a:pPr>
            <a:r>
              <a:rPr lang="en-US" sz="2400" b="1" dirty="0"/>
              <a:t>Scenario database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F2E194-11ED-F2EB-EB06-A5370C5CE197}"/>
              </a:ext>
            </a:extLst>
          </p:cNvPr>
          <p:cNvGrpSpPr/>
          <p:nvPr/>
        </p:nvGrpSpPr>
        <p:grpSpPr>
          <a:xfrm>
            <a:off x="341150" y="2103421"/>
            <a:ext cx="1097280" cy="1097280"/>
            <a:chOff x="1184521" y="1515713"/>
            <a:chExt cx="1097280" cy="10972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393BADC-786B-026C-FE33-7057792B84CC}"/>
                </a:ext>
              </a:extLst>
            </p:cNvPr>
            <p:cNvSpPr/>
            <p:nvPr/>
          </p:nvSpPr>
          <p:spPr>
            <a:xfrm>
              <a:off x="1184521" y="1515713"/>
              <a:ext cx="1097280" cy="1097280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Database outline">
              <a:extLst>
                <a:ext uri="{FF2B5EF4-FFF2-40B4-BE49-F238E27FC236}">
                  <a16:creationId xmlns:a16="http://schemas.microsoft.com/office/drawing/2014/main" id="{3B42D307-5BC0-F70A-11D6-6BB50D2D0DE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5961" y="1607153"/>
              <a:ext cx="914400" cy="914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971034-95A7-C1CD-A6F0-CC7961728881}"/>
              </a:ext>
            </a:extLst>
          </p:cNvPr>
          <p:cNvSpPr txBox="1"/>
          <p:nvPr/>
        </p:nvSpPr>
        <p:spPr>
          <a:xfrm>
            <a:off x="1368125" y="3938050"/>
            <a:ext cx="3311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7B776"/>
              </a:buClr>
            </a:pPr>
            <a:r>
              <a:rPr lang="en-US" sz="2400" b="1" dirty="0"/>
              <a:t>Dynamic assessment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99CBC1-CB5E-3A5F-6850-48A35B27D49F}"/>
              </a:ext>
            </a:extLst>
          </p:cNvPr>
          <p:cNvGrpSpPr/>
          <p:nvPr/>
        </p:nvGrpSpPr>
        <p:grpSpPr>
          <a:xfrm>
            <a:off x="341150" y="3620243"/>
            <a:ext cx="1097280" cy="1097280"/>
            <a:chOff x="5498394" y="1471294"/>
            <a:chExt cx="1097280" cy="10972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64125D-AFB4-61E4-FDDF-02B9623F7864}"/>
                </a:ext>
              </a:extLst>
            </p:cNvPr>
            <p:cNvSpPr/>
            <p:nvPr/>
          </p:nvSpPr>
          <p:spPr>
            <a:xfrm>
              <a:off x="5498394" y="1471294"/>
              <a:ext cx="1097280" cy="1097280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Clipboard Mixed outline">
              <a:extLst>
                <a:ext uri="{FF2B5EF4-FFF2-40B4-BE49-F238E27FC236}">
                  <a16:creationId xmlns:a16="http://schemas.microsoft.com/office/drawing/2014/main" id="{0F6A1328-F60E-EF34-415F-97637F6B0D9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9834" y="1515713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EACEF7-27AC-821A-66F5-0C9D7CDF941D}"/>
              </a:ext>
            </a:extLst>
          </p:cNvPr>
          <p:cNvSpPr txBox="1"/>
          <p:nvPr/>
        </p:nvSpPr>
        <p:spPr>
          <a:xfrm>
            <a:off x="1322277" y="5398398"/>
            <a:ext cx="322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7B776"/>
              </a:buClr>
            </a:pPr>
            <a:r>
              <a:rPr lang="en-US" sz="2400" b="1" dirty="0"/>
              <a:t>Accessible interface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070394-9C54-41D3-C362-8A4AD7DD18BA}"/>
              </a:ext>
            </a:extLst>
          </p:cNvPr>
          <p:cNvGrpSpPr/>
          <p:nvPr/>
        </p:nvGrpSpPr>
        <p:grpSpPr>
          <a:xfrm>
            <a:off x="320015" y="5133928"/>
            <a:ext cx="1097280" cy="1097280"/>
            <a:chOff x="10152058" y="1471294"/>
            <a:chExt cx="1097280" cy="10972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18A66E-0274-8B8F-447F-AD2ED3545CD1}"/>
                </a:ext>
              </a:extLst>
            </p:cNvPr>
            <p:cNvSpPr/>
            <p:nvPr/>
          </p:nvSpPr>
          <p:spPr>
            <a:xfrm>
              <a:off x="10152058" y="1471294"/>
              <a:ext cx="1097280" cy="1097280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Double Tap Gesture outline">
              <a:extLst>
                <a:ext uri="{FF2B5EF4-FFF2-40B4-BE49-F238E27FC236}">
                  <a16:creationId xmlns:a16="http://schemas.microsoft.com/office/drawing/2014/main" id="{0DC3D8B5-BCEA-508B-01C7-77327A6EE08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3498" y="1515713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EAFE2C6-0E13-7AD3-18A5-3A466D31485E}"/>
              </a:ext>
            </a:extLst>
          </p:cNvPr>
          <p:cNvSpPr txBox="1"/>
          <p:nvPr/>
        </p:nvSpPr>
        <p:spPr>
          <a:xfrm>
            <a:off x="14904" y="6481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74077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909624-4f5a-4368-9c86-1017fefe970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EA3393746CB4BA71F0EF2CBF10DE9" ma:contentTypeVersion="14" ma:contentTypeDescription="Create a new document." ma:contentTypeScope="" ma:versionID="7d839f629be364b61f123baae35bb46c">
  <xsd:schema xmlns:xsd="http://www.w3.org/2001/XMLSchema" xmlns:xs="http://www.w3.org/2001/XMLSchema" xmlns:p="http://schemas.microsoft.com/office/2006/metadata/properties" xmlns:ns2="04a77765-fba8-4169-892d-57834ebd3246" xmlns:ns3="da909624-4f5a-4368-9c86-1017fefe9704" targetNamespace="http://schemas.microsoft.com/office/2006/metadata/properties" ma:root="true" ma:fieldsID="6bb2ef5d32e7eed99379b6198c17ade0" ns2:_="" ns3:_="">
    <xsd:import namespace="04a77765-fba8-4169-892d-57834ebd3246"/>
    <xsd:import namespace="da909624-4f5a-4368-9c86-1017fefe97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77765-fba8-4169-892d-57834ebd32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09624-4f5a-4368-9c86-1017fefe97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666F51-2406-4FAB-8079-C254461F2586}">
  <ds:schemaRefs>
    <ds:schemaRef ds:uri="http://schemas.openxmlformats.org/package/2006/metadata/core-properties"/>
    <ds:schemaRef ds:uri="http://schemas.microsoft.com/office/2006/documentManagement/types"/>
    <ds:schemaRef ds:uri="04a77765-fba8-4169-892d-57834ebd3246"/>
    <ds:schemaRef ds:uri="http://schemas.microsoft.com/office/2006/metadata/properties"/>
    <ds:schemaRef ds:uri="http://purl.org/dc/terms/"/>
    <ds:schemaRef ds:uri="da909624-4f5a-4368-9c86-1017fefe9704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E51095F-A69C-47CC-A280-526740EBA7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3FA4DC-88C5-4C5E-990F-9E13617A7ED3}">
  <ds:schemaRefs>
    <ds:schemaRef ds:uri="04a77765-fba8-4169-892d-57834ebd3246"/>
    <ds:schemaRef ds:uri="da909624-4f5a-4368-9c86-1017fefe97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1225</Words>
  <Application>Microsoft Office PowerPoint</Application>
  <PresentationFormat>Widescreen</PresentationFormat>
  <Paragraphs>274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Avenir Next LT Pro</vt:lpstr>
      <vt:lpstr>Source Sans 3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Keywan</dc:creator>
  <cp:lastModifiedBy>SCHEIFINGER Karl</cp:lastModifiedBy>
  <cp:revision>7</cp:revision>
  <dcterms:created xsi:type="dcterms:W3CDTF">2025-10-15T09:18:14Z</dcterms:created>
  <dcterms:modified xsi:type="dcterms:W3CDTF">2026-04-29T14:32:48Z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0x010100ABFEA3393746CB4BA71F0EF2CBF10DE9</vt:lpwstr>
  </property>
  <property fmtid="{D5CDD505-2E9C-101B-9397-08002B2CF9AE}" pid="3" name="MediaServiceImageTags">
    <vt:lpwstr/>
  </property>
</Properties>
</file>