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4" r:id="rId2"/>
    <p:sldMasterId id="2147483660" r:id="rId3"/>
    <p:sldMasterId id="2147483666" r:id="rId4"/>
    <p:sldMasterId id="2147483677" r:id="rId5"/>
  </p:sldMasterIdLst>
  <p:notesMasterIdLst>
    <p:notesMasterId r:id="rId25"/>
  </p:notesMasterIdLst>
  <p:sldIdLst>
    <p:sldId id="256" r:id="rId6"/>
    <p:sldId id="257" r:id="rId7"/>
    <p:sldId id="266" r:id="rId8"/>
    <p:sldId id="268" r:id="rId9"/>
    <p:sldId id="267" r:id="rId10"/>
    <p:sldId id="281" r:id="rId11"/>
    <p:sldId id="282" r:id="rId12"/>
    <p:sldId id="283" r:id="rId13"/>
    <p:sldId id="284" r:id="rId14"/>
    <p:sldId id="285" r:id="rId15"/>
    <p:sldId id="269" r:id="rId16"/>
    <p:sldId id="270" r:id="rId17"/>
    <p:sldId id="271" r:id="rId18"/>
    <p:sldId id="272" r:id="rId19"/>
    <p:sldId id="273" r:id="rId20"/>
    <p:sldId id="274" r:id="rId21"/>
    <p:sldId id="275" r:id="rId22"/>
    <p:sldId id="276" r:id="rId23"/>
    <p:sldId id="286" r:id="rId24"/>
  </p:sldIdLst>
  <p:sldSz cx="18288000" cy="10287000"/>
  <p:notesSz cx="6858000" cy="9144000"/>
  <p:embeddedFontLst>
    <p:embeddedFont>
      <p:font typeface="Century Gothic" panose="020B0502020202020204" pitchFamily="34" charset="0"/>
      <p:regular r:id="rId26"/>
      <p:bold r:id="rId27"/>
      <p:italic r:id="rId28"/>
      <p:boldItalic r:id="rId29"/>
    </p:embeddedFont>
    <p:embeddedFont>
      <p:font typeface="KG Red Hands" panose="02000505000000020004" pitchFamily="2" charset="0"/>
      <p:regular r:id="rId30"/>
    </p:embeddedFont>
    <p:embeddedFont>
      <p:font typeface="Open Sans" panose="020B0606030504020204" pitchFamily="34" charset="0"/>
      <p:regular r:id="rId31"/>
      <p:bold r:id="rId32"/>
      <p:italic r:id="rId33"/>
      <p:boldItalic r:id="rId34"/>
    </p:embeddedFont>
    <p:embeddedFont>
      <p:font typeface="Open Sans Light" panose="020B0306030504020204" pitchFamily="34" charset="0"/>
      <p:regular r:id="rId35"/>
      <p:italic r:id="rId36"/>
    </p:embeddedFont>
    <p:embeddedFont>
      <p:font typeface="Open Sans Semibold" panose="020B0706030804020204" pitchFamily="34" charset="0"/>
      <p:bold r:id="rId37"/>
      <p:boldItalic r:id="rId38"/>
    </p:embeddedFont>
  </p:embeddedFontLst>
  <p:defaultTextStyle>
    <a:defPPr>
      <a:defRPr lang="de-DE"/>
    </a:defPPr>
    <a:lvl1pPr marL="0" algn="l" defTabSz="1371375" rtl="0">
      <a:defRPr sz="2700">
        <a:solidFill>
          <a:schemeClr val="tx1"/>
        </a:solidFill>
        <a:latin typeface="+mn-lt"/>
        <a:ea typeface="+mn-ea"/>
        <a:cs typeface="+mn-cs"/>
      </a:defRPr>
    </a:lvl1pPr>
    <a:lvl2pPr marL="685688" algn="l" defTabSz="1371375" rtl="0">
      <a:defRPr sz="2700">
        <a:solidFill>
          <a:schemeClr val="tx1"/>
        </a:solidFill>
        <a:latin typeface="+mn-lt"/>
        <a:ea typeface="+mn-ea"/>
        <a:cs typeface="+mn-cs"/>
      </a:defRPr>
    </a:lvl2pPr>
    <a:lvl3pPr marL="1371375" algn="l" defTabSz="1371375" rtl="0">
      <a:defRPr sz="2700">
        <a:solidFill>
          <a:schemeClr val="tx1"/>
        </a:solidFill>
        <a:latin typeface="+mn-lt"/>
        <a:ea typeface="+mn-ea"/>
        <a:cs typeface="+mn-cs"/>
      </a:defRPr>
    </a:lvl3pPr>
    <a:lvl4pPr marL="2057063" algn="l" defTabSz="1371375" rtl="0">
      <a:defRPr sz="2700">
        <a:solidFill>
          <a:schemeClr val="tx1"/>
        </a:solidFill>
        <a:latin typeface="+mn-lt"/>
        <a:ea typeface="+mn-ea"/>
        <a:cs typeface="+mn-cs"/>
      </a:defRPr>
    </a:lvl4pPr>
    <a:lvl5pPr marL="2742750" algn="l" defTabSz="1371375" rtl="0">
      <a:defRPr sz="2700">
        <a:solidFill>
          <a:schemeClr val="tx1"/>
        </a:solidFill>
        <a:latin typeface="+mn-lt"/>
        <a:ea typeface="+mn-ea"/>
        <a:cs typeface="+mn-cs"/>
      </a:defRPr>
    </a:lvl5pPr>
    <a:lvl6pPr marL="3428438" algn="l" defTabSz="1371375" rtl="0">
      <a:defRPr sz="2700">
        <a:solidFill>
          <a:schemeClr val="tx1"/>
        </a:solidFill>
        <a:latin typeface="+mn-lt"/>
        <a:ea typeface="+mn-ea"/>
        <a:cs typeface="+mn-cs"/>
      </a:defRPr>
    </a:lvl6pPr>
    <a:lvl7pPr marL="4114125" algn="l" defTabSz="1371375" rtl="0">
      <a:defRPr sz="2700">
        <a:solidFill>
          <a:schemeClr val="tx1"/>
        </a:solidFill>
        <a:latin typeface="+mn-lt"/>
        <a:ea typeface="+mn-ea"/>
        <a:cs typeface="+mn-cs"/>
      </a:defRPr>
    </a:lvl7pPr>
    <a:lvl8pPr marL="4799813" algn="l" defTabSz="1371375" rtl="0">
      <a:defRPr sz="2700">
        <a:solidFill>
          <a:schemeClr val="tx1"/>
        </a:solidFill>
        <a:latin typeface="+mn-lt"/>
        <a:ea typeface="+mn-ea"/>
        <a:cs typeface="+mn-cs"/>
      </a:defRPr>
    </a:lvl8pPr>
    <a:lvl9pPr marL="5485500" algn="l" defTabSz="1371375" rtl="0">
      <a:defRPr sz="27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30">
          <p15:clr>
            <a:srgbClr val="A4A3A4"/>
          </p15:clr>
        </p15:guide>
        <p15:guide id="2" pos="5760">
          <p15:clr>
            <a:srgbClr val="A4A3A4"/>
          </p15:clr>
        </p15:guide>
        <p15:guide id="3" pos="453">
          <p15:clr>
            <a:srgbClr val="A4A3A4"/>
          </p15:clr>
        </p15:guide>
        <p15:guide id="4" orient="horz" pos="450">
          <p15:clr>
            <a:srgbClr val="A4A3A4"/>
          </p15:clr>
        </p15:guide>
        <p15:guide id="5" pos="1167">
          <p15:clr>
            <a:srgbClr val="A4A3A4"/>
          </p15:clr>
        </p15:guide>
        <p15:guide id="6" orient="horz" pos="3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66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954" y="90"/>
      </p:cViewPr>
      <p:guideLst>
        <p:guide orient="horz" pos="6030"/>
        <p:guide pos="5760"/>
        <p:guide pos="453"/>
        <p:guide orient="horz" pos="450"/>
        <p:guide pos="1167"/>
        <p:guide orient="horz" pos="3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580134538"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1825884018"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64F8756E-3445-4E3F-B214-9B284580C09F}" type="datetimeFigureOut">
              <a:rPr lang="de-AT"/>
              <a:t>11.05.2026</a:t>
            </a:fld>
            <a:endParaRPr lang="de-AT"/>
          </a:p>
        </p:txBody>
      </p:sp>
      <p:sp>
        <p:nvSpPr>
          <p:cNvPr id="202272343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165859538"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1544041659"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105127382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3C4794AB-FB18-4E54-8E39-7376ABC691B8}"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1371375" rtl="0">
      <a:defRPr sz="1800">
        <a:solidFill>
          <a:schemeClr val="tx1"/>
        </a:solidFill>
        <a:latin typeface="+mn-lt"/>
        <a:ea typeface="+mn-ea"/>
        <a:cs typeface="+mn-cs"/>
      </a:defRPr>
    </a:lvl1pPr>
    <a:lvl2pPr marL="685688" algn="l" defTabSz="1371375" rtl="0">
      <a:defRPr sz="1800">
        <a:solidFill>
          <a:schemeClr val="tx1"/>
        </a:solidFill>
        <a:latin typeface="+mn-lt"/>
        <a:ea typeface="+mn-ea"/>
        <a:cs typeface="+mn-cs"/>
      </a:defRPr>
    </a:lvl2pPr>
    <a:lvl3pPr marL="1371375" algn="l" defTabSz="1371375" rtl="0">
      <a:defRPr sz="1800">
        <a:solidFill>
          <a:schemeClr val="tx1"/>
        </a:solidFill>
        <a:latin typeface="+mn-lt"/>
        <a:ea typeface="+mn-ea"/>
        <a:cs typeface="+mn-cs"/>
      </a:defRPr>
    </a:lvl3pPr>
    <a:lvl4pPr marL="2057063" algn="l" defTabSz="1371375" rtl="0">
      <a:defRPr sz="1800">
        <a:solidFill>
          <a:schemeClr val="tx1"/>
        </a:solidFill>
        <a:latin typeface="+mn-lt"/>
        <a:ea typeface="+mn-ea"/>
        <a:cs typeface="+mn-cs"/>
      </a:defRPr>
    </a:lvl4pPr>
    <a:lvl5pPr marL="2742750" algn="l" defTabSz="1371375" rtl="0">
      <a:defRPr sz="1800">
        <a:solidFill>
          <a:schemeClr val="tx1"/>
        </a:solidFill>
        <a:latin typeface="+mn-lt"/>
        <a:ea typeface="+mn-ea"/>
        <a:cs typeface="+mn-cs"/>
      </a:defRPr>
    </a:lvl5pPr>
    <a:lvl6pPr marL="3428438" algn="l" defTabSz="1371375" rtl="0">
      <a:defRPr sz="1800">
        <a:solidFill>
          <a:schemeClr val="tx1"/>
        </a:solidFill>
        <a:latin typeface="+mn-lt"/>
        <a:ea typeface="+mn-ea"/>
        <a:cs typeface="+mn-cs"/>
      </a:defRPr>
    </a:lvl6pPr>
    <a:lvl7pPr marL="4114125" algn="l" defTabSz="1371375" rtl="0">
      <a:defRPr sz="1800">
        <a:solidFill>
          <a:schemeClr val="tx1"/>
        </a:solidFill>
        <a:latin typeface="+mn-lt"/>
        <a:ea typeface="+mn-ea"/>
        <a:cs typeface="+mn-cs"/>
      </a:defRPr>
    </a:lvl7pPr>
    <a:lvl8pPr marL="4799813" algn="l" defTabSz="1371375" rtl="0">
      <a:defRPr sz="1800">
        <a:solidFill>
          <a:schemeClr val="tx1"/>
        </a:solidFill>
        <a:latin typeface="+mn-lt"/>
        <a:ea typeface="+mn-ea"/>
        <a:cs typeface="+mn-cs"/>
      </a:defRPr>
    </a:lvl8pPr>
    <a:lvl9pPr marL="5485500" algn="l" defTabSz="1371375" rtl="0">
      <a:defRPr sz="18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04980296" name="Slide Image Placeholder 1"/>
          <p:cNvSpPr>
            <a:spLocks noGrp="1" noRot="1" noChangeAspect="1"/>
          </p:cNvSpPr>
          <p:nvPr>
            <p:ph type="sldImg"/>
          </p:nvPr>
        </p:nvSpPr>
        <p:spPr bwMode="auto"/>
      </p:sp>
      <p:sp>
        <p:nvSpPr>
          <p:cNvPr id="106258168" name="Notes Placeholder 2"/>
          <p:cNvSpPr>
            <a:spLocks noGrp="1"/>
          </p:cNvSpPr>
          <p:nvPr>
            <p:ph type="body" idx="1"/>
          </p:nvPr>
        </p:nvSpPr>
        <p:spPr bwMode="auto"/>
        <p:txBody>
          <a:bodyPr/>
          <a:lstStyle/>
          <a:p>
            <a:pPr>
              <a:defRPr/>
            </a:pPr>
            <a:endParaRPr/>
          </a:p>
        </p:txBody>
      </p:sp>
      <p:sp>
        <p:nvSpPr>
          <p:cNvPr id="1742277760" name="Slide Number Placeholder 3"/>
          <p:cNvSpPr>
            <a:spLocks noGrp="1"/>
          </p:cNvSpPr>
          <p:nvPr>
            <p:ph type="sldNum" sz="quarter" idx="10"/>
          </p:nvPr>
        </p:nvSpPr>
        <p:spPr bwMode="auto"/>
        <p:txBody>
          <a:bodyPr/>
          <a:lstStyle/>
          <a:p>
            <a:pPr>
              <a:defRPr/>
            </a:pPr>
            <a:fld id="{1FE7FE51-B6F8-CE39-1996-78EA5BEEB98C}"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CA70-415F-4BA6-8BD0-851D571D078D}"/>
            </a:ext>
          </a:extLst>
        </p:cNvPr>
        <p:cNvGrpSpPr/>
        <p:nvPr/>
      </p:nvGrpSpPr>
      <p:grpSpPr bwMode="auto">
        <a:xfrm>
          <a:off x="0" y="0"/>
          <a:ext cx="0" cy="0"/>
          <a:chOff x="0" y="0"/>
          <a:chExt cx="0" cy="0"/>
        </a:xfrm>
      </p:grpSpPr>
      <p:sp>
        <p:nvSpPr>
          <p:cNvPr id="1568588147" name="Slide Image Placeholder 1">
            <a:extLst>
              <a:ext uri="{FF2B5EF4-FFF2-40B4-BE49-F238E27FC236}">
                <a16:creationId xmlns:a16="http://schemas.microsoft.com/office/drawing/2014/main" id="{1B401B0E-8BA2-E212-8122-E298D66DAD2A}"/>
              </a:ext>
            </a:extLst>
          </p:cNvPr>
          <p:cNvSpPr>
            <a:spLocks noGrp="1" noRot="1" noChangeAspect="1"/>
          </p:cNvSpPr>
          <p:nvPr>
            <p:ph type="sldImg"/>
          </p:nvPr>
        </p:nvSpPr>
        <p:spPr bwMode="auto"/>
      </p:sp>
      <p:sp>
        <p:nvSpPr>
          <p:cNvPr id="1591690544" name="Notes Placeholder 2">
            <a:extLst>
              <a:ext uri="{FF2B5EF4-FFF2-40B4-BE49-F238E27FC236}">
                <a16:creationId xmlns:a16="http://schemas.microsoft.com/office/drawing/2014/main" id="{BB4C09DB-882E-71E9-45AF-EE30E1CE9A6B}"/>
              </a:ext>
            </a:extLst>
          </p:cNvPr>
          <p:cNvSpPr>
            <a:spLocks noGrp="1"/>
          </p:cNvSpPr>
          <p:nvPr>
            <p:ph type="body" idx="1"/>
          </p:nvPr>
        </p:nvSpPr>
        <p:spPr bwMode="auto"/>
        <p:txBody>
          <a:bodyPr/>
          <a:lstStyle/>
          <a:p>
            <a:pPr>
              <a:defRPr/>
            </a:pPr>
            <a:endParaRPr/>
          </a:p>
        </p:txBody>
      </p:sp>
      <p:sp>
        <p:nvSpPr>
          <p:cNvPr id="740503679" name="Slide Number Placeholder 3">
            <a:extLst>
              <a:ext uri="{FF2B5EF4-FFF2-40B4-BE49-F238E27FC236}">
                <a16:creationId xmlns:a16="http://schemas.microsoft.com/office/drawing/2014/main" id="{BE316CC3-449B-CE26-7B7E-7632EF295EAA}"/>
              </a:ext>
            </a:extLst>
          </p:cNvPr>
          <p:cNvSpPr>
            <a:spLocks noGrp="1"/>
          </p:cNvSpPr>
          <p:nvPr>
            <p:ph type="sldNum" sz="quarter" idx="5"/>
          </p:nvPr>
        </p:nvSpPr>
        <p:spPr bwMode="auto"/>
        <p:txBody>
          <a:bodyPr/>
          <a:lstStyle/>
          <a:p>
            <a:pPr>
              <a:defRPr/>
            </a:pPr>
            <a:fld id="{80E48E47-B6B9-CD8A-2361-2F0E8A4484CC}" type="slidenum">
              <a:rPr lang="en-GB"/>
              <a:t>10</a:t>
            </a:fld>
            <a:endParaRPr lang="en-GB"/>
          </a:p>
        </p:txBody>
      </p:sp>
    </p:spTree>
    <p:extLst>
      <p:ext uri="{BB962C8B-B14F-4D97-AF65-F5344CB8AC3E}">
        <p14:creationId xmlns:p14="http://schemas.microsoft.com/office/powerpoint/2010/main" val="249035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02095933" name="Slide Image Placeholder 1"/>
          <p:cNvSpPr txBox="1">
            <a:spLocks noGrp="1" noRot="1" noChangeAspect="1"/>
          </p:cNvSpPr>
          <p:nvPr>
            <p:ph type="sldImg" idx="4294967295"/>
          </p:nvPr>
        </p:nvSpPr>
        <p:spPr bwMode="auto">
          <a:xfrm>
            <a:off x="422275" y="1241425"/>
            <a:ext cx="5954713" cy="3349625"/>
          </a:xfrm>
          <a:prstGeom prst="rect">
            <a:avLst/>
          </a:prstGeom>
          <a:noFill/>
          <a:ln w="12700">
            <a:solidFill>
              <a:srgbClr val="000000"/>
            </a:solidFill>
          </a:ln>
          <a:effectLst/>
        </p:spPr>
        <p:txBody>
          <a:bodyPr lIns="91440" tIns="45720" rIns="91440" bIns="45720" anchor="ctr"/>
          <a:lstStyle/>
          <a:p>
            <a:pPr>
              <a:defRPr/>
            </a:pPr>
            <a:endParaRPr/>
          </a:p>
        </p:txBody>
      </p:sp>
      <p:sp>
        <p:nvSpPr>
          <p:cNvPr id="1172525742" name="Notes Placeholder 2"/>
          <p:cNvSpPr txBox="1">
            <a:spLocks noGrp="1"/>
          </p:cNvSpPr>
          <p:nvPr>
            <p:ph type="body" idx="4294967295"/>
          </p:nvPr>
        </p:nvSpPr>
        <p:spPr bwMode="auto">
          <a:xfrm>
            <a:off x="679636" y="4776898"/>
            <a:ext cx="5439256" cy="3909352"/>
          </a:xfrm>
          <a:prstGeom prst="rect">
            <a:avLst/>
          </a:prstGeom>
          <a:noFill/>
          <a:ln>
            <a:noFill/>
          </a:ln>
          <a:effectLst/>
        </p:spPr>
        <p:txBody>
          <a:bodyPr lIns="91440" tIns="45720" rIns="91440" bIns="45720" anchor="t"/>
          <a:lstStyle/>
          <a:p>
            <a:pPr marL="0" algn="l">
              <a:defRPr/>
            </a:pPr>
            <a:endParaRPr sz="800"/>
          </a:p>
        </p:txBody>
      </p:sp>
      <p:sp>
        <p:nvSpPr>
          <p:cNvPr id="525219886" name="Slide Number Placeholder 3"/>
          <p:cNvSpPr txBox="1">
            <a:spLocks noGrp="1"/>
          </p:cNvSpPr>
          <p:nvPr>
            <p:ph type="sldNum" sz="quarter" idx="4294967295"/>
          </p:nvPr>
        </p:nvSpPr>
        <p:spPr bwMode="auto">
          <a:xfrm>
            <a:off x="3851757" y="9427806"/>
            <a:ext cx="2945693" cy="498207"/>
          </a:xfrm>
          <a:prstGeom prst="rect">
            <a:avLst/>
          </a:prstGeom>
          <a:noFill/>
          <a:ln>
            <a:noFill/>
          </a:ln>
          <a:effectLst/>
        </p:spPr>
        <p:txBody>
          <a:bodyPr lIns="91440" tIns="45720" rIns="91440" bIns="45720" anchor="b"/>
          <a:lstStyle/>
          <a:p>
            <a:pPr marL="0" algn="r">
              <a:defRPr/>
            </a:pPr>
            <a:fld id="{D1B22E61-48D9-1B26-3FF4-6208D49E85DD}"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94182581" name="Slide Image Placeholder 1"/>
          <p:cNvSpPr>
            <a:spLocks noGrp="1" noRot="1" noChangeAspect="1"/>
          </p:cNvSpPr>
          <p:nvPr>
            <p:ph type="sldImg"/>
          </p:nvPr>
        </p:nvSpPr>
        <p:spPr bwMode="auto"/>
      </p:sp>
      <p:sp>
        <p:nvSpPr>
          <p:cNvPr id="107568592" name="Notes Placeholder 2"/>
          <p:cNvSpPr>
            <a:spLocks noGrp="1"/>
          </p:cNvSpPr>
          <p:nvPr>
            <p:ph type="body" idx="1"/>
          </p:nvPr>
        </p:nvSpPr>
        <p:spPr bwMode="auto"/>
        <p:txBody>
          <a:bodyPr/>
          <a:lstStyle/>
          <a:p>
            <a:pPr>
              <a:defRPr/>
            </a:pPr>
            <a:endParaRPr/>
          </a:p>
        </p:txBody>
      </p:sp>
      <p:sp>
        <p:nvSpPr>
          <p:cNvPr id="374850666" name="Slide Number Placeholder 3"/>
          <p:cNvSpPr>
            <a:spLocks noGrp="1"/>
          </p:cNvSpPr>
          <p:nvPr>
            <p:ph type="sldNum" sz="quarter" idx="10"/>
          </p:nvPr>
        </p:nvSpPr>
        <p:spPr bwMode="auto"/>
        <p:txBody>
          <a:bodyPr/>
          <a:lstStyle/>
          <a:p>
            <a:pPr>
              <a:defRPr/>
            </a:pPr>
            <a:fld id="{1F2424B4-69FF-E689-7094-76EAF2110494}"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70991325" name="Slide Image Placeholder 1"/>
          <p:cNvSpPr>
            <a:spLocks noGrp="1" noRot="1" noChangeAspect="1"/>
          </p:cNvSpPr>
          <p:nvPr>
            <p:ph type="sldImg"/>
          </p:nvPr>
        </p:nvSpPr>
        <p:spPr bwMode="auto"/>
      </p:sp>
      <p:sp>
        <p:nvSpPr>
          <p:cNvPr id="1724267004" name="Notes Placeholder 2"/>
          <p:cNvSpPr>
            <a:spLocks noGrp="1"/>
          </p:cNvSpPr>
          <p:nvPr>
            <p:ph type="body" idx="1"/>
          </p:nvPr>
        </p:nvSpPr>
        <p:spPr bwMode="auto"/>
        <p:txBody>
          <a:bodyPr/>
          <a:lstStyle/>
          <a:p>
            <a:pPr>
              <a:defRPr/>
            </a:pPr>
            <a:endParaRPr/>
          </a:p>
        </p:txBody>
      </p:sp>
      <p:sp>
        <p:nvSpPr>
          <p:cNvPr id="113668496" name="Slide Number Placeholder 3"/>
          <p:cNvSpPr>
            <a:spLocks noGrp="1"/>
          </p:cNvSpPr>
          <p:nvPr>
            <p:ph type="sldNum" sz="quarter" idx="10"/>
          </p:nvPr>
        </p:nvSpPr>
        <p:spPr bwMode="auto"/>
        <p:txBody>
          <a:bodyPr/>
          <a:lstStyle/>
          <a:p>
            <a:pPr>
              <a:defRPr/>
            </a:pPr>
            <a:fld id="{4D27D810-286D-677F-FC68-0C3B45B7A1BD}"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97194891" name="Slide Image Placeholder 1"/>
          <p:cNvSpPr>
            <a:spLocks noGrp="1" noRot="1" noChangeAspect="1"/>
          </p:cNvSpPr>
          <p:nvPr>
            <p:ph type="sldImg"/>
          </p:nvPr>
        </p:nvSpPr>
        <p:spPr bwMode="auto"/>
      </p:sp>
      <p:sp>
        <p:nvSpPr>
          <p:cNvPr id="1435237473" name="Notes Placeholder 2"/>
          <p:cNvSpPr>
            <a:spLocks noGrp="1"/>
          </p:cNvSpPr>
          <p:nvPr>
            <p:ph type="body" idx="1"/>
          </p:nvPr>
        </p:nvSpPr>
        <p:spPr bwMode="auto"/>
        <p:txBody>
          <a:bodyPr/>
          <a:lstStyle/>
          <a:p>
            <a:pPr>
              <a:defRPr/>
            </a:pPr>
            <a:endParaRPr/>
          </a:p>
        </p:txBody>
      </p:sp>
      <p:sp>
        <p:nvSpPr>
          <p:cNvPr id="1734909935" name="Slide Number Placeholder 3"/>
          <p:cNvSpPr>
            <a:spLocks noGrp="1"/>
          </p:cNvSpPr>
          <p:nvPr>
            <p:ph type="sldNum" sz="quarter" idx="5"/>
          </p:nvPr>
        </p:nvSpPr>
        <p:spPr bwMode="auto"/>
        <p:txBody>
          <a:bodyPr/>
          <a:lstStyle/>
          <a:p>
            <a:pPr>
              <a:defRPr/>
            </a:pPr>
            <a:fld id="{13335611-C16A-5437-E371-5975EEBABC58}" type="slidenum">
              <a:rPr lang="en-GB"/>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04653980" name="Slide Image Placeholder 1"/>
          <p:cNvSpPr>
            <a:spLocks noGrp="1" noRot="1" noChangeAspect="1"/>
          </p:cNvSpPr>
          <p:nvPr>
            <p:ph type="sldImg"/>
          </p:nvPr>
        </p:nvSpPr>
        <p:spPr bwMode="auto"/>
      </p:sp>
      <p:sp>
        <p:nvSpPr>
          <p:cNvPr id="1531386651" name="Notes Placeholder 2"/>
          <p:cNvSpPr>
            <a:spLocks noGrp="1"/>
          </p:cNvSpPr>
          <p:nvPr>
            <p:ph type="body" idx="1"/>
          </p:nvPr>
        </p:nvSpPr>
        <p:spPr bwMode="auto"/>
        <p:txBody>
          <a:bodyPr/>
          <a:lstStyle/>
          <a:p>
            <a:pPr>
              <a:defRPr/>
            </a:pPr>
            <a:endParaRPr/>
          </a:p>
        </p:txBody>
      </p:sp>
      <p:sp>
        <p:nvSpPr>
          <p:cNvPr id="1261728079" name="Slide Number Placeholder 3"/>
          <p:cNvSpPr>
            <a:spLocks noGrp="1"/>
          </p:cNvSpPr>
          <p:nvPr>
            <p:ph type="sldNum" sz="quarter" idx="10"/>
          </p:nvPr>
        </p:nvSpPr>
        <p:spPr bwMode="auto"/>
        <p:txBody>
          <a:bodyPr/>
          <a:lstStyle/>
          <a:p>
            <a:pPr>
              <a:defRPr/>
            </a:pPr>
            <a:fld id="{AD3B1A11-1A10-DF2A-382B-18755F77066A}"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60677070" name="Slide Image Placeholder 1"/>
          <p:cNvSpPr>
            <a:spLocks noGrp="1" noRot="1" noChangeAspect="1"/>
          </p:cNvSpPr>
          <p:nvPr>
            <p:ph type="sldImg"/>
          </p:nvPr>
        </p:nvSpPr>
        <p:spPr bwMode="auto"/>
      </p:sp>
      <p:sp>
        <p:nvSpPr>
          <p:cNvPr id="1275766261" name="Notes Placeholder 2"/>
          <p:cNvSpPr>
            <a:spLocks noGrp="1"/>
          </p:cNvSpPr>
          <p:nvPr>
            <p:ph type="body" idx="1"/>
          </p:nvPr>
        </p:nvSpPr>
        <p:spPr bwMode="auto"/>
        <p:txBody>
          <a:bodyPr/>
          <a:lstStyle/>
          <a:p>
            <a:pPr>
              <a:defRPr/>
            </a:pPr>
            <a:endParaRPr/>
          </a:p>
        </p:txBody>
      </p:sp>
      <p:sp>
        <p:nvSpPr>
          <p:cNvPr id="806517067" name="Slide Number Placeholder 3"/>
          <p:cNvSpPr>
            <a:spLocks noGrp="1"/>
          </p:cNvSpPr>
          <p:nvPr>
            <p:ph type="sldNum" sz="quarter" idx="10"/>
          </p:nvPr>
        </p:nvSpPr>
        <p:spPr bwMode="auto"/>
        <p:txBody>
          <a:bodyPr/>
          <a:lstStyle/>
          <a:p>
            <a:pPr>
              <a:defRPr/>
            </a:pPr>
            <a:fld id="{46E18177-B719-2A42-1E06-4ED6D8861447}"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16356335" name="Slide Image Placeholder 1"/>
          <p:cNvSpPr>
            <a:spLocks noGrp="1" noRot="1" noChangeAspect="1"/>
          </p:cNvSpPr>
          <p:nvPr>
            <p:ph type="sldImg"/>
          </p:nvPr>
        </p:nvSpPr>
        <p:spPr bwMode="auto"/>
      </p:sp>
      <p:sp>
        <p:nvSpPr>
          <p:cNvPr id="1485834696" name="Notes Placeholder 2"/>
          <p:cNvSpPr>
            <a:spLocks noGrp="1"/>
          </p:cNvSpPr>
          <p:nvPr>
            <p:ph type="body" idx="1"/>
          </p:nvPr>
        </p:nvSpPr>
        <p:spPr bwMode="auto"/>
        <p:txBody>
          <a:bodyPr/>
          <a:lstStyle/>
          <a:p>
            <a:pPr>
              <a:defRPr/>
            </a:pPr>
            <a:endParaRPr/>
          </a:p>
        </p:txBody>
      </p:sp>
      <p:sp>
        <p:nvSpPr>
          <p:cNvPr id="60826185" name="Slide Number Placeholder 3"/>
          <p:cNvSpPr>
            <a:spLocks noGrp="1"/>
          </p:cNvSpPr>
          <p:nvPr>
            <p:ph type="sldNum" sz="quarter" idx="10"/>
          </p:nvPr>
        </p:nvSpPr>
        <p:spPr bwMode="auto"/>
        <p:txBody>
          <a:bodyPr/>
          <a:lstStyle/>
          <a:p>
            <a:pPr>
              <a:defRPr/>
            </a:pPr>
            <a:fld id="{7E0FC645-483A-9048-69FB-A692EBFE9326}"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6173101" name="Slide Image Placeholder 1"/>
          <p:cNvSpPr>
            <a:spLocks noGrp="1" noRot="1" noChangeAspect="1"/>
          </p:cNvSpPr>
          <p:nvPr>
            <p:ph type="sldImg"/>
          </p:nvPr>
        </p:nvSpPr>
        <p:spPr bwMode="auto"/>
      </p:sp>
      <p:sp>
        <p:nvSpPr>
          <p:cNvPr id="1169256602" name="Notes Placeholder 2"/>
          <p:cNvSpPr>
            <a:spLocks noGrp="1"/>
          </p:cNvSpPr>
          <p:nvPr>
            <p:ph type="body" idx="1"/>
          </p:nvPr>
        </p:nvSpPr>
        <p:spPr bwMode="auto"/>
        <p:txBody>
          <a:bodyPr/>
          <a:lstStyle/>
          <a:p>
            <a:pPr>
              <a:defRPr/>
            </a:pPr>
            <a:endParaRPr/>
          </a:p>
        </p:txBody>
      </p:sp>
      <p:sp>
        <p:nvSpPr>
          <p:cNvPr id="1303915537" name="Slide Number Placeholder 3"/>
          <p:cNvSpPr>
            <a:spLocks noGrp="1"/>
          </p:cNvSpPr>
          <p:nvPr>
            <p:ph type="sldNum" sz="quarter" idx="10"/>
          </p:nvPr>
        </p:nvSpPr>
        <p:spPr bwMode="auto"/>
        <p:txBody>
          <a:bodyPr/>
          <a:lstStyle/>
          <a:p>
            <a:pPr>
              <a:defRPr/>
            </a:pPr>
            <a:fld id="{A8EC16DE-BC05-E659-6D4B-17242B61EB24}"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DF95A-E327-83F5-67BD-F92068764769}"/>
            </a:ext>
          </a:extLst>
        </p:cNvPr>
        <p:cNvGrpSpPr/>
        <p:nvPr/>
      </p:nvGrpSpPr>
      <p:grpSpPr bwMode="auto">
        <a:xfrm>
          <a:off x="0" y="0"/>
          <a:ext cx="0" cy="0"/>
          <a:chOff x="0" y="0"/>
          <a:chExt cx="0" cy="0"/>
        </a:xfrm>
      </p:grpSpPr>
      <p:sp>
        <p:nvSpPr>
          <p:cNvPr id="716356335" name="Slide Image Placeholder 1">
            <a:extLst>
              <a:ext uri="{FF2B5EF4-FFF2-40B4-BE49-F238E27FC236}">
                <a16:creationId xmlns:a16="http://schemas.microsoft.com/office/drawing/2014/main" id="{E6C82C16-159D-6D00-66F1-84C81DCCDFA4}"/>
              </a:ext>
            </a:extLst>
          </p:cNvPr>
          <p:cNvSpPr>
            <a:spLocks noGrp="1" noRot="1" noChangeAspect="1"/>
          </p:cNvSpPr>
          <p:nvPr>
            <p:ph type="sldImg"/>
          </p:nvPr>
        </p:nvSpPr>
        <p:spPr bwMode="auto"/>
      </p:sp>
      <p:sp>
        <p:nvSpPr>
          <p:cNvPr id="1485834696" name="Notes Placeholder 2">
            <a:extLst>
              <a:ext uri="{FF2B5EF4-FFF2-40B4-BE49-F238E27FC236}">
                <a16:creationId xmlns:a16="http://schemas.microsoft.com/office/drawing/2014/main" id="{280A89D3-001B-CC04-2D6D-394D818B0794}"/>
              </a:ext>
            </a:extLst>
          </p:cNvPr>
          <p:cNvSpPr>
            <a:spLocks noGrp="1"/>
          </p:cNvSpPr>
          <p:nvPr>
            <p:ph type="body" idx="1"/>
          </p:nvPr>
        </p:nvSpPr>
        <p:spPr bwMode="auto"/>
        <p:txBody>
          <a:bodyPr/>
          <a:lstStyle/>
          <a:p>
            <a:pPr>
              <a:defRPr/>
            </a:pPr>
            <a:endParaRPr/>
          </a:p>
        </p:txBody>
      </p:sp>
      <p:sp>
        <p:nvSpPr>
          <p:cNvPr id="60826185" name="Slide Number Placeholder 3">
            <a:extLst>
              <a:ext uri="{FF2B5EF4-FFF2-40B4-BE49-F238E27FC236}">
                <a16:creationId xmlns:a16="http://schemas.microsoft.com/office/drawing/2014/main" id="{FBDA261D-B97B-992B-69C3-1E374C8AA70D}"/>
              </a:ext>
            </a:extLst>
          </p:cNvPr>
          <p:cNvSpPr>
            <a:spLocks noGrp="1"/>
          </p:cNvSpPr>
          <p:nvPr>
            <p:ph type="sldNum" sz="quarter" idx="10"/>
          </p:nvPr>
        </p:nvSpPr>
        <p:spPr bwMode="auto"/>
        <p:txBody>
          <a:bodyPr/>
          <a:lstStyle/>
          <a:p>
            <a:pPr>
              <a:defRPr/>
            </a:pPr>
            <a:fld id="{7E0FC645-483A-9048-69FB-A692EBFE9326}" type="slidenum">
              <a:rPr/>
              <a:t>19</a:t>
            </a:fld>
            <a:endParaRPr/>
          </a:p>
        </p:txBody>
      </p:sp>
    </p:spTree>
    <p:extLst>
      <p:ext uri="{BB962C8B-B14F-4D97-AF65-F5344CB8AC3E}">
        <p14:creationId xmlns:p14="http://schemas.microsoft.com/office/powerpoint/2010/main" val="348992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1284124" name="Slide Image Placeholder 1"/>
          <p:cNvSpPr>
            <a:spLocks noGrp="1" noRot="1" noChangeAspect="1"/>
          </p:cNvSpPr>
          <p:nvPr>
            <p:ph type="sldImg"/>
          </p:nvPr>
        </p:nvSpPr>
        <p:spPr bwMode="auto"/>
      </p:sp>
      <p:sp>
        <p:nvSpPr>
          <p:cNvPr id="1098152816" name="Notes Placeholder 2"/>
          <p:cNvSpPr>
            <a:spLocks noGrp="1"/>
          </p:cNvSpPr>
          <p:nvPr>
            <p:ph type="body" idx="1"/>
          </p:nvPr>
        </p:nvSpPr>
        <p:spPr bwMode="auto"/>
        <p:txBody>
          <a:bodyPr/>
          <a:lstStyle/>
          <a:p>
            <a:pPr>
              <a:defRPr/>
            </a:pPr>
            <a:endParaRPr/>
          </a:p>
        </p:txBody>
      </p:sp>
      <p:sp>
        <p:nvSpPr>
          <p:cNvPr id="2030960650" name="Slide Number Placeholder 3"/>
          <p:cNvSpPr>
            <a:spLocks noGrp="1"/>
          </p:cNvSpPr>
          <p:nvPr>
            <p:ph type="sldNum" sz="quarter" idx="10"/>
          </p:nvPr>
        </p:nvSpPr>
        <p:spPr bwMode="auto"/>
        <p:txBody>
          <a:bodyPr/>
          <a:lstStyle/>
          <a:p>
            <a:pPr>
              <a:defRPr/>
            </a:pPr>
            <a:fld id="{5CB22C3C-BFEC-4EFA-EDCC-ABF6036C0EE9}"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27723837" name="Slide Image Placeholder 1"/>
          <p:cNvSpPr>
            <a:spLocks noGrp="1" noRot="1" noChangeAspect="1"/>
          </p:cNvSpPr>
          <p:nvPr>
            <p:ph type="sldImg"/>
          </p:nvPr>
        </p:nvSpPr>
        <p:spPr bwMode="auto"/>
      </p:sp>
      <p:sp>
        <p:nvSpPr>
          <p:cNvPr id="422994352" name="Notes Placeholder 2"/>
          <p:cNvSpPr>
            <a:spLocks noGrp="1"/>
          </p:cNvSpPr>
          <p:nvPr>
            <p:ph type="body" idx="1"/>
          </p:nvPr>
        </p:nvSpPr>
        <p:spPr bwMode="auto"/>
        <p:txBody>
          <a:bodyPr/>
          <a:lstStyle/>
          <a:p>
            <a:pPr>
              <a:defRPr/>
            </a:pPr>
            <a:endParaRPr/>
          </a:p>
        </p:txBody>
      </p:sp>
      <p:sp>
        <p:nvSpPr>
          <p:cNvPr id="1580925885" name="Slide Number Placeholder 3"/>
          <p:cNvSpPr>
            <a:spLocks noGrp="1"/>
          </p:cNvSpPr>
          <p:nvPr>
            <p:ph type="sldNum" sz="quarter" idx="5"/>
          </p:nvPr>
        </p:nvSpPr>
        <p:spPr bwMode="auto"/>
        <p:txBody>
          <a:bodyPr/>
          <a:lstStyle/>
          <a:p>
            <a:pPr>
              <a:defRPr/>
            </a:pPr>
            <a:fld id="{A3928E8A-418D-F5A7-62F2-CD32FD238FEE}" type="slidenum">
              <a:rPr lang="en-GB"/>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5228302" name="Slide Image Placeholder 1"/>
          <p:cNvSpPr>
            <a:spLocks noGrp="1" noRot="1" noChangeAspect="1"/>
          </p:cNvSpPr>
          <p:nvPr>
            <p:ph type="sldImg"/>
          </p:nvPr>
        </p:nvSpPr>
        <p:spPr bwMode="auto"/>
      </p:sp>
      <p:sp>
        <p:nvSpPr>
          <p:cNvPr id="1251656154" name="Notes Placeholder 2"/>
          <p:cNvSpPr>
            <a:spLocks noGrp="1"/>
          </p:cNvSpPr>
          <p:nvPr>
            <p:ph type="body" idx="1"/>
          </p:nvPr>
        </p:nvSpPr>
        <p:spPr bwMode="auto"/>
        <p:txBody>
          <a:bodyPr/>
          <a:lstStyle/>
          <a:p>
            <a:pPr>
              <a:defRPr/>
            </a:pPr>
            <a:endParaRPr/>
          </a:p>
        </p:txBody>
      </p:sp>
      <p:sp>
        <p:nvSpPr>
          <p:cNvPr id="2013973962" name="Slide Number Placeholder 3"/>
          <p:cNvSpPr>
            <a:spLocks noGrp="1"/>
          </p:cNvSpPr>
          <p:nvPr>
            <p:ph type="sldNum" sz="quarter" idx="10"/>
          </p:nvPr>
        </p:nvSpPr>
        <p:spPr bwMode="auto"/>
        <p:txBody>
          <a:bodyPr/>
          <a:lstStyle/>
          <a:p>
            <a:pPr>
              <a:defRPr/>
            </a:pPr>
            <a:fld id="{5B670F8B-EE82-4467-6FE9-6F8E1CA38E86}"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68588147" name="Slide Image Placeholder 1"/>
          <p:cNvSpPr>
            <a:spLocks noGrp="1" noRot="1" noChangeAspect="1"/>
          </p:cNvSpPr>
          <p:nvPr>
            <p:ph type="sldImg"/>
          </p:nvPr>
        </p:nvSpPr>
        <p:spPr bwMode="auto"/>
      </p:sp>
      <p:sp>
        <p:nvSpPr>
          <p:cNvPr id="1591690544" name="Notes Placeholder 2"/>
          <p:cNvSpPr>
            <a:spLocks noGrp="1"/>
          </p:cNvSpPr>
          <p:nvPr>
            <p:ph type="body" idx="1"/>
          </p:nvPr>
        </p:nvSpPr>
        <p:spPr bwMode="auto"/>
        <p:txBody>
          <a:bodyPr/>
          <a:lstStyle/>
          <a:p>
            <a:pPr>
              <a:defRPr/>
            </a:pPr>
            <a:endParaRPr/>
          </a:p>
        </p:txBody>
      </p:sp>
      <p:sp>
        <p:nvSpPr>
          <p:cNvPr id="740503679" name="Slide Number Placeholder 3"/>
          <p:cNvSpPr>
            <a:spLocks noGrp="1"/>
          </p:cNvSpPr>
          <p:nvPr>
            <p:ph type="sldNum" sz="quarter" idx="5"/>
          </p:nvPr>
        </p:nvSpPr>
        <p:spPr bwMode="auto"/>
        <p:txBody>
          <a:bodyPr/>
          <a:lstStyle/>
          <a:p>
            <a:pPr>
              <a:defRPr/>
            </a:pPr>
            <a:fld id="{80E48E47-B6B9-CD8A-2361-2F0E8A4484CC}" type="slidenum">
              <a:rPr lang="en-GB"/>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1CFD-5458-B46D-469D-D9F25CF9359A}"/>
            </a:ext>
          </a:extLst>
        </p:cNvPr>
        <p:cNvGrpSpPr/>
        <p:nvPr/>
      </p:nvGrpSpPr>
      <p:grpSpPr bwMode="auto">
        <a:xfrm>
          <a:off x="0" y="0"/>
          <a:ext cx="0" cy="0"/>
          <a:chOff x="0" y="0"/>
          <a:chExt cx="0" cy="0"/>
        </a:xfrm>
      </p:grpSpPr>
      <p:sp>
        <p:nvSpPr>
          <p:cNvPr id="1568588147" name="Slide Image Placeholder 1">
            <a:extLst>
              <a:ext uri="{FF2B5EF4-FFF2-40B4-BE49-F238E27FC236}">
                <a16:creationId xmlns:a16="http://schemas.microsoft.com/office/drawing/2014/main" id="{65B8D11A-D48C-FE8C-643A-B828C1B6A72F}"/>
              </a:ext>
            </a:extLst>
          </p:cNvPr>
          <p:cNvSpPr>
            <a:spLocks noGrp="1" noRot="1" noChangeAspect="1"/>
          </p:cNvSpPr>
          <p:nvPr>
            <p:ph type="sldImg"/>
          </p:nvPr>
        </p:nvSpPr>
        <p:spPr bwMode="auto"/>
      </p:sp>
      <p:sp>
        <p:nvSpPr>
          <p:cNvPr id="1591690544" name="Notes Placeholder 2">
            <a:extLst>
              <a:ext uri="{FF2B5EF4-FFF2-40B4-BE49-F238E27FC236}">
                <a16:creationId xmlns:a16="http://schemas.microsoft.com/office/drawing/2014/main" id="{7063A709-8655-B30C-BD73-42526CCC8793}"/>
              </a:ext>
            </a:extLst>
          </p:cNvPr>
          <p:cNvSpPr>
            <a:spLocks noGrp="1"/>
          </p:cNvSpPr>
          <p:nvPr>
            <p:ph type="body" idx="1"/>
          </p:nvPr>
        </p:nvSpPr>
        <p:spPr bwMode="auto"/>
        <p:txBody>
          <a:bodyPr/>
          <a:lstStyle/>
          <a:p>
            <a:pPr>
              <a:defRPr/>
            </a:pPr>
            <a:endParaRPr/>
          </a:p>
        </p:txBody>
      </p:sp>
      <p:sp>
        <p:nvSpPr>
          <p:cNvPr id="740503679" name="Slide Number Placeholder 3">
            <a:extLst>
              <a:ext uri="{FF2B5EF4-FFF2-40B4-BE49-F238E27FC236}">
                <a16:creationId xmlns:a16="http://schemas.microsoft.com/office/drawing/2014/main" id="{D3CB1728-AEF8-B410-761C-2FB213E0FAEC}"/>
              </a:ext>
            </a:extLst>
          </p:cNvPr>
          <p:cNvSpPr>
            <a:spLocks noGrp="1"/>
          </p:cNvSpPr>
          <p:nvPr>
            <p:ph type="sldNum" sz="quarter" idx="5"/>
          </p:nvPr>
        </p:nvSpPr>
        <p:spPr bwMode="auto"/>
        <p:txBody>
          <a:bodyPr/>
          <a:lstStyle/>
          <a:p>
            <a:pPr>
              <a:defRPr/>
            </a:pPr>
            <a:fld id="{80E48E47-B6B9-CD8A-2361-2F0E8A4484CC}" type="slidenum">
              <a:rPr lang="en-GB"/>
              <a:t>6</a:t>
            </a:fld>
            <a:endParaRPr lang="en-GB"/>
          </a:p>
        </p:txBody>
      </p:sp>
    </p:spTree>
    <p:extLst>
      <p:ext uri="{BB962C8B-B14F-4D97-AF65-F5344CB8AC3E}">
        <p14:creationId xmlns:p14="http://schemas.microsoft.com/office/powerpoint/2010/main" val="109987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DCB8-6E70-0994-2C7B-B6A48091442F}"/>
            </a:ext>
          </a:extLst>
        </p:cNvPr>
        <p:cNvGrpSpPr/>
        <p:nvPr/>
      </p:nvGrpSpPr>
      <p:grpSpPr bwMode="auto">
        <a:xfrm>
          <a:off x="0" y="0"/>
          <a:ext cx="0" cy="0"/>
          <a:chOff x="0" y="0"/>
          <a:chExt cx="0" cy="0"/>
        </a:xfrm>
      </p:grpSpPr>
      <p:sp>
        <p:nvSpPr>
          <p:cNvPr id="1568588147" name="Slide Image Placeholder 1">
            <a:extLst>
              <a:ext uri="{FF2B5EF4-FFF2-40B4-BE49-F238E27FC236}">
                <a16:creationId xmlns:a16="http://schemas.microsoft.com/office/drawing/2014/main" id="{42F76330-DF90-8B53-C3D8-D76E3425EDAD}"/>
              </a:ext>
            </a:extLst>
          </p:cNvPr>
          <p:cNvSpPr>
            <a:spLocks noGrp="1" noRot="1" noChangeAspect="1"/>
          </p:cNvSpPr>
          <p:nvPr>
            <p:ph type="sldImg"/>
          </p:nvPr>
        </p:nvSpPr>
        <p:spPr bwMode="auto"/>
      </p:sp>
      <p:sp>
        <p:nvSpPr>
          <p:cNvPr id="1591690544" name="Notes Placeholder 2">
            <a:extLst>
              <a:ext uri="{FF2B5EF4-FFF2-40B4-BE49-F238E27FC236}">
                <a16:creationId xmlns:a16="http://schemas.microsoft.com/office/drawing/2014/main" id="{B1DB505B-C3D8-CC13-7D7E-249911ECFC0A}"/>
              </a:ext>
            </a:extLst>
          </p:cNvPr>
          <p:cNvSpPr>
            <a:spLocks noGrp="1"/>
          </p:cNvSpPr>
          <p:nvPr>
            <p:ph type="body" idx="1"/>
          </p:nvPr>
        </p:nvSpPr>
        <p:spPr bwMode="auto"/>
        <p:txBody>
          <a:bodyPr/>
          <a:lstStyle/>
          <a:p>
            <a:pPr>
              <a:defRPr/>
            </a:pPr>
            <a:endParaRPr/>
          </a:p>
        </p:txBody>
      </p:sp>
      <p:sp>
        <p:nvSpPr>
          <p:cNvPr id="740503679" name="Slide Number Placeholder 3">
            <a:extLst>
              <a:ext uri="{FF2B5EF4-FFF2-40B4-BE49-F238E27FC236}">
                <a16:creationId xmlns:a16="http://schemas.microsoft.com/office/drawing/2014/main" id="{BE4A2C80-3C62-755E-DF5E-D8F31342C0C4}"/>
              </a:ext>
            </a:extLst>
          </p:cNvPr>
          <p:cNvSpPr>
            <a:spLocks noGrp="1"/>
          </p:cNvSpPr>
          <p:nvPr>
            <p:ph type="sldNum" sz="quarter" idx="5"/>
          </p:nvPr>
        </p:nvSpPr>
        <p:spPr bwMode="auto"/>
        <p:txBody>
          <a:bodyPr/>
          <a:lstStyle/>
          <a:p>
            <a:pPr>
              <a:defRPr/>
            </a:pPr>
            <a:fld id="{80E48E47-B6B9-CD8A-2361-2F0E8A4484CC}" type="slidenum">
              <a:rPr lang="en-GB"/>
              <a:t>7</a:t>
            </a:fld>
            <a:endParaRPr lang="en-GB"/>
          </a:p>
        </p:txBody>
      </p:sp>
    </p:spTree>
    <p:extLst>
      <p:ext uri="{BB962C8B-B14F-4D97-AF65-F5344CB8AC3E}">
        <p14:creationId xmlns:p14="http://schemas.microsoft.com/office/powerpoint/2010/main" val="284364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9139-AA8C-EABD-65DE-92F7D94C85AA}"/>
            </a:ext>
          </a:extLst>
        </p:cNvPr>
        <p:cNvGrpSpPr/>
        <p:nvPr/>
      </p:nvGrpSpPr>
      <p:grpSpPr bwMode="auto">
        <a:xfrm>
          <a:off x="0" y="0"/>
          <a:ext cx="0" cy="0"/>
          <a:chOff x="0" y="0"/>
          <a:chExt cx="0" cy="0"/>
        </a:xfrm>
      </p:grpSpPr>
      <p:sp>
        <p:nvSpPr>
          <p:cNvPr id="1568588147" name="Slide Image Placeholder 1">
            <a:extLst>
              <a:ext uri="{FF2B5EF4-FFF2-40B4-BE49-F238E27FC236}">
                <a16:creationId xmlns:a16="http://schemas.microsoft.com/office/drawing/2014/main" id="{8E61ADBB-20E1-6BE8-F6F3-DA8F5AC284BD}"/>
              </a:ext>
            </a:extLst>
          </p:cNvPr>
          <p:cNvSpPr>
            <a:spLocks noGrp="1" noRot="1" noChangeAspect="1"/>
          </p:cNvSpPr>
          <p:nvPr>
            <p:ph type="sldImg"/>
          </p:nvPr>
        </p:nvSpPr>
        <p:spPr bwMode="auto"/>
      </p:sp>
      <p:sp>
        <p:nvSpPr>
          <p:cNvPr id="1591690544" name="Notes Placeholder 2">
            <a:extLst>
              <a:ext uri="{FF2B5EF4-FFF2-40B4-BE49-F238E27FC236}">
                <a16:creationId xmlns:a16="http://schemas.microsoft.com/office/drawing/2014/main" id="{80EFBF55-C07B-1F40-2DCD-950E0CB0E5D3}"/>
              </a:ext>
            </a:extLst>
          </p:cNvPr>
          <p:cNvSpPr>
            <a:spLocks noGrp="1"/>
          </p:cNvSpPr>
          <p:nvPr>
            <p:ph type="body" idx="1"/>
          </p:nvPr>
        </p:nvSpPr>
        <p:spPr bwMode="auto"/>
        <p:txBody>
          <a:bodyPr/>
          <a:lstStyle/>
          <a:p>
            <a:pPr>
              <a:defRPr/>
            </a:pPr>
            <a:endParaRPr/>
          </a:p>
        </p:txBody>
      </p:sp>
      <p:sp>
        <p:nvSpPr>
          <p:cNvPr id="740503679" name="Slide Number Placeholder 3">
            <a:extLst>
              <a:ext uri="{FF2B5EF4-FFF2-40B4-BE49-F238E27FC236}">
                <a16:creationId xmlns:a16="http://schemas.microsoft.com/office/drawing/2014/main" id="{529D50DE-EE19-FA61-BDAE-0E0A920EA76B}"/>
              </a:ext>
            </a:extLst>
          </p:cNvPr>
          <p:cNvSpPr>
            <a:spLocks noGrp="1"/>
          </p:cNvSpPr>
          <p:nvPr>
            <p:ph type="sldNum" sz="quarter" idx="5"/>
          </p:nvPr>
        </p:nvSpPr>
        <p:spPr bwMode="auto"/>
        <p:txBody>
          <a:bodyPr/>
          <a:lstStyle/>
          <a:p>
            <a:pPr>
              <a:defRPr/>
            </a:pPr>
            <a:fld id="{80E48E47-B6B9-CD8A-2361-2F0E8A4484CC}" type="slidenum">
              <a:rPr lang="en-GB"/>
              <a:t>8</a:t>
            </a:fld>
            <a:endParaRPr lang="en-GB"/>
          </a:p>
        </p:txBody>
      </p:sp>
    </p:spTree>
    <p:extLst>
      <p:ext uri="{BB962C8B-B14F-4D97-AF65-F5344CB8AC3E}">
        <p14:creationId xmlns:p14="http://schemas.microsoft.com/office/powerpoint/2010/main" val="220805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49B5-865E-B19F-B24F-6A18203FA08C}"/>
            </a:ext>
          </a:extLst>
        </p:cNvPr>
        <p:cNvGrpSpPr/>
        <p:nvPr/>
      </p:nvGrpSpPr>
      <p:grpSpPr bwMode="auto">
        <a:xfrm>
          <a:off x="0" y="0"/>
          <a:ext cx="0" cy="0"/>
          <a:chOff x="0" y="0"/>
          <a:chExt cx="0" cy="0"/>
        </a:xfrm>
      </p:grpSpPr>
      <p:sp>
        <p:nvSpPr>
          <p:cNvPr id="1568588147" name="Slide Image Placeholder 1">
            <a:extLst>
              <a:ext uri="{FF2B5EF4-FFF2-40B4-BE49-F238E27FC236}">
                <a16:creationId xmlns:a16="http://schemas.microsoft.com/office/drawing/2014/main" id="{E3877A6C-DFFF-63EE-E02F-976A0A7A807E}"/>
              </a:ext>
            </a:extLst>
          </p:cNvPr>
          <p:cNvSpPr>
            <a:spLocks noGrp="1" noRot="1" noChangeAspect="1"/>
          </p:cNvSpPr>
          <p:nvPr>
            <p:ph type="sldImg"/>
          </p:nvPr>
        </p:nvSpPr>
        <p:spPr bwMode="auto"/>
      </p:sp>
      <p:sp>
        <p:nvSpPr>
          <p:cNvPr id="1591690544" name="Notes Placeholder 2">
            <a:extLst>
              <a:ext uri="{FF2B5EF4-FFF2-40B4-BE49-F238E27FC236}">
                <a16:creationId xmlns:a16="http://schemas.microsoft.com/office/drawing/2014/main" id="{235AF646-82A7-9D7B-8ED5-106AA564FB17}"/>
              </a:ext>
            </a:extLst>
          </p:cNvPr>
          <p:cNvSpPr>
            <a:spLocks noGrp="1"/>
          </p:cNvSpPr>
          <p:nvPr>
            <p:ph type="body" idx="1"/>
          </p:nvPr>
        </p:nvSpPr>
        <p:spPr bwMode="auto"/>
        <p:txBody>
          <a:bodyPr/>
          <a:lstStyle/>
          <a:p>
            <a:pPr>
              <a:defRPr/>
            </a:pPr>
            <a:endParaRPr/>
          </a:p>
        </p:txBody>
      </p:sp>
      <p:sp>
        <p:nvSpPr>
          <p:cNvPr id="740503679" name="Slide Number Placeholder 3">
            <a:extLst>
              <a:ext uri="{FF2B5EF4-FFF2-40B4-BE49-F238E27FC236}">
                <a16:creationId xmlns:a16="http://schemas.microsoft.com/office/drawing/2014/main" id="{2D856B20-BEEA-E788-E313-576E7126DC40}"/>
              </a:ext>
            </a:extLst>
          </p:cNvPr>
          <p:cNvSpPr>
            <a:spLocks noGrp="1"/>
          </p:cNvSpPr>
          <p:nvPr>
            <p:ph type="sldNum" sz="quarter" idx="5"/>
          </p:nvPr>
        </p:nvSpPr>
        <p:spPr bwMode="auto"/>
        <p:txBody>
          <a:bodyPr/>
          <a:lstStyle/>
          <a:p>
            <a:pPr>
              <a:defRPr/>
            </a:pPr>
            <a:fld id="{80E48E47-B6B9-CD8A-2361-2F0E8A4484CC}" type="slidenum">
              <a:rPr lang="en-GB"/>
              <a:t>9</a:t>
            </a:fld>
            <a:endParaRPr lang="en-GB"/>
          </a:p>
        </p:txBody>
      </p:sp>
    </p:spTree>
    <p:extLst>
      <p:ext uri="{BB962C8B-B14F-4D97-AF65-F5344CB8AC3E}">
        <p14:creationId xmlns:p14="http://schemas.microsoft.com/office/powerpoint/2010/main" val="371797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ohne Bild">
    <p:spTree>
      <p:nvGrpSpPr>
        <p:cNvPr id="1" name=""/>
        <p:cNvGrpSpPr/>
        <p:nvPr/>
      </p:nvGrpSpPr>
      <p:grpSpPr bwMode="auto">
        <a:xfrm>
          <a:off x="0" y="0"/>
          <a:ext cx="0" cy="0"/>
          <a:chOff x="0" y="0"/>
          <a:chExt cx="0" cy="0"/>
        </a:xfrm>
      </p:grpSpPr>
      <p:sp>
        <p:nvSpPr>
          <p:cNvPr id="864036027"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chemeClr val="tx1"/>
                </a:solidFill>
                <a:latin typeface="+mn-lt"/>
              </a:defRPr>
            </a:lvl1pPr>
          </a:lstStyle>
          <a:p>
            <a:pPr>
              <a:defRPr/>
            </a:pPr>
            <a:r>
              <a:rPr lang="de-DE"/>
              <a:t>Mastertitelformat bearbeiten</a:t>
            </a:r>
          </a:p>
        </p:txBody>
      </p:sp>
      <p:sp>
        <p:nvSpPr>
          <p:cNvPr id="1526820590"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Font typeface="Aria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sp>
        <p:nvSpPr>
          <p:cNvPr id="1652780809" name="Textplatzhalter 7"/>
          <p:cNvSpPr>
            <a:spLocks noGrp="1"/>
          </p:cNvSpPr>
          <p:nvPr>
            <p:ph type="body" sz="quarter" idx="10"/>
          </p:nvPr>
        </p:nvSpPr>
        <p:spPr bwMode="white">
          <a:xfrm>
            <a:off x="1742518" y="7103029"/>
            <a:ext cx="14997953" cy="2538000"/>
          </a:xfrm>
          <a:prstGeom prst="rect">
            <a:avLst/>
          </a:prstGeom>
        </p:spPr>
        <p:txBody>
          <a:bodyPr anchor="b" anchorCtr="0"/>
          <a:lstStyle>
            <a:lvl1pPr marL="0" indent="0">
              <a:lnSpc>
                <a:spcPct val="100000"/>
              </a:lnSpc>
              <a:spcBef>
                <a:spcPts val="0"/>
              </a:spcBef>
              <a:spcAft>
                <a:spcPts val="0"/>
              </a:spcAft>
              <a:buNone/>
              <a:defRPr sz="3600" b="0">
                <a:solidFill>
                  <a:schemeClr val="tx1"/>
                </a:solidFill>
                <a:latin typeface="+mj-lt"/>
                <a:cs typeface="Arial"/>
              </a:defRPr>
            </a:lvl1pPr>
            <a:lvl2pPr marL="0" indent="0">
              <a:lnSpc>
                <a:spcPct val="100000"/>
              </a:lnSpc>
              <a:spcBef>
                <a:spcPts val="0"/>
              </a:spcBef>
              <a:spcAft>
                <a:spcPts val="0"/>
              </a:spcAft>
              <a:buNone/>
              <a:defRPr>
                <a:solidFill>
                  <a:schemeClr val="bg2"/>
                </a:solidFill>
                <a:latin typeface="Arial"/>
                <a:cs typeface="Arial"/>
              </a:defRPr>
            </a:lvl2pPr>
            <a:lvl3pPr marL="0" indent="0">
              <a:lnSpc>
                <a:spcPct val="100000"/>
              </a:lnSpc>
              <a:spcBef>
                <a:spcPts val="0"/>
              </a:spcBef>
              <a:spcAft>
                <a:spcPts val="0"/>
              </a:spcAft>
              <a:buNone/>
              <a:defRPr>
                <a:solidFill>
                  <a:schemeClr val="bg2"/>
                </a:solidFill>
                <a:latin typeface="Arial"/>
                <a:cs typeface="Arial"/>
              </a:defRPr>
            </a:lvl3pPr>
            <a:lvl4pPr marL="0" indent="0">
              <a:lnSpc>
                <a:spcPct val="100000"/>
              </a:lnSpc>
              <a:spcBef>
                <a:spcPts val="0"/>
              </a:spcBef>
              <a:spcAft>
                <a:spcPts val="0"/>
              </a:spcAft>
              <a:buNone/>
              <a:defRPr>
                <a:solidFill>
                  <a:schemeClr val="bg2"/>
                </a:solidFill>
                <a:latin typeface="Arial"/>
                <a:cs typeface="Arial"/>
              </a:defRPr>
            </a:lvl4pPr>
            <a:lvl5pPr marL="0" indent="0">
              <a:lnSpc>
                <a:spcPct val="100000"/>
              </a:lnSpc>
              <a:spcBef>
                <a:spcPts val="0"/>
              </a:spcBef>
              <a:spcAft>
                <a:spcPts val="0"/>
              </a:spcAft>
              <a:buNone/>
              <a:defRPr>
                <a:solidFill>
                  <a:schemeClr val="bg2"/>
                </a:solidFill>
                <a:latin typeface="Arial"/>
                <a:cs typeface="Arial"/>
              </a:defRPr>
            </a:lvl5pPr>
          </a:lstStyle>
          <a:p>
            <a:pPr lvl="0">
              <a:defRPr/>
            </a:pPr>
            <a:r>
              <a:rPr lang="de-DE"/>
              <a:t>Mastertextformat bearbeiten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Schlußfolie leer">
    <p:spTree>
      <p:nvGrpSpPr>
        <p:cNvPr id="1" name=""/>
        <p:cNvGrpSpPr/>
        <p:nvPr/>
      </p:nvGrpSpPr>
      <p:grpSpPr bwMode="auto">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02-Kapiteltrennner-White">
    <p:spTree>
      <p:nvGrpSpPr>
        <p:cNvPr id="1" name=""/>
        <p:cNvGrpSpPr/>
        <p:nvPr/>
      </p:nvGrpSpPr>
      <p:grpSpPr bwMode="auto">
        <a:xfrm>
          <a:off x="0" y="0"/>
          <a:ext cx="0" cy="0"/>
          <a:chOff x="0" y="0"/>
          <a:chExt cx="0" cy="0"/>
        </a:xfrm>
      </p:grpSpPr>
      <p:sp>
        <p:nvSpPr>
          <p:cNvPr id="1250312712"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rgbClr val="00AA5A"/>
                </a:solidFill>
                <a:latin typeface="+mn-lt"/>
              </a:defRPr>
            </a:lvl1pPr>
          </a:lstStyle>
          <a:p>
            <a:pPr>
              <a:defRPr/>
            </a:pPr>
            <a:r>
              <a:rPr lang="de-DE"/>
              <a:t>Mastertitelformat bearbeiten</a:t>
            </a:r>
          </a:p>
        </p:txBody>
      </p:sp>
      <p:sp>
        <p:nvSpPr>
          <p:cNvPr id="492324659"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pic>
        <p:nvPicPr>
          <p:cNvPr id="1029365493" name="Grafik 4"/>
          <p:cNvPicPr>
            <a:picLocks noChangeAspect="1"/>
          </p:cNvPicPr>
          <p:nvPr userDrawn="1"/>
        </p:nvPicPr>
        <p:blipFill rotWithShape="1">
          <a:blip r:embed="rId2"/>
          <a:stretch/>
        </p:blipFill>
        <p:spPr bwMode="auto">
          <a:xfrm>
            <a:off x="698570" y="689495"/>
            <a:ext cx="2857754" cy="145120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02-Kapiteltrennner-Green">
    <p:bg>
      <p:bgPr>
        <a:solidFill>
          <a:srgbClr val="00AA5A"/>
        </a:solidFill>
        <a:effectLst/>
      </p:bgPr>
    </p:bg>
    <p:spTree>
      <p:nvGrpSpPr>
        <p:cNvPr id="1" name=""/>
        <p:cNvGrpSpPr/>
        <p:nvPr/>
      </p:nvGrpSpPr>
      <p:grpSpPr bwMode="auto">
        <a:xfrm>
          <a:off x="0" y="0"/>
          <a:ext cx="0" cy="0"/>
          <a:chOff x="0" y="0"/>
          <a:chExt cx="0" cy="0"/>
        </a:xfrm>
      </p:grpSpPr>
      <p:sp>
        <p:nvSpPr>
          <p:cNvPr id="2106804874"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chemeClr val="bg1"/>
                </a:solidFill>
                <a:latin typeface="+mn-lt"/>
              </a:defRPr>
            </a:lvl1pPr>
          </a:lstStyle>
          <a:p>
            <a:pPr>
              <a:defRPr/>
            </a:pPr>
            <a:r>
              <a:rPr lang="de-DE"/>
              <a:t>Mastertitelformat bearbeiten</a:t>
            </a:r>
            <a:endParaRPr/>
          </a:p>
        </p:txBody>
      </p:sp>
      <p:sp>
        <p:nvSpPr>
          <p:cNvPr id="1157075426"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pic>
        <p:nvPicPr>
          <p:cNvPr id="382427800" name="Grafik 4"/>
          <p:cNvPicPr>
            <a:picLocks noChangeAspect="1"/>
          </p:cNvPicPr>
          <p:nvPr userDrawn="1"/>
        </p:nvPicPr>
        <p:blipFill rotWithShape="1">
          <a:blip r:embed="rId2"/>
          <a:stretch/>
        </p:blipFill>
        <p:spPr bwMode="auto">
          <a:xfrm>
            <a:off x="698572" y="689495"/>
            <a:ext cx="2857751" cy="1451202"/>
          </a:xfrm>
          <a:prstGeom prst="rect">
            <a:avLst/>
          </a:prstGeom>
        </p:spPr>
      </p:pic>
      <p:pic>
        <p:nvPicPr>
          <p:cNvPr id="253907791" name="Grafik 5"/>
          <p:cNvPicPr>
            <a:picLocks noChangeAspect="1"/>
          </p:cNvPicPr>
          <p:nvPr userDrawn="1"/>
        </p:nvPicPr>
        <p:blipFill rotWithShape="1">
          <a:blip r:embed="rId3"/>
          <a:stretch/>
        </p:blipFill>
        <p:spPr bwMode="auto">
          <a:xfrm>
            <a:off x="2" y="6858000"/>
            <a:ext cx="18287999" cy="3429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02-Kapiteltrennner-Purple">
    <p:bg>
      <p:bgPr>
        <a:solidFill>
          <a:srgbClr val="4B288C"/>
        </a:solidFill>
        <a:effectLst/>
      </p:bgPr>
    </p:bg>
    <p:spTree>
      <p:nvGrpSpPr>
        <p:cNvPr id="1" name=""/>
        <p:cNvGrpSpPr/>
        <p:nvPr/>
      </p:nvGrpSpPr>
      <p:grpSpPr bwMode="auto">
        <a:xfrm>
          <a:off x="0" y="0"/>
          <a:ext cx="0" cy="0"/>
          <a:chOff x="0" y="0"/>
          <a:chExt cx="0" cy="0"/>
        </a:xfrm>
      </p:grpSpPr>
      <p:sp>
        <p:nvSpPr>
          <p:cNvPr id="1924244505"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chemeClr val="bg1"/>
                </a:solidFill>
                <a:latin typeface="+mn-lt"/>
              </a:defRPr>
            </a:lvl1pPr>
          </a:lstStyle>
          <a:p>
            <a:pPr>
              <a:defRPr/>
            </a:pPr>
            <a:r>
              <a:rPr lang="de-DE"/>
              <a:t>Mastertitelformat bearbeiten</a:t>
            </a:r>
            <a:endParaRPr/>
          </a:p>
        </p:txBody>
      </p:sp>
      <p:sp>
        <p:nvSpPr>
          <p:cNvPr id="251798993"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None/>
              <a:defRPr sz="3600">
                <a:solidFill>
                  <a:schemeClr val="bg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endParaRPr/>
          </a:p>
        </p:txBody>
      </p:sp>
      <p:pic>
        <p:nvPicPr>
          <p:cNvPr id="894501621" name="Grafik 4"/>
          <p:cNvPicPr>
            <a:picLocks noChangeAspect="1"/>
          </p:cNvPicPr>
          <p:nvPr userDrawn="1"/>
        </p:nvPicPr>
        <p:blipFill rotWithShape="1">
          <a:blip r:embed="rId2"/>
          <a:stretch/>
        </p:blipFill>
        <p:spPr bwMode="auto">
          <a:xfrm>
            <a:off x="698572" y="689495"/>
            <a:ext cx="2857751" cy="1451201"/>
          </a:xfrm>
          <a:prstGeom prst="rect">
            <a:avLst/>
          </a:prstGeom>
        </p:spPr>
      </p:pic>
      <p:pic>
        <p:nvPicPr>
          <p:cNvPr id="414716393" name="Grafik 5"/>
          <p:cNvPicPr>
            <a:picLocks noChangeAspect="1"/>
          </p:cNvPicPr>
          <p:nvPr userDrawn="1"/>
        </p:nvPicPr>
        <p:blipFill rotWithShape="1">
          <a:blip r:embed="rId3"/>
          <a:stretch/>
        </p:blipFill>
        <p:spPr bwMode="auto">
          <a:xfrm>
            <a:off x="2" y="6858000"/>
            <a:ext cx="18287999" cy="3429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02-Kapiteltrennner-Orange">
    <p:bg>
      <p:bgPr>
        <a:solidFill>
          <a:srgbClr val="E6641E"/>
        </a:solidFill>
        <a:effectLst/>
      </p:bgPr>
    </p:bg>
    <p:spTree>
      <p:nvGrpSpPr>
        <p:cNvPr id="1" name=""/>
        <p:cNvGrpSpPr/>
        <p:nvPr/>
      </p:nvGrpSpPr>
      <p:grpSpPr bwMode="auto">
        <a:xfrm>
          <a:off x="0" y="0"/>
          <a:ext cx="0" cy="0"/>
          <a:chOff x="0" y="0"/>
          <a:chExt cx="0" cy="0"/>
        </a:xfrm>
      </p:grpSpPr>
      <p:sp>
        <p:nvSpPr>
          <p:cNvPr id="861003520"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chemeClr val="bg1"/>
                </a:solidFill>
                <a:latin typeface="+mn-lt"/>
              </a:defRPr>
            </a:lvl1pPr>
          </a:lstStyle>
          <a:p>
            <a:pPr>
              <a:defRPr/>
            </a:pPr>
            <a:r>
              <a:rPr lang="de-DE"/>
              <a:t>Mastertitelformat bearbeiten</a:t>
            </a:r>
            <a:endParaRPr/>
          </a:p>
        </p:txBody>
      </p:sp>
      <p:sp>
        <p:nvSpPr>
          <p:cNvPr id="100692976"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endParaRPr/>
          </a:p>
        </p:txBody>
      </p:sp>
      <p:pic>
        <p:nvPicPr>
          <p:cNvPr id="1964746013" name="Grafik 4"/>
          <p:cNvPicPr>
            <a:picLocks noChangeAspect="1"/>
          </p:cNvPicPr>
          <p:nvPr userDrawn="1"/>
        </p:nvPicPr>
        <p:blipFill rotWithShape="1">
          <a:blip r:embed="rId2"/>
          <a:stretch/>
        </p:blipFill>
        <p:spPr bwMode="auto">
          <a:xfrm>
            <a:off x="698572" y="689495"/>
            <a:ext cx="2857751" cy="1451201"/>
          </a:xfrm>
          <a:prstGeom prst="rect">
            <a:avLst/>
          </a:prstGeom>
        </p:spPr>
      </p:pic>
      <p:pic>
        <p:nvPicPr>
          <p:cNvPr id="1516567833" name="Grafik 5"/>
          <p:cNvPicPr>
            <a:picLocks noChangeAspect="1"/>
          </p:cNvPicPr>
          <p:nvPr userDrawn="1"/>
        </p:nvPicPr>
        <p:blipFill rotWithShape="1">
          <a:blip r:embed="rId3"/>
          <a:stretch/>
        </p:blipFill>
        <p:spPr bwMode="auto">
          <a:xfrm>
            <a:off x="2" y="6858000"/>
            <a:ext cx="18287999" cy="3429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Content: Einleitung">
    <p:spTree>
      <p:nvGrpSpPr>
        <p:cNvPr id="1" name=""/>
        <p:cNvGrpSpPr/>
        <p:nvPr/>
      </p:nvGrpSpPr>
      <p:grpSpPr bwMode="auto">
        <a:xfrm>
          <a:off x="0" y="0"/>
          <a:ext cx="0" cy="0"/>
          <a:chOff x="0" y="0"/>
          <a:chExt cx="0" cy="0"/>
        </a:xfrm>
      </p:grpSpPr>
      <p:sp>
        <p:nvSpPr>
          <p:cNvPr id="1225979240" name="Fußzeilenplatzhalter"/>
          <p:cNvSpPr>
            <a:spLocks noGrp="1"/>
          </p:cNvSpPr>
          <p:nvPr>
            <p:ph type="ftr" sz="quarter" idx="11"/>
          </p:nvPr>
        </p:nvSpPr>
        <p:spPr bwMode="auto"/>
        <p:txBody>
          <a:bodyPr/>
          <a:lstStyle/>
          <a:p>
            <a:pPr>
              <a:defRPr/>
            </a:pPr>
            <a:r>
              <a:rPr lang="de-DE"/>
              <a:t>Max Mustermann | Vortrag</a:t>
            </a:r>
            <a:endParaRPr lang="de-AT"/>
          </a:p>
        </p:txBody>
      </p:sp>
      <p:sp>
        <p:nvSpPr>
          <p:cNvPr id="461084243" name="Foliennummernplatzhalter"/>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113566060" name="Textplatzhalter 12"/>
          <p:cNvSpPr>
            <a:spLocks noGrp="1"/>
          </p:cNvSpPr>
          <p:nvPr>
            <p:ph type="body" sz="quarter" idx="18"/>
          </p:nvPr>
        </p:nvSpPr>
        <p:spPr bwMode="auto">
          <a:xfrm>
            <a:off x="598052" y="2628900"/>
            <a:ext cx="17048535" cy="6539085"/>
          </a:xfrm>
          <a:prstGeom prst="rect">
            <a:avLst/>
          </a:prstGeom>
        </p:spPr>
        <p:txBody>
          <a:bodyPr/>
          <a:lstStyle>
            <a:lvl1pPr marL="342935" indent="-342935">
              <a:lnSpc>
                <a:spcPts val="3300"/>
              </a:lnSpc>
              <a:spcBef>
                <a:spcPts val="1500"/>
              </a:spcBef>
              <a:buFont typeface="Arial"/>
              <a:buChar char="•"/>
              <a:defRPr sz="3000"/>
            </a:lvl1pPr>
            <a:lvl2pPr marL="1028802" indent="-342935">
              <a:lnSpc>
                <a:spcPts val="3300"/>
              </a:lnSpc>
              <a:spcBef>
                <a:spcPts val="1500"/>
              </a:spcBef>
              <a:buFont typeface="Arial"/>
              <a:buChar char="•"/>
              <a:defRPr sz="2700"/>
            </a:lvl2pPr>
            <a:lvl3pPr marL="1714671" indent="-342935">
              <a:lnSpc>
                <a:spcPts val="3300"/>
              </a:lnSpc>
              <a:spcBef>
                <a:spcPts val="1500"/>
              </a:spcBef>
              <a:buFont typeface="Arial"/>
              <a:buChar char="•"/>
              <a:defRPr sz="2400"/>
            </a:lvl3pPr>
            <a:lvl4pPr marL="2400540" indent="-342935">
              <a:lnSpc>
                <a:spcPts val="3300"/>
              </a:lnSpc>
              <a:spcBef>
                <a:spcPts val="1500"/>
              </a:spcBef>
              <a:buFont typeface="Arial"/>
              <a:buChar char="•"/>
              <a:defRPr sz="2100"/>
            </a:lvl4pPr>
            <a:lvl5pPr marL="3086409" indent="-342935">
              <a:lnSpc>
                <a:spcPts val="3300"/>
              </a:lnSpc>
              <a:spcBef>
                <a:spcPts val="1500"/>
              </a:spcBef>
              <a:buFont typeface="Arial"/>
              <a:buChar char="•"/>
              <a:defRPr sz="21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1880014894" name="Titel 12"/>
          <p:cNvSpPr>
            <a:spLocks noGrp="1"/>
          </p:cNvSpPr>
          <p:nvPr>
            <p:ph type="title"/>
          </p:nvPr>
        </p:nvSpPr>
        <p:spPr bwMode="auto">
          <a:xfrm>
            <a:off x="598052" y="640558"/>
            <a:ext cx="17048535"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Content: Text und Grafik">
    <p:spTree>
      <p:nvGrpSpPr>
        <p:cNvPr id="1" name=""/>
        <p:cNvGrpSpPr/>
        <p:nvPr/>
      </p:nvGrpSpPr>
      <p:grpSpPr bwMode="auto">
        <a:xfrm>
          <a:off x="0" y="0"/>
          <a:ext cx="0" cy="0"/>
          <a:chOff x="0" y="0"/>
          <a:chExt cx="0" cy="0"/>
        </a:xfrm>
      </p:grpSpPr>
      <p:sp>
        <p:nvSpPr>
          <p:cNvPr id="1754540886" name="Textplatzhalter 12"/>
          <p:cNvSpPr>
            <a:spLocks noGrp="1"/>
          </p:cNvSpPr>
          <p:nvPr>
            <p:ph type="body" sz="quarter" idx="18"/>
          </p:nvPr>
        </p:nvSpPr>
        <p:spPr bwMode="auto">
          <a:xfrm>
            <a:off x="598052" y="2628900"/>
            <a:ext cx="8385207" cy="6539085"/>
          </a:xfrm>
          <a:prstGeom prst="rect">
            <a:avLst/>
          </a:prstGeom>
        </p:spPr>
        <p:txBody>
          <a:bodyPr/>
          <a:lstStyle>
            <a:lvl1pPr marL="342935" indent="-342935">
              <a:lnSpc>
                <a:spcPts val="3300"/>
              </a:lnSpc>
              <a:spcBef>
                <a:spcPts val="1500"/>
              </a:spcBef>
              <a:buFont typeface="Arial"/>
              <a:buChar char="•"/>
              <a:defRPr sz="3000"/>
            </a:lvl1pPr>
            <a:lvl2pPr marL="1028802" indent="-342935">
              <a:lnSpc>
                <a:spcPts val="3300"/>
              </a:lnSpc>
              <a:spcBef>
                <a:spcPts val="1500"/>
              </a:spcBef>
              <a:buFont typeface="Arial"/>
              <a:buChar char="•"/>
              <a:defRPr sz="2700"/>
            </a:lvl2pPr>
            <a:lvl3pPr marL="1714671" indent="-342935">
              <a:lnSpc>
                <a:spcPts val="3300"/>
              </a:lnSpc>
              <a:spcBef>
                <a:spcPts val="1500"/>
              </a:spcBef>
              <a:buFont typeface="Arial"/>
              <a:buChar char="•"/>
              <a:defRPr sz="2400"/>
            </a:lvl3pPr>
            <a:lvl4pPr marL="2400540" indent="-342935">
              <a:lnSpc>
                <a:spcPts val="3300"/>
              </a:lnSpc>
              <a:spcBef>
                <a:spcPts val="1500"/>
              </a:spcBef>
              <a:buFont typeface="Arial"/>
              <a:buChar char="•"/>
              <a:defRPr sz="2100"/>
            </a:lvl4pPr>
            <a:lvl5pPr marL="3086409" indent="-342935">
              <a:lnSpc>
                <a:spcPts val="3300"/>
              </a:lnSpc>
              <a:spcBef>
                <a:spcPts val="1500"/>
              </a:spcBef>
              <a:buFont typeface="Arial"/>
              <a:buChar char="•"/>
              <a:defRPr sz="21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1013090491" name="Bildplatzhalter 7"/>
          <p:cNvSpPr>
            <a:spLocks noGrp="1"/>
          </p:cNvSpPr>
          <p:nvPr>
            <p:ph type="pic" sz="quarter" idx="14"/>
          </p:nvPr>
        </p:nvSpPr>
        <p:spPr bwMode="auto">
          <a:xfrm>
            <a:off x="9429947" y="2628903"/>
            <a:ext cx="8228967" cy="6539085"/>
          </a:xfrm>
          <a:prstGeom prst="rect">
            <a:avLst/>
          </a:prstGeom>
        </p:spPr>
        <p:txBody>
          <a:bodyPr/>
          <a:lstStyle>
            <a:lvl1pPr marL="0" indent="0">
              <a:buNone/>
              <a:defRPr sz="2400"/>
            </a:lvl1pPr>
          </a:lstStyle>
          <a:p>
            <a:pPr>
              <a:defRPr/>
            </a:pPr>
            <a:endParaRPr lang="de-AT"/>
          </a:p>
        </p:txBody>
      </p:sp>
      <p:sp>
        <p:nvSpPr>
          <p:cNvPr id="510839373" name="Fußzeilenplatzhalter 3"/>
          <p:cNvSpPr>
            <a:spLocks noGrp="1"/>
          </p:cNvSpPr>
          <p:nvPr>
            <p:ph type="ftr" sz="quarter" idx="11"/>
          </p:nvPr>
        </p:nvSpPr>
        <p:spPr bwMode="auto"/>
        <p:txBody>
          <a:bodyPr/>
          <a:lstStyle/>
          <a:p>
            <a:pPr>
              <a:defRPr/>
            </a:pPr>
            <a:r>
              <a:rPr lang="de-DE"/>
              <a:t>Max Mustermann | Vortrag</a:t>
            </a:r>
            <a:endParaRPr lang="de-AT"/>
          </a:p>
        </p:txBody>
      </p:sp>
      <p:sp>
        <p:nvSpPr>
          <p:cNvPr id="1768489043" name="Foliennummernplatzhalter 4"/>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1199371258" name="Titel 12"/>
          <p:cNvSpPr>
            <a:spLocks noGrp="1"/>
          </p:cNvSpPr>
          <p:nvPr>
            <p:ph type="title"/>
          </p:nvPr>
        </p:nvSpPr>
        <p:spPr bwMode="auto">
          <a:xfrm>
            <a:off x="598053" y="640558"/>
            <a:ext cx="17060864"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Content: Text und Tabelle">
    <p:spTree>
      <p:nvGrpSpPr>
        <p:cNvPr id="1" name=""/>
        <p:cNvGrpSpPr/>
        <p:nvPr/>
      </p:nvGrpSpPr>
      <p:grpSpPr bwMode="auto">
        <a:xfrm>
          <a:off x="0" y="0"/>
          <a:ext cx="0" cy="0"/>
          <a:chOff x="0" y="0"/>
          <a:chExt cx="0" cy="0"/>
        </a:xfrm>
      </p:grpSpPr>
      <p:sp>
        <p:nvSpPr>
          <p:cNvPr id="567914993" name="Tabellenplatzhalter 2"/>
          <p:cNvSpPr>
            <a:spLocks noGrp="1"/>
          </p:cNvSpPr>
          <p:nvPr>
            <p:ph type="tbl" sz="quarter" idx="19"/>
          </p:nvPr>
        </p:nvSpPr>
        <p:spPr bwMode="auto">
          <a:xfrm>
            <a:off x="9420227" y="2628904"/>
            <a:ext cx="8239125" cy="6538913"/>
          </a:xfrm>
          <a:prstGeom prst="rect">
            <a:avLst/>
          </a:prstGeom>
        </p:spPr>
        <p:txBody>
          <a:bodyPr/>
          <a:lstStyle>
            <a:lvl1pPr>
              <a:defRPr sz="3000"/>
            </a:lvl1pPr>
          </a:lstStyle>
          <a:p>
            <a:pPr>
              <a:defRPr/>
            </a:pPr>
            <a:endParaRPr lang="de-AT"/>
          </a:p>
        </p:txBody>
      </p:sp>
      <p:sp>
        <p:nvSpPr>
          <p:cNvPr id="899687339" name="Textplatzhalter 12"/>
          <p:cNvSpPr>
            <a:spLocks noGrp="1"/>
          </p:cNvSpPr>
          <p:nvPr>
            <p:ph type="body" sz="quarter" idx="18"/>
          </p:nvPr>
        </p:nvSpPr>
        <p:spPr bwMode="auto">
          <a:xfrm>
            <a:off x="598052" y="2628900"/>
            <a:ext cx="8385207" cy="6539085"/>
          </a:xfrm>
          <a:prstGeom prst="rect">
            <a:avLst/>
          </a:prstGeom>
        </p:spPr>
        <p:txBody>
          <a:bodyPr/>
          <a:lstStyle>
            <a:lvl1pPr marL="342935" indent="-342935">
              <a:lnSpc>
                <a:spcPts val="3300"/>
              </a:lnSpc>
              <a:spcBef>
                <a:spcPts val="1500"/>
              </a:spcBef>
              <a:buFont typeface="Arial"/>
              <a:buChar char="•"/>
              <a:defRPr sz="3000"/>
            </a:lvl1pPr>
            <a:lvl2pPr marL="1028802" indent="-342935">
              <a:lnSpc>
                <a:spcPts val="3300"/>
              </a:lnSpc>
              <a:spcBef>
                <a:spcPts val="1500"/>
              </a:spcBef>
              <a:buFont typeface="Arial"/>
              <a:buChar char="•"/>
              <a:defRPr sz="2700"/>
            </a:lvl2pPr>
            <a:lvl3pPr marL="1714671" indent="-342935">
              <a:lnSpc>
                <a:spcPts val="3300"/>
              </a:lnSpc>
              <a:spcBef>
                <a:spcPts val="1500"/>
              </a:spcBef>
              <a:buFont typeface="Arial"/>
              <a:buChar char="•"/>
              <a:defRPr sz="2400"/>
            </a:lvl3pPr>
            <a:lvl4pPr marL="2400540" indent="-342935">
              <a:lnSpc>
                <a:spcPts val="3300"/>
              </a:lnSpc>
              <a:spcBef>
                <a:spcPts val="1500"/>
              </a:spcBef>
              <a:buFont typeface="Arial"/>
              <a:buChar char="•"/>
              <a:defRPr sz="2100"/>
            </a:lvl4pPr>
            <a:lvl5pPr marL="3086409" indent="-342935">
              <a:lnSpc>
                <a:spcPts val="3300"/>
              </a:lnSpc>
              <a:spcBef>
                <a:spcPts val="1500"/>
              </a:spcBef>
              <a:buFont typeface="Arial"/>
              <a:buChar char="•"/>
              <a:defRPr sz="21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252201248" name="Fußzeilenplatzhalter 3"/>
          <p:cNvSpPr>
            <a:spLocks noGrp="1"/>
          </p:cNvSpPr>
          <p:nvPr>
            <p:ph type="ftr" sz="quarter" idx="11"/>
          </p:nvPr>
        </p:nvSpPr>
        <p:spPr bwMode="auto"/>
        <p:txBody>
          <a:bodyPr/>
          <a:lstStyle/>
          <a:p>
            <a:pPr>
              <a:defRPr/>
            </a:pPr>
            <a:r>
              <a:rPr lang="de-DE"/>
              <a:t>Max Mustermann | Vortrag</a:t>
            </a:r>
            <a:endParaRPr lang="de-AT"/>
          </a:p>
        </p:txBody>
      </p:sp>
      <p:sp>
        <p:nvSpPr>
          <p:cNvPr id="1426876541" name="Foliennummernplatzhalter 4"/>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768066339" name="Titel 12"/>
          <p:cNvSpPr>
            <a:spLocks noGrp="1"/>
          </p:cNvSpPr>
          <p:nvPr>
            <p:ph type="title"/>
          </p:nvPr>
        </p:nvSpPr>
        <p:spPr bwMode="auto">
          <a:xfrm>
            <a:off x="598053" y="640558"/>
            <a:ext cx="17060864"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Content: Text und Text">
    <p:spTree>
      <p:nvGrpSpPr>
        <p:cNvPr id="1" name=""/>
        <p:cNvGrpSpPr/>
        <p:nvPr/>
      </p:nvGrpSpPr>
      <p:grpSpPr bwMode="auto">
        <a:xfrm>
          <a:off x="0" y="0"/>
          <a:ext cx="0" cy="0"/>
          <a:chOff x="0" y="0"/>
          <a:chExt cx="0" cy="0"/>
        </a:xfrm>
      </p:grpSpPr>
      <p:sp>
        <p:nvSpPr>
          <p:cNvPr id="974976537" name="Fußzeilenplatzhalter 3"/>
          <p:cNvSpPr>
            <a:spLocks noGrp="1"/>
          </p:cNvSpPr>
          <p:nvPr>
            <p:ph type="ftr" sz="quarter" idx="11"/>
          </p:nvPr>
        </p:nvSpPr>
        <p:spPr bwMode="auto"/>
        <p:txBody>
          <a:bodyPr/>
          <a:lstStyle/>
          <a:p>
            <a:pPr>
              <a:defRPr/>
            </a:pPr>
            <a:r>
              <a:rPr lang="de-DE"/>
              <a:t>Max Mustermann | Vortrag</a:t>
            </a:r>
            <a:endParaRPr lang="de-AT"/>
          </a:p>
        </p:txBody>
      </p:sp>
      <p:sp>
        <p:nvSpPr>
          <p:cNvPr id="364496429" name="Foliennummernplatzhalter 4"/>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889236334" name="Textplatzhalter 12"/>
          <p:cNvSpPr>
            <a:spLocks noGrp="1"/>
          </p:cNvSpPr>
          <p:nvPr>
            <p:ph type="body" sz="quarter" idx="21"/>
          </p:nvPr>
        </p:nvSpPr>
        <p:spPr bwMode="auto">
          <a:xfrm>
            <a:off x="611963" y="2654538"/>
            <a:ext cx="8385207" cy="6539085"/>
          </a:xfrm>
          <a:prstGeom prst="rect">
            <a:avLst/>
          </a:prstGeom>
        </p:spPr>
        <p:txBody>
          <a:bodyPr/>
          <a:lstStyle>
            <a:lvl1pPr marL="342935" indent="-342935">
              <a:lnSpc>
                <a:spcPts val="3300"/>
              </a:lnSpc>
              <a:spcBef>
                <a:spcPts val="1500"/>
              </a:spcBef>
              <a:buFont typeface="Arial"/>
              <a:buChar char="•"/>
              <a:defRPr sz="3000"/>
            </a:lvl1pPr>
            <a:lvl2pPr marL="1028802" indent="-342935">
              <a:lnSpc>
                <a:spcPts val="3300"/>
              </a:lnSpc>
              <a:spcBef>
                <a:spcPts val="1500"/>
              </a:spcBef>
              <a:buFont typeface="Arial"/>
              <a:buChar char="•"/>
              <a:defRPr sz="2700"/>
            </a:lvl2pPr>
            <a:lvl3pPr marL="1714671" indent="-342935">
              <a:lnSpc>
                <a:spcPts val="3300"/>
              </a:lnSpc>
              <a:spcBef>
                <a:spcPts val="1500"/>
              </a:spcBef>
              <a:buFont typeface="Arial"/>
              <a:buChar char="•"/>
              <a:defRPr sz="2400"/>
            </a:lvl3pPr>
            <a:lvl4pPr marL="2400540" indent="-342935">
              <a:lnSpc>
                <a:spcPts val="3300"/>
              </a:lnSpc>
              <a:spcBef>
                <a:spcPts val="1500"/>
              </a:spcBef>
              <a:buFont typeface="Arial"/>
              <a:buChar char="•"/>
              <a:defRPr sz="2100"/>
            </a:lvl4pPr>
            <a:lvl5pPr marL="3086409" indent="-342935">
              <a:lnSpc>
                <a:spcPts val="3300"/>
              </a:lnSpc>
              <a:spcBef>
                <a:spcPts val="1500"/>
              </a:spcBef>
              <a:buFont typeface="Arial"/>
              <a:buChar char="•"/>
              <a:defRPr sz="21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1783862693" name="Textplatzhalter 12"/>
          <p:cNvSpPr>
            <a:spLocks noGrp="1"/>
          </p:cNvSpPr>
          <p:nvPr>
            <p:ph type="body" sz="quarter" idx="22"/>
          </p:nvPr>
        </p:nvSpPr>
        <p:spPr bwMode="auto">
          <a:xfrm>
            <a:off x="9261380" y="2654538"/>
            <a:ext cx="8385207" cy="6539085"/>
          </a:xfrm>
          <a:prstGeom prst="rect">
            <a:avLst/>
          </a:prstGeom>
        </p:spPr>
        <p:txBody>
          <a:bodyPr/>
          <a:lstStyle>
            <a:lvl1pPr marL="342935" indent="-342935">
              <a:lnSpc>
                <a:spcPts val="3300"/>
              </a:lnSpc>
              <a:spcBef>
                <a:spcPts val="1500"/>
              </a:spcBef>
              <a:buFont typeface="Arial"/>
              <a:buChar char="•"/>
              <a:defRPr sz="3000"/>
            </a:lvl1pPr>
            <a:lvl2pPr marL="1028802" indent="-342935">
              <a:lnSpc>
                <a:spcPts val="3300"/>
              </a:lnSpc>
              <a:spcBef>
                <a:spcPts val="1500"/>
              </a:spcBef>
              <a:buFont typeface="Arial"/>
              <a:buChar char="•"/>
              <a:defRPr sz="2700"/>
            </a:lvl2pPr>
            <a:lvl3pPr marL="1714671" indent="-342935">
              <a:lnSpc>
                <a:spcPts val="3300"/>
              </a:lnSpc>
              <a:spcBef>
                <a:spcPts val="1500"/>
              </a:spcBef>
              <a:buFont typeface="Arial"/>
              <a:buChar char="•"/>
              <a:defRPr sz="2400"/>
            </a:lvl3pPr>
            <a:lvl4pPr marL="2400540" indent="-342935">
              <a:lnSpc>
                <a:spcPts val="3300"/>
              </a:lnSpc>
              <a:spcBef>
                <a:spcPts val="1500"/>
              </a:spcBef>
              <a:buFont typeface="Arial"/>
              <a:buChar char="•"/>
              <a:defRPr sz="2100"/>
            </a:lvl4pPr>
            <a:lvl5pPr marL="3086409" indent="-342935">
              <a:lnSpc>
                <a:spcPts val="3300"/>
              </a:lnSpc>
              <a:spcBef>
                <a:spcPts val="1500"/>
              </a:spcBef>
              <a:buFont typeface="Arial"/>
              <a:buChar char="•"/>
              <a:defRPr sz="21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255967899" name="Titel 12"/>
          <p:cNvSpPr>
            <a:spLocks noGrp="1"/>
          </p:cNvSpPr>
          <p:nvPr>
            <p:ph type="title"/>
          </p:nvPr>
        </p:nvSpPr>
        <p:spPr bwMode="auto">
          <a:xfrm>
            <a:off x="598052" y="640558"/>
            <a:ext cx="17048535"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folie mit Bild oder Slogan quer">
    <p:spTree>
      <p:nvGrpSpPr>
        <p:cNvPr id="1" name=""/>
        <p:cNvGrpSpPr/>
        <p:nvPr/>
      </p:nvGrpSpPr>
      <p:grpSpPr bwMode="auto">
        <a:xfrm>
          <a:off x="0" y="0"/>
          <a:ext cx="0" cy="0"/>
          <a:chOff x="0" y="0"/>
          <a:chExt cx="0" cy="0"/>
        </a:xfrm>
      </p:grpSpPr>
      <p:sp>
        <p:nvSpPr>
          <p:cNvPr id="1369806701"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chemeClr val="tx1"/>
                </a:solidFill>
                <a:latin typeface="+mn-lt"/>
              </a:defRPr>
            </a:lvl1pPr>
          </a:lstStyle>
          <a:p>
            <a:pPr>
              <a:defRPr/>
            </a:pPr>
            <a:r>
              <a:rPr lang="de-DE"/>
              <a:t>Mastertitelformat bearbeiten</a:t>
            </a:r>
          </a:p>
        </p:txBody>
      </p:sp>
      <p:sp>
        <p:nvSpPr>
          <p:cNvPr id="772882886"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Font typeface="Aria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sp>
        <p:nvSpPr>
          <p:cNvPr id="1169851334" name="Bildplatzhalter 6"/>
          <p:cNvSpPr>
            <a:spLocks noGrp="1"/>
          </p:cNvSpPr>
          <p:nvPr>
            <p:ph type="pic" sz="quarter" idx="11"/>
          </p:nvPr>
        </p:nvSpPr>
        <p:spPr bwMode="auto">
          <a:xfrm>
            <a:off x="0" y="6858000"/>
            <a:ext cx="18288000" cy="3429000"/>
          </a:xfrm>
          <a:prstGeom prst="rect">
            <a:avLst/>
          </a:prstGeom>
        </p:spPr>
        <p:txBody>
          <a:bodyPr/>
          <a:lstStyle/>
          <a:p>
            <a:pPr>
              <a:defRPr/>
            </a:pPr>
            <a:r>
              <a:rPr lang="de-DE"/>
              <a:t>Bild durch Klicken auf Symbol hinzufügen</a:t>
            </a:r>
            <a:endParaRPr lang="de-A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Content: Bildraster">
    <p:spTree>
      <p:nvGrpSpPr>
        <p:cNvPr id="1" name=""/>
        <p:cNvGrpSpPr/>
        <p:nvPr/>
      </p:nvGrpSpPr>
      <p:grpSpPr bwMode="auto">
        <a:xfrm>
          <a:off x="0" y="0"/>
          <a:ext cx="0" cy="0"/>
          <a:chOff x="0" y="0"/>
          <a:chExt cx="0" cy="0"/>
        </a:xfrm>
      </p:grpSpPr>
      <p:sp>
        <p:nvSpPr>
          <p:cNvPr id="59217784" name="Bildplatzhalter 1"/>
          <p:cNvSpPr>
            <a:spLocks noGrp="1"/>
          </p:cNvSpPr>
          <p:nvPr>
            <p:ph type="pic" sz="quarter" idx="13"/>
          </p:nvPr>
        </p:nvSpPr>
        <p:spPr bwMode="auto">
          <a:xfrm>
            <a:off x="753898" y="2628900"/>
            <a:ext cx="8216576" cy="6539076"/>
          </a:xfrm>
          <a:prstGeom prst="rect">
            <a:avLst/>
          </a:prstGeom>
        </p:spPr>
        <p:txBody>
          <a:bodyPr/>
          <a:lstStyle>
            <a:lvl1pPr marL="0" indent="0">
              <a:buNone/>
              <a:defRPr lang="de-AT" sz="2400"/>
            </a:lvl1pPr>
          </a:lstStyle>
          <a:p>
            <a:pPr>
              <a:defRPr/>
            </a:pPr>
            <a:endParaRPr lang="de-AT"/>
          </a:p>
        </p:txBody>
      </p:sp>
      <p:sp>
        <p:nvSpPr>
          <p:cNvPr id="513074450" name="Bildplatzhalter 2"/>
          <p:cNvSpPr>
            <a:spLocks noGrp="1"/>
          </p:cNvSpPr>
          <p:nvPr>
            <p:ph type="pic" sz="quarter" idx="15"/>
          </p:nvPr>
        </p:nvSpPr>
        <p:spPr bwMode="auto">
          <a:xfrm>
            <a:off x="9431840" y="2628904"/>
            <a:ext cx="8227077" cy="3043238"/>
          </a:xfrm>
          <a:prstGeom prst="rect">
            <a:avLst/>
          </a:prstGeom>
        </p:spPr>
        <p:txBody>
          <a:bodyPr/>
          <a:lstStyle>
            <a:lvl1pPr marL="0" indent="0">
              <a:buNone/>
              <a:defRPr sz="2400"/>
            </a:lvl1pPr>
          </a:lstStyle>
          <a:p>
            <a:pPr>
              <a:defRPr/>
            </a:pPr>
            <a:endParaRPr lang="de-AT"/>
          </a:p>
        </p:txBody>
      </p:sp>
      <p:sp>
        <p:nvSpPr>
          <p:cNvPr id="222712683" name="Bildplatzhalter 3"/>
          <p:cNvSpPr>
            <a:spLocks noGrp="1"/>
          </p:cNvSpPr>
          <p:nvPr>
            <p:ph type="pic" sz="quarter" idx="16"/>
          </p:nvPr>
        </p:nvSpPr>
        <p:spPr bwMode="auto">
          <a:xfrm>
            <a:off x="9429969" y="6121206"/>
            <a:ext cx="3885689" cy="3046779"/>
          </a:xfrm>
          <a:prstGeom prst="rect">
            <a:avLst/>
          </a:prstGeom>
        </p:spPr>
        <p:txBody>
          <a:bodyPr/>
          <a:lstStyle>
            <a:lvl1pPr marL="0" indent="0">
              <a:buNone/>
              <a:defRPr sz="2400"/>
            </a:lvl1pPr>
          </a:lstStyle>
          <a:p>
            <a:pPr>
              <a:defRPr/>
            </a:pPr>
            <a:endParaRPr lang="de-AT"/>
          </a:p>
        </p:txBody>
      </p:sp>
      <p:sp>
        <p:nvSpPr>
          <p:cNvPr id="343353492" name="Bildplatzhalter 3"/>
          <p:cNvSpPr>
            <a:spLocks noGrp="1"/>
          </p:cNvSpPr>
          <p:nvPr>
            <p:ph type="pic" sz="quarter" idx="17"/>
          </p:nvPr>
        </p:nvSpPr>
        <p:spPr bwMode="auto">
          <a:xfrm>
            <a:off x="13773228" y="6121206"/>
            <a:ext cx="3885689" cy="3046779"/>
          </a:xfrm>
          <a:prstGeom prst="rect">
            <a:avLst/>
          </a:prstGeom>
        </p:spPr>
        <p:txBody>
          <a:bodyPr/>
          <a:lstStyle>
            <a:lvl1pPr marL="0" indent="0">
              <a:buNone/>
              <a:defRPr sz="2400"/>
            </a:lvl1pPr>
          </a:lstStyle>
          <a:p>
            <a:pPr>
              <a:defRPr/>
            </a:pPr>
            <a:endParaRPr lang="de-AT"/>
          </a:p>
        </p:txBody>
      </p:sp>
      <p:sp>
        <p:nvSpPr>
          <p:cNvPr id="1690939826" name="Fußzeilenplatzhalter"/>
          <p:cNvSpPr>
            <a:spLocks noGrp="1"/>
          </p:cNvSpPr>
          <p:nvPr>
            <p:ph type="ftr" sz="quarter" idx="11"/>
          </p:nvPr>
        </p:nvSpPr>
        <p:spPr bwMode="auto"/>
        <p:txBody>
          <a:bodyPr/>
          <a:lstStyle/>
          <a:p>
            <a:pPr>
              <a:defRPr/>
            </a:pPr>
            <a:r>
              <a:rPr lang="de-DE"/>
              <a:t>Max Mustermann | Vortrag</a:t>
            </a:r>
            <a:endParaRPr lang="de-AT"/>
          </a:p>
        </p:txBody>
      </p:sp>
      <p:sp>
        <p:nvSpPr>
          <p:cNvPr id="680224417" name="Foliennummernplatzhalter"/>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675544457" name="Titel 12"/>
          <p:cNvSpPr>
            <a:spLocks noGrp="1"/>
          </p:cNvSpPr>
          <p:nvPr>
            <p:ph type="title"/>
          </p:nvPr>
        </p:nvSpPr>
        <p:spPr bwMode="auto">
          <a:xfrm>
            <a:off x="598052" y="640558"/>
            <a:ext cx="17048535"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Content: Bildraster mit Legenden">
    <p:spTree>
      <p:nvGrpSpPr>
        <p:cNvPr id="1" name=""/>
        <p:cNvGrpSpPr/>
        <p:nvPr/>
      </p:nvGrpSpPr>
      <p:grpSpPr bwMode="auto">
        <a:xfrm>
          <a:off x="0" y="0"/>
          <a:ext cx="0" cy="0"/>
          <a:chOff x="0" y="0"/>
          <a:chExt cx="0" cy="0"/>
        </a:xfrm>
      </p:grpSpPr>
      <p:sp>
        <p:nvSpPr>
          <p:cNvPr id="1193615501" name="Bildplatzhalter 1"/>
          <p:cNvSpPr>
            <a:spLocks noGrp="1"/>
          </p:cNvSpPr>
          <p:nvPr>
            <p:ph type="pic" sz="quarter" idx="13"/>
          </p:nvPr>
        </p:nvSpPr>
        <p:spPr bwMode="auto">
          <a:xfrm>
            <a:off x="742989" y="2628904"/>
            <a:ext cx="8229002" cy="6175328"/>
          </a:xfrm>
          <a:prstGeom prst="rect">
            <a:avLst/>
          </a:prstGeom>
        </p:spPr>
        <p:txBody>
          <a:bodyPr/>
          <a:lstStyle>
            <a:lvl1pPr marL="0" indent="0">
              <a:buNone/>
              <a:defRPr sz="2400"/>
            </a:lvl1pPr>
          </a:lstStyle>
          <a:p>
            <a:pPr>
              <a:defRPr/>
            </a:pPr>
            <a:endParaRPr lang="de-AT"/>
          </a:p>
        </p:txBody>
      </p:sp>
      <p:sp>
        <p:nvSpPr>
          <p:cNvPr id="1905697608" name="Textplatzhalter 1"/>
          <p:cNvSpPr>
            <a:spLocks noGrp="1"/>
          </p:cNvSpPr>
          <p:nvPr>
            <p:ph type="body" sz="quarter" idx="18" hasCustomPrompt="1"/>
          </p:nvPr>
        </p:nvSpPr>
        <p:spPr bwMode="auto">
          <a:xfrm>
            <a:off x="755720" y="8808223"/>
            <a:ext cx="8227383" cy="431006"/>
          </a:xfrm>
          <a:prstGeom prst="rect">
            <a:avLst/>
          </a:prstGeom>
        </p:spPr>
        <p:txBody>
          <a:bodyPr lIns="0" tIns="72000" bIns="36000"/>
          <a:lstStyle>
            <a:lvl1pPr marL="0" indent="0">
              <a:lnSpc>
                <a:spcPct val="100000"/>
              </a:lnSpc>
              <a:spcBef>
                <a:spcPts val="0"/>
              </a:spcBef>
              <a:buNone/>
              <a:defRPr sz="1200"/>
            </a:lvl1pPr>
          </a:lstStyle>
          <a:p>
            <a:pPr lvl="0">
              <a:defRPr/>
            </a:pPr>
            <a:r>
              <a:rPr lang="de-DE"/>
              <a:t>Bildlegende</a:t>
            </a:r>
            <a:endParaRPr/>
          </a:p>
        </p:txBody>
      </p:sp>
      <p:sp>
        <p:nvSpPr>
          <p:cNvPr id="429184230" name="Bildplatzhalter 2"/>
          <p:cNvSpPr>
            <a:spLocks noGrp="1"/>
          </p:cNvSpPr>
          <p:nvPr>
            <p:ph type="pic" sz="quarter" idx="16"/>
          </p:nvPr>
        </p:nvSpPr>
        <p:spPr bwMode="auto">
          <a:xfrm>
            <a:off x="9432346" y="2628900"/>
            <a:ext cx="3882916" cy="2671332"/>
          </a:xfrm>
          <a:prstGeom prst="rect">
            <a:avLst/>
          </a:prstGeom>
        </p:spPr>
        <p:txBody>
          <a:bodyPr/>
          <a:lstStyle>
            <a:lvl1pPr marL="0" indent="0">
              <a:buNone/>
              <a:defRPr sz="2400"/>
            </a:lvl1pPr>
          </a:lstStyle>
          <a:p>
            <a:pPr>
              <a:defRPr/>
            </a:pPr>
            <a:endParaRPr lang="de-AT"/>
          </a:p>
        </p:txBody>
      </p:sp>
      <p:sp>
        <p:nvSpPr>
          <p:cNvPr id="1233861611" name="Textplatzhalter 2"/>
          <p:cNvSpPr>
            <a:spLocks noGrp="1"/>
          </p:cNvSpPr>
          <p:nvPr>
            <p:ph type="body" sz="quarter" idx="20" hasCustomPrompt="1"/>
          </p:nvPr>
        </p:nvSpPr>
        <p:spPr bwMode="auto">
          <a:xfrm>
            <a:off x="9429174" y="5308214"/>
            <a:ext cx="3886088" cy="431006"/>
          </a:xfrm>
          <a:prstGeom prst="rect">
            <a:avLst/>
          </a:prstGeom>
        </p:spPr>
        <p:txBody>
          <a:bodyPr lIns="0" tIns="72000" bIns="36000"/>
          <a:lstStyle>
            <a:lvl1pPr marL="0" indent="0">
              <a:lnSpc>
                <a:spcPct val="100000"/>
              </a:lnSpc>
              <a:spcBef>
                <a:spcPts val="0"/>
              </a:spcBef>
              <a:buNone/>
              <a:defRPr sz="1200"/>
            </a:lvl1pPr>
          </a:lstStyle>
          <a:p>
            <a:pPr lvl="0">
              <a:defRPr/>
            </a:pPr>
            <a:r>
              <a:rPr lang="de-DE"/>
              <a:t>Bildlegende</a:t>
            </a:r>
            <a:endParaRPr lang="de-AT"/>
          </a:p>
        </p:txBody>
      </p:sp>
      <p:sp>
        <p:nvSpPr>
          <p:cNvPr id="448325301" name="Bildplatzhalter 3"/>
          <p:cNvSpPr>
            <a:spLocks noGrp="1"/>
          </p:cNvSpPr>
          <p:nvPr>
            <p:ph type="pic" sz="quarter" idx="17"/>
          </p:nvPr>
        </p:nvSpPr>
        <p:spPr bwMode="auto">
          <a:xfrm>
            <a:off x="13773152" y="2628904"/>
            <a:ext cx="3885381" cy="2671331"/>
          </a:xfrm>
          <a:prstGeom prst="rect">
            <a:avLst/>
          </a:prstGeom>
        </p:spPr>
        <p:txBody>
          <a:bodyPr/>
          <a:lstStyle>
            <a:lvl1pPr marL="0" indent="0">
              <a:buNone/>
              <a:defRPr sz="2400"/>
            </a:lvl1pPr>
          </a:lstStyle>
          <a:p>
            <a:pPr>
              <a:defRPr/>
            </a:pPr>
            <a:endParaRPr lang="de-AT"/>
          </a:p>
        </p:txBody>
      </p:sp>
      <p:sp>
        <p:nvSpPr>
          <p:cNvPr id="1679386605" name="Textplatzhalter 3"/>
          <p:cNvSpPr>
            <a:spLocks noGrp="1"/>
          </p:cNvSpPr>
          <p:nvPr>
            <p:ph type="body" sz="quarter" idx="21" hasCustomPrompt="1"/>
          </p:nvPr>
        </p:nvSpPr>
        <p:spPr bwMode="auto">
          <a:xfrm>
            <a:off x="13773152" y="5303618"/>
            <a:ext cx="3885378" cy="435601"/>
          </a:xfrm>
          <a:prstGeom prst="rect">
            <a:avLst/>
          </a:prstGeom>
        </p:spPr>
        <p:txBody>
          <a:bodyPr lIns="0" tIns="72000" bIns="36000"/>
          <a:lstStyle>
            <a:lvl1pPr marL="0" indent="0">
              <a:lnSpc>
                <a:spcPct val="100000"/>
              </a:lnSpc>
              <a:spcBef>
                <a:spcPts val="0"/>
              </a:spcBef>
              <a:buNone/>
              <a:defRPr sz="1200"/>
            </a:lvl1pPr>
          </a:lstStyle>
          <a:p>
            <a:pPr lvl="0">
              <a:defRPr/>
            </a:pPr>
            <a:r>
              <a:rPr lang="de-DE"/>
              <a:t>Bildlegende</a:t>
            </a:r>
            <a:endParaRPr lang="de-AT"/>
          </a:p>
        </p:txBody>
      </p:sp>
      <p:sp>
        <p:nvSpPr>
          <p:cNvPr id="254449023" name="Bildplatzhalter 4"/>
          <p:cNvSpPr>
            <a:spLocks noGrp="1"/>
          </p:cNvSpPr>
          <p:nvPr>
            <p:ph type="pic" sz="quarter" idx="15"/>
          </p:nvPr>
        </p:nvSpPr>
        <p:spPr bwMode="auto">
          <a:xfrm>
            <a:off x="9429170" y="6122975"/>
            <a:ext cx="8228772" cy="2671331"/>
          </a:xfrm>
          <a:prstGeom prst="rect">
            <a:avLst/>
          </a:prstGeom>
        </p:spPr>
        <p:txBody>
          <a:bodyPr/>
          <a:lstStyle>
            <a:lvl1pPr marL="0" indent="0">
              <a:buNone/>
              <a:defRPr sz="2400"/>
            </a:lvl1pPr>
          </a:lstStyle>
          <a:p>
            <a:pPr>
              <a:defRPr/>
            </a:pPr>
            <a:endParaRPr lang="de-AT"/>
          </a:p>
        </p:txBody>
      </p:sp>
      <p:sp>
        <p:nvSpPr>
          <p:cNvPr id="799156506" name="Textplatzhalter 4"/>
          <p:cNvSpPr>
            <a:spLocks noGrp="1"/>
          </p:cNvSpPr>
          <p:nvPr>
            <p:ph type="body" sz="quarter" idx="19" hasCustomPrompt="1"/>
          </p:nvPr>
        </p:nvSpPr>
        <p:spPr bwMode="auto">
          <a:xfrm>
            <a:off x="9430796" y="8804229"/>
            <a:ext cx="8227146" cy="438987"/>
          </a:xfrm>
          <a:prstGeom prst="rect">
            <a:avLst/>
          </a:prstGeom>
        </p:spPr>
        <p:txBody>
          <a:bodyPr lIns="0" tIns="72000" bIns="36000"/>
          <a:lstStyle>
            <a:lvl1pPr marL="0" indent="0">
              <a:lnSpc>
                <a:spcPct val="100000"/>
              </a:lnSpc>
              <a:spcBef>
                <a:spcPts val="0"/>
              </a:spcBef>
              <a:buNone/>
              <a:defRPr sz="1200"/>
            </a:lvl1pPr>
          </a:lstStyle>
          <a:p>
            <a:pPr lvl="0">
              <a:defRPr/>
            </a:pPr>
            <a:r>
              <a:rPr lang="de-DE"/>
              <a:t>Bildlegende</a:t>
            </a:r>
            <a:endParaRPr lang="de-AT"/>
          </a:p>
        </p:txBody>
      </p:sp>
      <p:sp>
        <p:nvSpPr>
          <p:cNvPr id="910984857" name="Fußzeilenplatzhalter"/>
          <p:cNvSpPr>
            <a:spLocks noGrp="1"/>
          </p:cNvSpPr>
          <p:nvPr>
            <p:ph type="ftr" sz="quarter" idx="11"/>
          </p:nvPr>
        </p:nvSpPr>
        <p:spPr bwMode="auto"/>
        <p:txBody>
          <a:bodyPr/>
          <a:lstStyle/>
          <a:p>
            <a:pPr>
              <a:defRPr/>
            </a:pPr>
            <a:r>
              <a:rPr lang="de-DE"/>
              <a:t>Max Mustermann | Vortrag</a:t>
            </a:r>
            <a:endParaRPr lang="de-AT"/>
          </a:p>
        </p:txBody>
      </p:sp>
      <p:sp>
        <p:nvSpPr>
          <p:cNvPr id="477007872" name="Foliennummernplatzhalter"/>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1830946005" name="Titel 12"/>
          <p:cNvSpPr>
            <a:spLocks noGrp="1"/>
          </p:cNvSpPr>
          <p:nvPr>
            <p:ph type="title"/>
          </p:nvPr>
        </p:nvSpPr>
        <p:spPr bwMode="auto">
          <a:xfrm>
            <a:off x="598052" y="640558"/>
            <a:ext cx="17048535"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Content: Grafik ganzseitig">
    <p:spTree>
      <p:nvGrpSpPr>
        <p:cNvPr id="1" name=""/>
        <p:cNvGrpSpPr/>
        <p:nvPr/>
      </p:nvGrpSpPr>
      <p:grpSpPr bwMode="auto">
        <a:xfrm>
          <a:off x="0" y="0"/>
          <a:ext cx="0" cy="0"/>
          <a:chOff x="0" y="0"/>
          <a:chExt cx="0" cy="0"/>
        </a:xfrm>
      </p:grpSpPr>
      <p:sp>
        <p:nvSpPr>
          <p:cNvPr id="750483483" name="Bildplatzhalter 7"/>
          <p:cNvSpPr>
            <a:spLocks noGrp="1"/>
          </p:cNvSpPr>
          <p:nvPr>
            <p:ph type="pic" sz="quarter" idx="13"/>
          </p:nvPr>
        </p:nvSpPr>
        <p:spPr bwMode="auto">
          <a:xfrm>
            <a:off x="742985" y="2628904"/>
            <a:ext cx="16915929" cy="6539084"/>
          </a:xfrm>
          <a:prstGeom prst="rect">
            <a:avLst/>
          </a:prstGeom>
        </p:spPr>
        <p:txBody>
          <a:bodyPr/>
          <a:lstStyle>
            <a:lvl1pPr marL="0" indent="0">
              <a:buNone/>
              <a:defRPr sz="2400"/>
            </a:lvl1pPr>
          </a:lstStyle>
          <a:p>
            <a:pPr>
              <a:defRPr/>
            </a:pPr>
            <a:endParaRPr lang="de-AT"/>
          </a:p>
        </p:txBody>
      </p:sp>
      <p:sp>
        <p:nvSpPr>
          <p:cNvPr id="2016818535" name="Fußzeilenplatzhalter 3"/>
          <p:cNvSpPr>
            <a:spLocks noGrp="1"/>
          </p:cNvSpPr>
          <p:nvPr>
            <p:ph type="ftr" sz="quarter" idx="11"/>
          </p:nvPr>
        </p:nvSpPr>
        <p:spPr bwMode="auto"/>
        <p:txBody>
          <a:bodyPr/>
          <a:lstStyle/>
          <a:p>
            <a:pPr>
              <a:defRPr/>
            </a:pPr>
            <a:r>
              <a:rPr lang="de-DE"/>
              <a:t>Max Mustermann | Vortrag</a:t>
            </a:r>
            <a:endParaRPr lang="de-AT"/>
          </a:p>
        </p:txBody>
      </p:sp>
      <p:sp>
        <p:nvSpPr>
          <p:cNvPr id="2007333603" name="Foliennummernplatzhalter 4"/>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138630479" name="Titel 12"/>
          <p:cNvSpPr>
            <a:spLocks noGrp="1"/>
          </p:cNvSpPr>
          <p:nvPr>
            <p:ph type="title"/>
          </p:nvPr>
        </p:nvSpPr>
        <p:spPr bwMode="auto">
          <a:xfrm>
            <a:off x="598052" y="640558"/>
            <a:ext cx="17048535" cy="1988345"/>
          </a:xfrm>
          <a:prstGeom prst="rect">
            <a:avLst/>
          </a:prstGeom>
        </p:spPr>
        <p:txBody>
          <a:bodyPr/>
          <a:lstStyle>
            <a:lvl1pPr>
              <a:defRPr sz="4800"/>
            </a:lvl1pPr>
          </a:lstStyle>
          <a:p>
            <a:pPr>
              <a:defRPr/>
            </a:pPr>
            <a:r>
              <a:rPr lang="de-DE"/>
              <a:t>Mastertitelformat bearbeiten</a:t>
            </a:r>
            <a:endParaRPr lang="de-A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Content: Tabelle">
    <p:spTree>
      <p:nvGrpSpPr>
        <p:cNvPr id="1" name=""/>
        <p:cNvGrpSpPr/>
        <p:nvPr/>
      </p:nvGrpSpPr>
      <p:grpSpPr bwMode="auto">
        <a:xfrm>
          <a:off x="0" y="0"/>
          <a:ext cx="0" cy="0"/>
          <a:chOff x="0" y="0"/>
          <a:chExt cx="0" cy="0"/>
        </a:xfrm>
      </p:grpSpPr>
      <p:sp>
        <p:nvSpPr>
          <p:cNvPr id="1406606960" name="Fußzeilenplatzhalter 3"/>
          <p:cNvSpPr>
            <a:spLocks noGrp="1"/>
          </p:cNvSpPr>
          <p:nvPr>
            <p:ph type="ftr" sz="quarter" idx="11"/>
          </p:nvPr>
        </p:nvSpPr>
        <p:spPr bwMode="auto"/>
        <p:txBody>
          <a:bodyPr/>
          <a:lstStyle/>
          <a:p>
            <a:pPr>
              <a:defRPr/>
            </a:pPr>
            <a:r>
              <a:rPr lang="de-DE"/>
              <a:t>Max Mustermann | Vortrag</a:t>
            </a:r>
            <a:endParaRPr lang="de-AT"/>
          </a:p>
        </p:txBody>
      </p:sp>
      <p:sp>
        <p:nvSpPr>
          <p:cNvPr id="585228342" name="Foliennummernplatzhalter 4"/>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231039824" name="Titel 12"/>
          <p:cNvSpPr>
            <a:spLocks noGrp="1"/>
          </p:cNvSpPr>
          <p:nvPr>
            <p:ph type="title"/>
          </p:nvPr>
        </p:nvSpPr>
        <p:spPr bwMode="auto">
          <a:xfrm>
            <a:off x="598053" y="640558"/>
            <a:ext cx="17060864" cy="1988345"/>
          </a:xfrm>
          <a:prstGeom prst="rect">
            <a:avLst/>
          </a:prstGeom>
        </p:spPr>
        <p:txBody>
          <a:bodyPr/>
          <a:lstStyle>
            <a:lvl1pPr>
              <a:defRPr sz="4800"/>
            </a:lvl1pPr>
          </a:lstStyle>
          <a:p>
            <a:pPr>
              <a:defRPr/>
            </a:pPr>
            <a:r>
              <a:rPr lang="de-DE"/>
              <a:t>Mastertitelformat bearbeiten</a:t>
            </a:r>
            <a:endParaRPr lang="de-AT"/>
          </a:p>
        </p:txBody>
      </p:sp>
      <p:sp>
        <p:nvSpPr>
          <p:cNvPr id="1655033911" name="Tabellenplatzhalter 2"/>
          <p:cNvSpPr>
            <a:spLocks noGrp="1"/>
          </p:cNvSpPr>
          <p:nvPr>
            <p:ph type="tbl" sz="quarter" idx="15"/>
          </p:nvPr>
        </p:nvSpPr>
        <p:spPr bwMode="auto">
          <a:xfrm>
            <a:off x="742372" y="2605091"/>
            <a:ext cx="16909257" cy="6541295"/>
          </a:xfrm>
          <a:prstGeom prst="rect">
            <a:avLst/>
          </a:prstGeom>
        </p:spPr>
        <p:txBody>
          <a:bodyPr/>
          <a:lstStyle>
            <a:lvl1pPr marL="0" indent="0">
              <a:buNone/>
              <a:defRPr sz="3000"/>
            </a:lvl1pPr>
          </a:lstStyle>
          <a:p>
            <a:pPr>
              <a:defRPr/>
            </a:pPr>
            <a:endParaRPr lang="de-A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Content: Tabelle">
    <p:spTree>
      <p:nvGrpSpPr>
        <p:cNvPr id="1" name=""/>
        <p:cNvGrpSpPr/>
        <p:nvPr/>
      </p:nvGrpSpPr>
      <p:grpSpPr bwMode="auto">
        <a:xfrm>
          <a:off x="0" y="0"/>
          <a:ext cx="0" cy="0"/>
          <a:chOff x="0" y="0"/>
          <a:chExt cx="0" cy="0"/>
        </a:xfrm>
      </p:grpSpPr>
      <p:sp>
        <p:nvSpPr>
          <p:cNvPr id="1425267491" name="Fußzeilenplatzhalter 3"/>
          <p:cNvSpPr>
            <a:spLocks noGrp="1"/>
          </p:cNvSpPr>
          <p:nvPr>
            <p:ph type="ftr" sz="quarter" idx="11"/>
          </p:nvPr>
        </p:nvSpPr>
        <p:spPr bwMode="auto"/>
        <p:txBody>
          <a:bodyPr/>
          <a:lstStyle/>
          <a:p>
            <a:pPr>
              <a:defRPr/>
            </a:pPr>
            <a:r>
              <a:rPr lang="de-DE"/>
              <a:t>Max Mustermann | Vortrag</a:t>
            </a:r>
            <a:endParaRPr lang="de-AT"/>
          </a:p>
        </p:txBody>
      </p:sp>
      <p:sp>
        <p:nvSpPr>
          <p:cNvPr id="1704329129" name="Foliennummernplatzhalter 4"/>
          <p:cNvSpPr>
            <a:spLocks noGrp="1"/>
          </p:cNvSpPr>
          <p:nvPr>
            <p:ph type="sldNum" sz="quarter" idx="12"/>
          </p:nvPr>
        </p:nvSpPr>
        <p:spPr bwMode="auto"/>
        <p:txBody>
          <a:bodyPr/>
          <a:lstStyle/>
          <a:p>
            <a:pPr>
              <a:defRPr/>
            </a:pPr>
            <a:fld id="{30E0F4AE-ED44-418B-82A8-29173D54C451}" type="slidenum">
              <a:rPr lang="de-AT"/>
              <a:t>‹#›</a:t>
            </a:fld>
            <a:endParaRPr lang="de-AT"/>
          </a:p>
        </p:txBody>
      </p:sp>
      <p:sp>
        <p:nvSpPr>
          <p:cNvPr id="1503794370" name="Titel 12"/>
          <p:cNvSpPr>
            <a:spLocks noGrp="1"/>
          </p:cNvSpPr>
          <p:nvPr>
            <p:ph type="title"/>
          </p:nvPr>
        </p:nvSpPr>
        <p:spPr bwMode="auto">
          <a:xfrm>
            <a:off x="598053" y="640558"/>
            <a:ext cx="17060864" cy="1988345"/>
          </a:xfrm>
          <a:prstGeom prst="rect">
            <a:avLst/>
          </a:prstGeom>
        </p:spPr>
        <p:txBody>
          <a:bodyPr/>
          <a:lstStyle>
            <a:lvl1pPr>
              <a:defRPr sz="4800"/>
            </a:lvl1pPr>
          </a:lstStyle>
          <a:p>
            <a:pPr>
              <a:defRPr/>
            </a:pPr>
            <a:r>
              <a:rPr lang="de-DE"/>
              <a:t>Mastertitelformat bearbeiten</a:t>
            </a:r>
            <a:endParaRPr lang="de-AT"/>
          </a:p>
        </p:txBody>
      </p:sp>
      <p:sp>
        <p:nvSpPr>
          <p:cNvPr id="121932758" name="Diagrammplatzhalter 5"/>
          <p:cNvSpPr>
            <a:spLocks noGrp="1"/>
          </p:cNvSpPr>
          <p:nvPr>
            <p:ph type="chart" sz="quarter" idx="16"/>
          </p:nvPr>
        </p:nvSpPr>
        <p:spPr bwMode="auto">
          <a:xfrm>
            <a:off x="741363" y="2619377"/>
            <a:ext cx="16889413" cy="6524625"/>
          </a:xfrm>
          <a:prstGeom prst="rect">
            <a:avLst/>
          </a:prstGeom>
        </p:spPr>
        <p:txBody>
          <a:bodyPr/>
          <a:lstStyle/>
          <a:p>
            <a:pPr>
              <a:defRPr/>
            </a:pPr>
            <a:endParaRPr lang="de-A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Content: Leer">
    <p:spTree>
      <p:nvGrpSpPr>
        <p:cNvPr id="1" name=""/>
        <p:cNvGrpSpPr/>
        <p:nvPr/>
      </p:nvGrpSpPr>
      <p:grpSpPr bwMode="auto">
        <a:xfrm>
          <a:off x="0" y="0"/>
          <a:ext cx="0" cy="0"/>
          <a:chOff x="0" y="0"/>
          <a:chExt cx="0" cy="0"/>
        </a:xfrm>
      </p:grpSpPr>
      <p:sp>
        <p:nvSpPr>
          <p:cNvPr id="539871289" name="Fußzeilenplatzhalter"/>
          <p:cNvSpPr>
            <a:spLocks noGrp="1"/>
          </p:cNvSpPr>
          <p:nvPr>
            <p:ph type="ftr" sz="quarter" idx="11"/>
          </p:nvPr>
        </p:nvSpPr>
        <p:spPr bwMode="auto"/>
        <p:txBody>
          <a:bodyPr/>
          <a:lstStyle/>
          <a:p>
            <a:pPr>
              <a:defRPr/>
            </a:pPr>
            <a:r>
              <a:rPr lang="de-DE"/>
              <a:t>Max Mustermann | Vortrag</a:t>
            </a:r>
            <a:endParaRPr lang="de-AT"/>
          </a:p>
        </p:txBody>
      </p:sp>
      <p:sp>
        <p:nvSpPr>
          <p:cNvPr id="906160856" name="Foliennummernplatzhalter"/>
          <p:cNvSpPr>
            <a:spLocks noGrp="1"/>
          </p:cNvSpPr>
          <p:nvPr>
            <p:ph type="sldNum" sz="quarter" idx="12"/>
          </p:nvPr>
        </p:nvSpPr>
        <p:spPr bwMode="auto"/>
        <p:txBody>
          <a:bodyPr/>
          <a:lstStyle/>
          <a:p>
            <a:pPr>
              <a:defRPr/>
            </a:pPr>
            <a:fld id="{30E0F4AE-ED44-418B-82A8-29173D54C451}" type="slidenum">
              <a:rPr lang="de-AT"/>
              <a:t>‹#›</a:t>
            </a:fld>
            <a:endParaRPr lang="de-A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Leer Seite Weiss">
    <p:spTree>
      <p:nvGrpSpPr>
        <p:cNvPr id="1" name=""/>
        <p:cNvGrpSpPr/>
        <p:nvPr/>
      </p:nvGrpSpPr>
      <p:grpSpPr bwMode="auto">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Leer Seite Cool Green">
    <p:bg>
      <p:bgPr>
        <a:solidFill>
          <a:srgbClr val="00AA5A"/>
        </a:solid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Leer Seite Grape Purple">
    <p:bg>
      <p:bgPr>
        <a:solidFill>
          <a:srgbClr val="4B288C"/>
        </a:solid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Leere Seite Apricot Orange">
    <p:bg>
      <p:bgPr>
        <a:solidFill>
          <a:srgbClr val="E6641E"/>
        </a:solid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elfolie mit Bild">
    <p:spTree>
      <p:nvGrpSpPr>
        <p:cNvPr id="1" name=""/>
        <p:cNvGrpSpPr/>
        <p:nvPr/>
      </p:nvGrpSpPr>
      <p:grpSpPr bwMode="auto">
        <a:xfrm>
          <a:off x="0" y="0"/>
          <a:ext cx="0" cy="0"/>
          <a:chOff x="0" y="0"/>
          <a:chExt cx="0" cy="0"/>
        </a:xfrm>
      </p:grpSpPr>
      <p:sp>
        <p:nvSpPr>
          <p:cNvPr id="399995347" name="Bildplatzhalter 8"/>
          <p:cNvSpPr>
            <a:spLocks noGrp="1"/>
          </p:cNvSpPr>
          <p:nvPr>
            <p:ph type="pic" sz="quarter" idx="14"/>
          </p:nvPr>
        </p:nvSpPr>
        <p:spPr bwMode="auto">
          <a:xfrm>
            <a:off x="11268000" y="0"/>
            <a:ext cx="7020000" cy="10287000"/>
          </a:xfrm>
          <a:prstGeom prst="rect">
            <a:avLst/>
          </a:prstGeom>
        </p:spPr>
        <p:txBody>
          <a:bodyPr/>
          <a:lstStyle>
            <a:lvl1pPr>
              <a:defRPr sz="3000">
                <a:solidFill>
                  <a:schemeClr val="tx1"/>
                </a:solidFill>
              </a:defRPr>
            </a:lvl1pPr>
          </a:lstStyle>
          <a:p>
            <a:pPr>
              <a:defRPr/>
            </a:pPr>
            <a:r>
              <a:rPr lang="de-DE"/>
              <a:t>Bild durch Klicken auf Symbol hinzufügen</a:t>
            </a:r>
          </a:p>
        </p:txBody>
      </p:sp>
      <p:sp>
        <p:nvSpPr>
          <p:cNvPr id="1950166309" name="Titel 1"/>
          <p:cNvSpPr>
            <a:spLocks noGrp="1"/>
          </p:cNvSpPr>
          <p:nvPr>
            <p:ph type="ctrTitle"/>
          </p:nvPr>
        </p:nvSpPr>
        <p:spPr bwMode="white">
          <a:xfrm>
            <a:off x="1706660" y="2821782"/>
            <a:ext cx="8588187" cy="2160000"/>
          </a:xfrm>
          <a:prstGeom prst="rect">
            <a:avLst/>
          </a:prstGeom>
        </p:spPr>
        <p:txBody>
          <a:bodyPr anchor="b" anchorCtr="0"/>
          <a:lstStyle>
            <a:lvl1pPr algn="l">
              <a:lnSpc>
                <a:spcPct val="100000"/>
              </a:lnSpc>
              <a:defRPr sz="7200" b="1">
                <a:solidFill>
                  <a:schemeClr val="tx1"/>
                </a:solidFill>
                <a:latin typeface="+mn-lt"/>
              </a:defRPr>
            </a:lvl1pPr>
          </a:lstStyle>
          <a:p>
            <a:pPr>
              <a:defRPr/>
            </a:pPr>
            <a:r>
              <a:rPr lang="de-DE"/>
              <a:t>Mastertitelformat bearbeiten</a:t>
            </a:r>
          </a:p>
        </p:txBody>
      </p:sp>
      <p:sp>
        <p:nvSpPr>
          <p:cNvPr id="1338359685" name="Untertitel 2"/>
          <p:cNvSpPr>
            <a:spLocks noGrp="1"/>
          </p:cNvSpPr>
          <p:nvPr>
            <p:ph type="subTitle" idx="1"/>
          </p:nvPr>
        </p:nvSpPr>
        <p:spPr bwMode="white">
          <a:xfrm>
            <a:off x="1742515" y="5143500"/>
            <a:ext cx="8588187" cy="1458000"/>
          </a:xfrm>
          <a:prstGeom prst="rect">
            <a:avLst/>
          </a:prstGeom>
          <a:noFill/>
        </p:spPr>
        <p:txBody>
          <a:bodyPr/>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sp>
        <p:nvSpPr>
          <p:cNvPr id="434716929" name="Textplatzhalter 7"/>
          <p:cNvSpPr>
            <a:spLocks noGrp="1"/>
          </p:cNvSpPr>
          <p:nvPr>
            <p:ph type="body" sz="quarter" idx="15"/>
          </p:nvPr>
        </p:nvSpPr>
        <p:spPr bwMode="white">
          <a:xfrm>
            <a:off x="1742515" y="7103029"/>
            <a:ext cx="8588187" cy="2538000"/>
          </a:xfrm>
          <a:prstGeom prst="rect">
            <a:avLst/>
          </a:prstGeom>
        </p:spPr>
        <p:txBody>
          <a:bodyPr anchor="b" anchorCtr="0"/>
          <a:lstStyle>
            <a:lvl1pPr marL="0" indent="0">
              <a:lnSpc>
                <a:spcPct val="100000"/>
              </a:lnSpc>
              <a:spcBef>
                <a:spcPts val="0"/>
              </a:spcBef>
              <a:spcAft>
                <a:spcPts val="0"/>
              </a:spcAft>
              <a:buNone/>
              <a:defRPr sz="3600" b="1">
                <a:solidFill>
                  <a:schemeClr val="tx1"/>
                </a:solidFill>
                <a:latin typeface="+mj-lt"/>
                <a:cs typeface="Arial"/>
              </a:defRPr>
            </a:lvl1pPr>
            <a:lvl2pPr marL="0" indent="0">
              <a:lnSpc>
                <a:spcPct val="100000"/>
              </a:lnSpc>
              <a:spcBef>
                <a:spcPts val="0"/>
              </a:spcBef>
              <a:spcAft>
                <a:spcPts val="0"/>
              </a:spcAft>
              <a:buNone/>
              <a:defRPr>
                <a:solidFill>
                  <a:schemeClr val="bg2"/>
                </a:solidFill>
                <a:latin typeface="Arial"/>
                <a:cs typeface="Arial"/>
              </a:defRPr>
            </a:lvl2pPr>
            <a:lvl3pPr marL="0" indent="0">
              <a:lnSpc>
                <a:spcPct val="100000"/>
              </a:lnSpc>
              <a:spcBef>
                <a:spcPts val="0"/>
              </a:spcBef>
              <a:spcAft>
                <a:spcPts val="0"/>
              </a:spcAft>
              <a:buNone/>
              <a:defRPr>
                <a:solidFill>
                  <a:schemeClr val="bg2"/>
                </a:solidFill>
                <a:latin typeface="Arial"/>
                <a:cs typeface="Arial"/>
              </a:defRPr>
            </a:lvl3pPr>
            <a:lvl4pPr marL="0" indent="0">
              <a:lnSpc>
                <a:spcPct val="100000"/>
              </a:lnSpc>
              <a:spcBef>
                <a:spcPts val="0"/>
              </a:spcBef>
              <a:spcAft>
                <a:spcPts val="0"/>
              </a:spcAft>
              <a:buNone/>
              <a:defRPr>
                <a:solidFill>
                  <a:schemeClr val="bg2"/>
                </a:solidFill>
                <a:latin typeface="Arial"/>
                <a:cs typeface="Arial"/>
              </a:defRPr>
            </a:lvl4pPr>
            <a:lvl5pPr marL="0" indent="0">
              <a:lnSpc>
                <a:spcPct val="100000"/>
              </a:lnSpc>
              <a:spcBef>
                <a:spcPts val="0"/>
              </a:spcBef>
              <a:spcAft>
                <a:spcPts val="0"/>
              </a:spcAft>
              <a:buNone/>
              <a:defRPr>
                <a:solidFill>
                  <a:schemeClr val="bg2"/>
                </a:solidFill>
                <a:latin typeface="Arial"/>
                <a:cs typeface="Arial"/>
              </a:defRPr>
            </a:lvl5pPr>
          </a:lstStyle>
          <a:p>
            <a:pPr lvl="0">
              <a:defRPr/>
            </a:pPr>
            <a:r>
              <a:rPr lang="de-DE"/>
              <a:t>Mastertextformat bearbeiten</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Leere Seite Black">
    <p:bg>
      <p:bgPr>
        <a:solidFill>
          <a:schemeClr val="tx1"/>
        </a:solid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Schlußfolie">
    <p:spTree>
      <p:nvGrpSpPr>
        <p:cNvPr id="1" name=""/>
        <p:cNvGrpSpPr/>
        <p:nvPr/>
      </p:nvGrpSpPr>
      <p:grpSpPr bwMode="auto">
        <a:xfrm>
          <a:off x="0" y="0"/>
          <a:ext cx="0" cy="0"/>
          <a:chOff x="0" y="0"/>
          <a:chExt cx="0" cy="0"/>
        </a:xfrm>
      </p:grpSpPr>
      <p:sp>
        <p:nvSpPr>
          <p:cNvPr id="11819857" name="Textplatzhalter 7"/>
          <p:cNvSpPr>
            <a:spLocks noGrp="1"/>
          </p:cNvSpPr>
          <p:nvPr>
            <p:ph type="body" sz="quarter" idx="10"/>
          </p:nvPr>
        </p:nvSpPr>
        <p:spPr bwMode="white">
          <a:xfrm>
            <a:off x="1738177" y="5143500"/>
            <a:ext cx="14898359" cy="553998"/>
          </a:xfrm>
          <a:prstGeom prst="rect">
            <a:avLst/>
          </a:prstGeom>
        </p:spPr>
        <p:txBody>
          <a:bodyPr anchor="t" anchorCtr="0">
            <a:spAutoFit/>
          </a:bodyPr>
          <a:lstStyle>
            <a:lvl1pPr marL="0" indent="0">
              <a:lnSpc>
                <a:spcPct val="100000"/>
              </a:lnSpc>
              <a:spcBef>
                <a:spcPts val="0"/>
              </a:spcBef>
              <a:spcAft>
                <a:spcPts val="0"/>
              </a:spcAft>
              <a:buNone/>
              <a:defRPr sz="3000">
                <a:solidFill>
                  <a:schemeClr val="tx1"/>
                </a:solidFill>
                <a:latin typeface="+mn-lt"/>
                <a:cs typeface="Arial"/>
              </a:defRPr>
            </a:lvl1pPr>
            <a:lvl2pPr marL="0" indent="0">
              <a:lnSpc>
                <a:spcPct val="100000"/>
              </a:lnSpc>
              <a:spcBef>
                <a:spcPts val="0"/>
              </a:spcBef>
              <a:spcAft>
                <a:spcPts val="0"/>
              </a:spcAft>
              <a:buNone/>
              <a:defRPr>
                <a:solidFill>
                  <a:schemeClr val="bg2"/>
                </a:solidFill>
                <a:latin typeface="Arial"/>
                <a:cs typeface="Arial"/>
              </a:defRPr>
            </a:lvl2pPr>
            <a:lvl3pPr marL="0" indent="0">
              <a:lnSpc>
                <a:spcPct val="100000"/>
              </a:lnSpc>
              <a:spcBef>
                <a:spcPts val="0"/>
              </a:spcBef>
              <a:spcAft>
                <a:spcPts val="0"/>
              </a:spcAft>
              <a:buNone/>
              <a:defRPr>
                <a:solidFill>
                  <a:schemeClr val="bg2"/>
                </a:solidFill>
                <a:latin typeface="Arial"/>
                <a:cs typeface="Arial"/>
              </a:defRPr>
            </a:lvl3pPr>
            <a:lvl4pPr marL="0" indent="0">
              <a:lnSpc>
                <a:spcPct val="100000"/>
              </a:lnSpc>
              <a:spcBef>
                <a:spcPts val="0"/>
              </a:spcBef>
              <a:spcAft>
                <a:spcPts val="0"/>
              </a:spcAft>
              <a:buNone/>
              <a:defRPr>
                <a:solidFill>
                  <a:schemeClr val="bg2"/>
                </a:solidFill>
                <a:latin typeface="Arial"/>
                <a:cs typeface="Arial"/>
              </a:defRPr>
            </a:lvl4pPr>
            <a:lvl5pPr marL="0" indent="0">
              <a:lnSpc>
                <a:spcPct val="100000"/>
              </a:lnSpc>
              <a:spcBef>
                <a:spcPts val="0"/>
              </a:spcBef>
              <a:spcAft>
                <a:spcPts val="0"/>
              </a:spcAft>
              <a:buNone/>
              <a:defRPr>
                <a:solidFill>
                  <a:schemeClr val="bg2"/>
                </a:solidFill>
                <a:latin typeface="Arial"/>
                <a:cs typeface="Arial"/>
              </a:defRPr>
            </a:lvl5pPr>
          </a:lstStyle>
          <a:p>
            <a:pPr lvl="0">
              <a:defRPr/>
            </a:pPr>
            <a:r>
              <a:rPr lang="de-DE"/>
              <a:t>Mastertextformat bearbeiten</a:t>
            </a:r>
            <a:endParaRPr/>
          </a:p>
        </p:txBody>
      </p:sp>
      <p:sp>
        <p:nvSpPr>
          <p:cNvPr id="1564612875" name="Untertitel 2"/>
          <p:cNvSpPr>
            <a:spLocks noGrp="1"/>
          </p:cNvSpPr>
          <p:nvPr>
            <p:ph type="subTitle" idx="1"/>
          </p:nvPr>
        </p:nvSpPr>
        <p:spPr bwMode="white">
          <a:xfrm>
            <a:off x="1737199" y="3371265"/>
            <a:ext cx="14898359" cy="1458000"/>
          </a:xfrm>
          <a:prstGeom prst="rect">
            <a:avLst/>
          </a:prstGeom>
          <a:noFill/>
        </p:spPr>
        <p:txBody>
          <a:bodyPr anchor="b" anchorCtr="0"/>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Schlußfolie leer">
    <p:spTree>
      <p:nvGrpSpPr>
        <p:cNvPr id="1" name=""/>
        <p:cNvGrpSpPr/>
        <p:nvPr/>
      </p:nvGrpSpPr>
      <p:grpSpPr bwMode="auto">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1759137807" name="Textplatzhalter 7"/>
          <p:cNvSpPr>
            <a:spLocks noGrp="1"/>
          </p:cNvSpPr>
          <p:nvPr>
            <p:ph type="body" sz="quarter" idx="10"/>
          </p:nvPr>
        </p:nvSpPr>
        <p:spPr bwMode="white">
          <a:xfrm>
            <a:off x="1742518" y="7103029"/>
            <a:ext cx="14997953" cy="2538000"/>
          </a:xfrm>
          <a:prstGeom prst="rect">
            <a:avLst/>
          </a:prstGeom>
        </p:spPr>
        <p:txBody>
          <a:bodyPr anchor="b" anchorCtr="0"/>
          <a:lstStyle>
            <a:lvl1pPr marL="0" indent="0">
              <a:lnSpc>
                <a:spcPct val="100000"/>
              </a:lnSpc>
              <a:spcBef>
                <a:spcPts val="0"/>
              </a:spcBef>
              <a:spcAft>
                <a:spcPts val="0"/>
              </a:spcAft>
              <a:buNone/>
              <a:defRPr sz="3600" b="0">
                <a:solidFill>
                  <a:schemeClr val="tx1"/>
                </a:solidFill>
                <a:latin typeface="+mj-lt"/>
                <a:cs typeface="Arial"/>
              </a:defRPr>
            </a:lvl1pPr>
            <a:lvl2pPr marL="0" indent="0">
              <a:lnSpc>
                <a:spcPct val="100000"/>
              </a:lnSpc>
              <a:spcBef>
                <a:spcPts val="0"/>
              </a:spcBef>
              <a:spcAft>
                <a:spcPts val="0"/>
              </a:spcAft>
              <a:buNone/>
              <a:defRPr>
                <a:solidFill>
                  <a:schemeClr val="bg2"/>
                </a:solidFill>
                <a:latin typeface="Arial"/>
                <a:cs typeface="Arial"/>
              </a:defRPr>
            </a:lvl2pPr>
            <a:lvl3pPr marL="0" indent="0">
              <a:lnSpc>
                <a:spcPct val="100000"/>
              </a:lnSpc>
              <a:spcBef>
                <a:spcPts val="0"/>
              </a:spcBef>
              <a:spcAft>
                <a:spcPts val="0"/>
              </a:spcAft>
              <a:buNone/>
              <a:defRPr>
                <a:solidFill>
                  <a:schemeClr val="bg2"/>
                </a:solidFill>
                <a:latin typeface="Arial"/>
                <a:cs typeface="Arial"/>
              </a:defRPr>
            </a:lvl3pPr>
            <a:lvl4pPr marL="0" indent="0">
              <a:lnSpc>
                <a:spcPct val="100000"/>
              </a:lnSpc>
              <a:spcBef>
                <a:spcPts val="0"/>
              </a:spcBef>
              <a:spcAft>
                <a:spcPts val="0"/>
              </a:spcAft>
              <a:buNone/>
              <a:defRPr>
                <a:solidFill>
                  <a:schemeClr val="bg2"/>
                </a:solidFill>
                <a:latin typeface="Arial"/>
                <a:cs typeface="Arial"/>
              </a:defRPr>
            </a:lvl4pPr>
            <a:lvl5pPr marL="0" indent="0">
              <a:lnSpc>
                <a:spcPct val="100000"/>
              </a:lnSpc>
              <a:spcBef>
                <a:spcPts val="0"/>
              </a:spcBef>
              <a:spcAft>
                <a:spcPts val="0"/>
              </a:spcAft>
              <a:buNone/>
              <a:defRPr>
                <a:solidFill>
                  <a:schemeClr val="bg2"/>
                </a:solidFill>
                <a:latin typeface="Arial"/>
                <a:cs typeface="Arial"/>
              </a:defRPr>
            </a:lvl5pPr>
          </a:lstStyle>
          <a:p>
            <a:pPr lvl="0">
              <a:defRPr/>
            </a:pPr>
            <a:r>
              <a:rPr lang="de-DE"/>
              <a:t>Mastertextformat bearbeiten</a:t>
            </a:r>
            <a:endParaRPr/>
          </a:p>
        </p:txBody>
      </p:sp>
      <p:sp>
        <p:nvSpPr>
          <p:cNvPr id="1615664037"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rgbClr val="00AA5A"/>
                </a:solidFill>
                <a:latin typeface="+mn-lt"/>
              </a:defRPr>
            </a:lvl1pPr>
          </a:lstStyle>
          <a:p>
            <a:pPr>
              <a:defRPr/>
            </a:pPr>
            <a:r>
              <a:rPr lang="de-DE"/>
              <a:t>Mastertitelformat bearbeiten</a:t>
            </a:r>
          </a:p>
        </p:txBody>
      </p:sp>
      <p:sp>
        <p:nvSpPr>
          <p:cNvPr id="143413420"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elfolie mit Bild oder Slogan quer">
    <p:spTree>
      <p:nvGrpSpPr>
        <p:cNvPr id="1" name=""/>
        <p:cNvGrpSpPr/>
        <p:nvPr/>
      </p:nvGrpSpPr>
      <p:grpSpPr bwMode="auto">
        <a:xfrm>
          <a:off x="0" y="0"/>
          <a:ext cx="0" cy="0"/>
          <a:chOff x="0" y="0"/>
          <a:chExt cx="0" cy="0"/>
        </a:xfrm>
      </p:grpSpPr>
      <p:sp>
        <p:nvSpPr>
          <p:cNvPr id="1138246778" name="Titel 1"/>
          <p:cNvSpPr>
            <a:spLocks noGrp="1"/>
          </p:cNvSpPr>
          <p:nvPr>
            <p:ph type="ctrTitle"/>
          </p:nvPr>
        </p:nvSpPr>
        <p:spPr bwMode="white">
          <a:xfrm>
            <a:off x="1706662" y="2821782"/>
            <a:ext cx="15033809" cy="2160000"/>
          </a:xfrm>
          <a:prstGeom prst="rect">
            <a:avLst/>
          </a:prstGeom>
        </p:spPr>
        <p:txBody>
          <a:bodyPr anchor="b" anchorCtr="0"/>
          <a:lstStyle>
            <a:lvl1pPr algn="l">
              <a:lnSpc>
                <a:spcPct val="100000"/>
              </a:lnSpc>
              <a:defRPr sz="7200" b="1">
                <a:solidFill>
                  <a:srgbClr val="00AA5A"/>
                </a:solidFill>
                <a:latin typeface="+mn-lt"/>
              </a:defRPr>
            </a:lvl1pPr>
          </a:lstStyle>
          <a:p>
            <a:pPr>
              <a:defRPr/>
            </a:pPr>
            <a:r>
              <a:rPr lang="de-DE"/>
              <a:t>Mastertitelformat bearbeiten</a:t>
            </a:r>
          </a:p>
        </p:txBody>
      </p:sp>
      <p:sp>
        <p:nvSpPr>
          <p:cNvPr id="1627304385" name="Untertitel 2"/>
          <p:cNvSpPr>
            <a:spLocks noGrp="1"/>
          </p:cNvSpPr>
          <p:nvPr>
            <p:ph type="subTitle" idx="1"/>
          </p:nvPr>
        </p:nvSpPr>
        <p:spPr bwMode="white">
          <a:xfrm>
            <a:off x="1742518" y="5143500"/>
            <a:ext cx="15033809" cy="1458000"/>
          </a:xfrm>
          <a:prstGeom prst="rect">
            <a:avLst/>
          </a:prstGeom>
          <a:noFill/>
        </p:spPr>
        <p:txBody>
          <a:bodyPr/>
          <a:lstStyle>
            <a:lvl1pPr marL="0" indent="0" algn="l">
              <a:buNone/>
              <a:defRPr sz="3600">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p>
        </p:txBody>
      </p:sp>
      <p:sp>
        <p:nvSpPr>
          <p:cNvPr id="354383102" name="Bildplatzhalter 6"/>
          <p:cNvSpPr>
            <a:spLocks noGrp="1"/>
          </p:cNvSpPr>
          <p:nvPr>
            <p:ph type="pic" sz="quarter" idx="11"/>
          </p:nvPr>
        </p:nvSpPr>
        <p:spPr bwMode="auto">
          <a:xfrm>
            <a:off x="0" y="6858000"/>
            <a:ext cx="18288000" cy="3429000"/>
          </a:xfrm>
          <a:prstGeom prst="rect">
            <a:avLst/>
          </a:prstGeom>
        </p:spPr>
        <p:txBody>
          <a:bodyPr/>
          <a:lstStyle/>
          <a:p>
            <a:pPr>
              <a:defRPr/>
            </a:pPr>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Titelfolie">
    <p:spTree>
      <p:nvGrpSpPr>
        <p:cNvPr id="1" name=""/>
        <p:cNvGrpSpPr/>
        <p:nvPr/>
      </p:nvGrpSpPr>
      <p:grpSpPr bwMode="auto">
        <a:xfrm>
          <a:off x="0" y="0"/>
          <a:ext cx="0" cy="0"/>
          <a:chOff x="0" y="0"/>
          <a:chExt cx="0" cy="0"/>
        </a:xfrm>
      </p:grpSpPr>
      <p:sp>
        <p:nvSpPr>
          <p:cNvPr id="175164756" name="Titel 1"/>
          <p:cNvSpPr>
            <a:spLocks noGrp="1"/>
          </p:cNvSpPr>
          <p:nvPr>
            <p:ph type="ctrTitle"/>
          </p:nvPr>
        </p:nvSpPr>
        <p:spPr bwMode="white">
          <a:xfrm>
            <a:off x="1706660" y="2821782"/>
            <a:ext cx="8588187" cy="2160000"/>
          </a:xfrm>
          <a:prstGeom prst="rect">
            <a:avLst/>
          </a:prstGeom>
        </p:spPr>
        <p:txBody>
          <a:bodyPr anchor="b" anchorCtr="0"/>
          <a:lstStyle>
            <a:lvl1pPr algn="l">
              <a:lnSpc>
                <a:spcPct val="100000"/>
              </a:lnSpc>
              <a:defRPr sz="7200" b="1">
                <a:solidFill>
                  <a:srgbClr val="00AA5A"/>
                </a:solidFill>
                <a:latin typeface="+mn-lt"/>
              </a:defRPr>
            </a:lvl1pPr>
          </a:lstStyle>
          <a:p>
            <a:pPr>
              <a:defRPr/>
            </a:pPr>
            <a:r>
              <a:rPr lang="de-DE"/>
              <a:t>Mastertitelformat bearbeiten</a:t>
            </a:r>
            <a:endParaRPr/>
          </a:p>
        </p:txBody>
      </p:sp>
      <p:sp>
        <p:nvSpPr>
          <p:cNvPr id="1776530762" name="Untertitel 2"/>
          <p:cNvSpPr>
            <a:spLocks noGrp="1"/>
          </p:cNvSpPr>
          <p:nvPr>
            <p:ph type="subTitle" idx="1"/>
          </p:nvPr>
        </p:nvSpPr>
        <p:spPr bwMode="white">
          <a:xfrm>
            <a:off x="1742515" y="5143500"/>
            <a:ext cx="8588187" cy="1458000"/>
          </a:xfrm>
          <a:prstGeom prst="rect">
            <a:avLst/>
          </a:prstGeom>
          <a:noFill/>
        </p:spPr>
        <p:txBody>
          <a:bodyPr/>
          <a:lstStyle>
            <a:lvl1pPr marL="0" indent="0" algn="l">
              <a:buNone/>
              <a:defRPr sz="4200" b="1">
                <a:solidFill>
                  <a:schemeClr val="tx1"/>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endParaRPr/>
          </a:p>
        </p:txBody>
      </p:sp>
      <p:sp>
        <p:nvSpPr>
          <p:cNvPr id="1229901734" name="Textplatzhalter 7"/>
          <p:cNvSpPr>
            <a:spLocks noGrp="1"/>
          </p:cNvSpPr>
          <p:nvPr>
            <p:ph type="body" sz="quarter" idx="15"/>
          </p:nvPr>
        </p:nvSpPr>
        <p:spPr bwMode="white">
          <a:xfrm>
            <a:off x="1742515" y="7103029"/>
            <a:ext cx="8588187" cy="2538000"/>
          </a:xfrm>
          <a:prstGeom prst="rect">
            <a:avLst/>
          </a:prstGeom>
        </p:spPr>
        <p:txBody>
          <a:bodyPr anchor="b" anchorCtr="0"/>
          <a:lstStyle>
            <a:lvl1pPr marL="0" indent="0">
              <a:lnSpc>
                <a:spcPct val="100000"/>
              </a:lnSpc>
              <a:spcBef>
                <a:spcPts val="0"/>
              </a:spcBef>
              <a:spcAft>
                <a:spcPts val="0"/>
              </a:spcAft>
              <a:buNone/>
              <a:defRPr sz="3600" b="0">
                <a:solidFill>
                  <a:schemeClr val="tx1"/>
                </a:solidFill>
                <a:latin typeface="+mj-lt"/>
                <a:cs typeface="Arial"/>
              </a:defRPr>
            </a:lvl1pPr>
            <a:lvl2pPr marL="0" indent="0">
              <a:lnSpc>
                <a:spcPct val="100000"/>
              </a:lnSpc>
              <a:spcBef>
                <a:spcPts val="0"/>
              </a:spcBef>
              <a:spcAft>
                <a:spcPts val="0"/>
              </a:spcAft>
              <a:buNone/>
              <a:defRPr>
                <a:solidFill>
                  <a:schemeClr val="bg2"/>
                </a:solidFill>
                <a:latin typeface="Arial"/>
                <a:cs typeface="Arial"/>
              </a:defRPr>
            </a:lvl2pPr>
            <a:lvl3pPr marL="0" indent="0">
              <a:lnSpc>
                <a:spcPct val="100000"/>
              </a:lnSpc>
              <a:spcBef>
                <a:spcPts val="0"/>
              </a:spcBef>
              <a:spcAft>
                <a:spcPts val="0"/>
              </a:spcAft>
              <a:buNone/>
              <a:defRPr>
                <a:solidFill>
                  <a:schemeClr val="bg2"/>
                </a:solidFill>
                <a:latin typeface="Arial"/>
                <a:cs typeface="Arial"/>
              </a:defRPr>
            </a:lvl3pPr>
            <a:lvl4pPr marL="0" indent="0">
              <a:lnSpc>
                <a:spcPct val="100000"/>
              </a:lnSpc>
              <a:spcBef>
                <a:spcPts val="0"/>
              </a:spcBef>
              <a:spcAft>
                <a:spcPts val="0"/>
              </a:spcAft>
              <a:buNone/>
              <a:defRPr>
                <a:solidFill>
                  <a:schemeClr val="bg2"/>
                </a:solidFill>
                <a:latin typeface="Arial"/>
                <a:cs typeface="Arial"/>
              </a:defRPr>
            </a:lvl4pPr>
            <a:lvl5pPr marL="0" indent="0">
              <a:lnSpc>
                <a:spcPct val="100000"/>
              </a:lnSpc>
              <a:spcBef>
                <a:spcPts val="0"/>
              </a:spcBef>
              <a:spcAft>
                <a:spcPts val="0"/>
              </a:spcAft>
              <a:buNone/>
              <a:defRPr>
                <a:solidFill>
                  <a:schemeClr val="bg2"/>
                </a:solidFill>
                <a:latin typeface="Arial"/>
                <a:cs typeface="Arial"/>
              </a:defRPr>
            </a:lvl5pPr>
          </a:lstStyle>
          <a:p>
            <a:pPr lvl="0">
              <a:defRPr/>
            </a:pPr>
            <a:r>
              <a:rPr lang="de-DE"/>
              <a:t>Mastertextformat bearbeiten</a:t>
            </a:r>
            <a:endParaRPr/>
          </a:p>
        </p:txBody>
      </p:sp>
      <p:sp>
        <p:nvSpPr>
          <p:cNvPr id="834099126" name="Bildplatzhalter 8"/>
          <p:cNvSpPr>
            <a:spLocks noGrp="1"/>
          </p:cNvSpPr>
          <p:nvPr>
            <p:ph type="pic" sz="quarter" idx="14"/>
          </p:nvPr>
        </p:nvSpPr>
        <p:spPr bwMode="auto">
          <a:xfrm>
            <a:off x="11268000" y="0"/>
            <a:ext cx="7020000" cy="10287000"/>
          </a:xfrm>
          <a:prstGeom prst="rect">
            <a:avLst/>
          </a:prstGeom>
        </p:spPr>
        <p:txBody>
          <a:bodyPr/>
          <a:lstStyle>
            <a:lvl1pPr>
              <a:defRPr sz="3000">
                <a:solidFill>
                  <a:schemeClr val="tx1"/>
                </a:solidFill>
              </a:defRPr>
            </a:lvl1pPr>
          </a:lstStyle>
          <a:p>
            <a:pPr>
              <a:defRPr/>
            </a:pPr>
            <a:r>
              <a:rPr lang="de-DE"/>
              <a:t>Bild durch Klicken auf Symbol hinzufügen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chlußfolie">
    <p:spTree>
      <p:nvGrpSpPr>
        <p:cNvPr id="1" name=""/>
        <p:cNvGrpSpPr/>
        <p:nvPr/>
      </p:nvGrpSpPr>
      <p:grpSpPr bwMode="auto">
        <a:xfrm>
          <a:off x="0" y="0"/>
          <a:ext cx="0" cy="0"/>
          <a:chOff x="0" y="0"/>
          <a:chExt cx="0" cy="0"/>
        </a:xfrm>
      </p:grpSpPr>
      <p:sp>
        <p:nvSpPr>
          <p:cNvPr id="250702109" name="Textplatzhalter 7"/>
          <p:cNvSpPr>
            <a:spLocks noGrp="1"/>
          </p:cNvSpPr>
          <p:nvPr>
            <p:ph type="body" sz="quarter" idx="10"/>
          </p:nvPr>
        </p:nvSpPr>
        <p:spPr bwMode="white">
          <a:xfrm>
            <a:off x="1738177" y="5143500"/>
            <a:ext cx="14898359" cy="553998"/>
          </a:xfrm>
          <a:prstGeom prst="rect">
            <a:avLst/>
          </a:prstGeom>
        </p:spPr>
        <p:txBody>
          <a:bodyPr anchor="t" anchorCtr="0">
            <a:spAutoFit/>
          </a:bodyPr>
          <a:lstStyle>
            <a:lvl1pPr marL="0" indent="0">
              <a:lnSpc>
                <a:spcPct val="100000"/>
              </a:lnSpc>
              <a:spcBef>
                <a:spcPts val="0"/>
              </a:spcBef>
              <a:spcAft>
                <a:spcPts val="0"/>
              </a:spcAft>
              <a:buNone/>
              <a:defRPr sz="3000">
                <a:solidFill>
                  <a:schemeClr val="tx1"/>
                </a:solidFill>
                <a:latin typeface="+mn-lt"/>
                <a:cs typeface="Arial"/>
              </a:defRPr>
            </a:lvl1pPr>
            <a:lvl2pPr marL="0" indent="0">
              <a:lnSpc>
                <a:spcPct val="100000"/>
              </a:lnSpc>
              <a:spcBef>
                <a:spcPts val="0"/>
              </a:spcBef>
              <a:spcAft>
                <a:spcPts val="0"/>
              </a:spcAft>
              <a:buNone/>
              <a:defRPr>
                <a:solidFill>
                  <a:schemeClr val="bg2"/>
                </a:solidFill>
                <a:latin typeface="Arial"/>
                <a:cs typeface="Arial"/>
              </a:defRPr>
            </a:lvl2pPr>
            <a:lvl3pPr marL="0" indent="0">
              <a:lnSpc>
                <a:spcPct val="100000"/>
              </a:lnSpc>
              <a:spcBef>
                <a:spcPts val="0"/>
              </a:spcBef>
              <a:spcAft>
                <a:spcPts val="0"/>
              </a:spcAft>
              <a:buNone/>
              <a:defRPr>
                <a:solidFill>
                  <a:schemeClr val="bg2"/>
                </a:solidFill>
                <a:latin typeface="Arial"/>
                <a:cs typeface="Arial"/>
              </a:defRPr>
            </a:lvl3pPr>
            <a:lvl4pPr marL="0" indent="0">
              <a:lnSpc>
                <a:spcPct val="100000"/>
              </a:lnSpc>
              <a:spcBef>
                <a:spcPts val="0"/>
              </a:spcBef>
              <a:spcAft>
                <a:spcPts val="0"/>
              </a:spcAft>
              <a:buNone/>
              <a:defRPr>
                <a:solidFill>
                  <a:schemeClr val="bg2"/>
                </a:solidFill>
                <a:latin typeface="Arial"/>
                <a:cs typeface="Arial"/>
              </a:defRPr>
            </a:lvl4pPr>
            <a:lvl5pPr marL="0" indent="0">
              <a:lnSpc>
                <a:spcPct val="100000"/>
              </a:lnSpc>
              <a:spcBef>
                <a:spcPts val="0"/>
              </a:spcBef>
              <a:spcAft>
                <a:spcPts val="0"/>
              </a:spcAft>
              <a:buNone/>
              <a:defRPr>
                <a:solidFill>
                  <a:schemeClr val="bg2"/>
                </a:solidFill>
                <a:latin typeface="Arial"/>
                <a:cs typeface="Arial"/>
              </a:defRPr>
            </a:lvl5pPr>
          </a:lstStyle>
          <a:p>
            <a:pPr lvl="0">
              <a:defRPr/>
            </a:pPr>
            <a:r>
              <a:rPr lang="de-DE"/>
              <a:t>Mastertextformat bearbeiten</a:t>
            </a:r>
            <a:endParaRPr/>
          </a:p>
        </p:txBody>
      </p:sp>
      <p:sp>
        <p:nvSpPr>
          <p:cNvPr id="1373537610" name="Untertitel 2"/>
          <p:cNvSpPr>
            <a:spLocks noGrp="1"/>
          </p:cNvSpPr>
          <p:nvPr>
            <p:ph type="subTitle" idx="1"/>
          </p:nvPr>
        </p:nvSpPr>
        <p:spPr bwMode="white">
          <a:xfrm>
            <a:off x="1737199" y="3371265"/>
            <a:ext cx="14898359" cy="1458000"/>
          </a:xfrm>
          <a:prstGeom prst="rect">
            <a:avLst/>
          </a:prstGeom>
          <a:noFill/>
        </p:spPr>
        <p:txBody>
          <a:bodyPr anchor="b" anchorCtr="0"/>
          <a:lstStyle>
            <a:lvl1pPr marL="0" indent="0" algn="l">
              <a:buNone/>
              <a:defRPr sz="3600">
                <a:solidFill>
                  <a:srgbClr val="00AA5A"/>
                </a:solidFill>
                <a:latin typeface="+mj-lt"/>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8" indent="0" algn="ctr">
              <a:buNone/>
              <a:defRPr sz="2400"/>
            </a:lvl9pPr>
          </a:lstStyle>
          <a:p>
            <a:pPr>
              <a:defRPr/>
            </a:pPr>
            <a:r>
              <a:rPr lang="de-DE"/>
              <a:t>Master-Untertitelformat bearbeiten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2.sv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4.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5.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7C86"/>
        </a:solidFill>
        <a:effectLst/>
      </p:bgPr>
    </p:bg>
    <p:spTree>
      <p:nvGrpSpPr>
        <p:cNvPr id="1" name=""/>
        <p:cNvGrpSpPr/>
        <p:nvPr/>
      </p:nvGrpSpPr>
      <p:grpSpPr bwMode="auto">
        <a:xfrm>
          <a:off x="0" y="0"/>
          <a:ext cx="0" cy="0"/>
          <a:chOff x="0" y="0"/>
          <a:chExt cx="0" cy="0"/>
        </a:xfrm>
      </p:grpSpPr>
      <p:grpSp>
        <p:nvGrpSpPr>
          <p:cNvPr id="2032979781" name="Group 2032979780"/>
          <p:cNvGrpSpPr/>
          <p:nvPr/>
        </p:nvGrpSpPr>
        <p:grpSpPr bwMode="auto">
          <a:xfrm>
            <a:off x="687749" y="745354"/>
            <a:ext cx="5496896" cy="983066"/>
            <a:chOff x="0" y="0"/>
            <a:chExt cx="5496896" cy="983066"/>
          </a:xfrm>
        </p:grpSpPr>
        <p:pic>
          <p:nvPicPr>
            <p:cNvPr id="600659878" name="Picture 600659877"/>
            <p:cNvPicPr>
              <a:picLocks noChangeAspect="1"/>
            </p:cNvPicPr>
            <p:nvPr/>
          </p:nvPicPr>
          <p:blipFill rotWithShape="1">
            <a:blip r:embed="rId7" cstate="screen">
              <a:extLst>
                <a:ext uri="{28A0092B-C50C-407E-A947-70E740481C1C}">
                  <a14:useLocalDpi xmlns:a14="http://schemas.microsoft.com/office/drawing/2010/main"/>
                </a:ext>
              </a:extLst>
            </a:blip>
            <a:stretch/>
          </p:blipFill>
          <p:spPr bwMode="auto">
            <a:xfrm>
              <a:off x="2464931" y="0"/>
              <a:ext cx="677930" cy="970142"/>
            </a:xfrm>
            <a:prstGeom prst="rect">
              <a:avLst/>
            </a:prstGeom>
          </p:spPr>
        </p:pic>
        <p:pic>
          <p:nvPicPr>
            <p:cNvPr id="24880838" name="Picture 24880837"/>
            <p:cNvPicPr>
              <a:picLocks noChangeAspect="1"/>
            </p:cNvPicPr>
            <p:nvPr/>
          </p:nvPicPr>
          <p:blipFill rotWithShape="1">
            <a:blip r:embed="rId8" cstate="screen">
              <a:extLst>
                <a:ext uri="{28A0092B-C50C-407E-A947-70E740481C1C}">
                  <a14:useLocalDpi xmlns:a14="http://schemas.microsoft.com/office/drawing/2010/main"/>
                </a:ext>
              </a:extLst>
            </a:blip>
            <a:stretch/>
          </p:blipFill>
          <p:spPr bwMode="auto">
            <a:xfrm>
              <a:off x="3571053" y="0"/>
              <a:ext cx="1925841" cy="970142"/>
            </a:xfrm>
            <a:prstGeom prst="rect">
              <a:avLst/>
            </a:prstGeom>
          </p:spPr>
        </p:pic>
        <p:pic>
          <p:nvPicPr>
            <p:cNvPr id="119428819" name="Grafik 4"/>
            <p:cNvPicPr>
              <a:picLocks noChangeAspect="1"/>
            </p:cNvPicPr>
            <p:nvPr userDrawn="1"/>
          </p:nvPicPr>
          <p:blipFill rotWithShape="1">
            <a:blip>
              <a:extLst>
                <a:ext uri="{96DAC541-7B7A-43D3-8B79-37D633B846F1}">
                  <asvg:svgBlip xmlns:asvg="http://schemas.microsoft.com/office/drawing/2016/SVG/main" r:embed="rId9"/>
                </a:ext>
              </a:extLst>
            </a:blip>
            <a:stretch/>
          </p:blipFill>
          <p:spPr bwMode="auto">
            <a:xfrm>
              <a:off x="0" y="4410"/>
              <a:ext cx="1927199" cy="978654"/>
            </a:xfrm>
            <a:prstGeom prst="rect">
              <a:avLst/>
            </a:prstGeom>
          </p:spPr>
        </p:pic>
      </p:gr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l" defTabSz="1371738" rtl="0">
        <a:lnSpc>
          <a:spcPct val="90000"/>
        </a:lnSpc>
        <a:spcBef>
          <a:spcPts val="0"/>
        </a:spcBef>
        <a:buNone/>
        <a:defRPr sz="6600">
          <a:solidFill>
            <a:schemeClr val="tx1"/>
          </a:solidFill>
          <a:latin typeface="+mj-lt"/>
          <a:ea typeface="+mj-ea"/>
          <a:cs typeface="+mj-cs"/>
        </a:defRPr>
      </a:lvl1pPr>
    </p:titleStyle>
    <p:bodyStyle>
      <a:lvl1pPr marL="342935" indent="-342935" algn="l" defTabSz="1371738" rtl="0">
        <a:lnSpc>
          <a:spcPct val="90000"/>
        </a:lnSpc>
        <a:spcBef>
          <a:spcPts val="1500"/>
        </a:spcBef>
        <a:buFont typeface="Arial"/>
        <a:buChar char="•"/>
        <a:defRPr sz="4200">
          <a:solidFill>
            <a:schemeClr val="tx1"/>
          </a:solidFill>
          <a:latin typeface="+mn-lt"/>
          <a:ea typeface="+mn-ea"/>
          <a:cs typeface="+mn-cs"/>
        </a:defRPr>
      </a:lvl1pPr>
      <a:lvl2pPr marL="1028802" indent="-342935" algn="l" defTabSz="1371738" rtl="0">
        <a:lnSpc>
          <a:spcPct val="90000"/>
        </a:lnSpc>
        <a:spcBef>
          <a:spcPts val="750"/>
        </a:spcBef>
        <a:buFont typeface="Arial"/>
        <a:buChar char="•"/>
        <a:defRPr sz="3600">
          <a:solidFill>
            <a:schemeClr val="tx1"/>
          </a:solidFill>
          <a:latin typeface="+mn-lt"/>
          <a:ea typeface="+mn-ea"/>
          <a:cs typeface="+mn-cs"/>
        </a:defRPr>
      </a:lvl2pPr>
      <a:lvl3pPr marL="1714671" indent="-342935" algn="l" defTabSz="1371738" rtl="0">
        <a:lnSpc>
          <a:spcPct val="90000"/>
        </a:lnSpc>
        <a:spcBef>
          <a:spcPts val="750"/>
        </a:spcBef>
        <a:buFont typeface="Arial"/>
        <a:buChar char="•"/>
        <a:defRPr sz="3000">
          <a:solidFill>
            <a:schemeClr val="tx1"/>
          </a:solidFill>
          <a:latin typeface="+mn-lt"/>
          <a:ea typeface="+mn-ea"/>
          <a:cs typeface="+mn-cs"/>
        </a:defRPr>
      </a:lvl3pPr>
      <a:lvl4pPr marL="2400540" indent="-342935" algn="l" defTabSz="1371738" rtl="0">
        <a:lnSpc>
          <a:spcPct val="90000"/>
        </a:lnSpc>
        <a:spcBef>
          <a:spcPts val="750"/>
        </a:spcBef>
        <a:buFont typeface="Arial"/>
        <a:buChar char="•"/>
        <a:defRPr sz="2700">
          <a:solidFill>
            <a:schemeClr val="tx1"/>
          </a:solidFill>
          <a:latin typeface="+mn-lt"/>
          <a:ea typeface="+mn-ea"/>
          <a:cs typeface="+mn-cs"/>
        </a:defRPr>
      </a:lvl4pPr>
      <a:lvl5pPr marL="3086409" indent="-342935" algn="l" defTabSz="1371738" rtl="0">
        <a:lnSpc>
          <a:spcPct val="90000"/>
        </a:lnSpc>
        <a:spcBef>
          <a:spcPts val="750"/>
        </a:spcBef>
        <a:buFont typeface="Arial"/>
        <a:buChar char="•"/>
        <a:defRPr sz="2700">
          <a:solidFill>
            <a:schemeClr val="tx1"/>
          </a:solidFill>
          <a:latin typeface="+mn-lt"/>
          <a:ea typeface="+mn-ea"/>
          <a:cs typeface="+mn-cs"/>
        </a:defRPr>
      </a:lvl5pPr>
      <a:lvl6pPr marL="3772278" indent="-342935" algn="l" defTabSz="1371738" rtl="0">
        <a:lnSpc>
          <a:spcPct val="90000"/>
        </a:lnSpc>
        <a:spcBef>
          <a:spcPts val="750"/>
        </a:spcBef>
        <a:buFont typeface="Arial"/>
        <a:buChar char="•"/>
        <a:defRPr sz="2700">
          <a:solidFill>
            <a:schemeClr val="tx1"/>
          </a:solidFill>
          <a:latin typeface="+mn-lt"/>
          <a:ea typeface="+mn-ea"/>
          <a:cs typeface="+mn-cs"/>
        </a:defRPr>
      </a:lvl6pPr>
      <a:lvl7pPr marL="4458147" indent="-342935" algn="l" defTabSz="1371738" rtl="0">
        <a:lnSpc>
          <a:spcPct val="90000"/>
        </a:lnSpc>
        <a:spcBef>
          <a:spcPts val="750"/>
        </a:spcBef>
        <a:buFont typeface="Arial"/>
        <a:buChar char="•"/>
        <a:defRPr sz="2700">
          <a:solidFill>
            <a:schemeClr val="tx1"/>
          </a:solidFill>
          <a:latin typeface="+mn-lt"/>
          <a:ea typeface="+mn-ea"/>
          <a:cs typeface="+mn-cs"/>
        </a:defRPr>
      </a:lvl7pPr>
      <a:lvl8pPr marL="5144015" indent="-342935" algn="l" defTabSz="1371738" rtl="0">
        <a:lnSpc>
          <a:spcPct val="90000"/>
        </a:lnSpc>
        <a:spcBef>
          <a:spcPts val="750"/>
        </a:spcBef>
        <a:buFont typeface="Arial"/>
        <a:buChar char="•"/>
        <a:defRPr sz="2700">
          <a:solidFill>
            <a:schemeClr val="tx1"/>
          </a:solidFill>
          <a:latin typeface="+mn-lt"/>
          <a:ea typeface="+mn-ea"/>
          <a:cs typeface="+mn-cs"/>
        </a:defRPr>
      </a:lvl8pPr>
      <a:lvl9pPr marL="5829882" indent="-342935" algn="l" defTabSz="1371738" rtl="0">
        <a:lnSpc>
          <a:spcPct val="90000"/>
        </a:lnSpc>
        <a:spcBef>
          <a:spcPts val="750"/>
        </a:spcBef>
        <a:buFont typeface="Arial"/>
        <a:buChar char="•"/>
        <a:defRPr sz="2700">
          <a:solidFill>
            <a:schemeClr val="tx1"/>
          </a:solidFill>
          <a:latin typeface="+mn-lt"/>
          <a:ea typeface="+mn-ea"/>
          <a:cs typeface="+mn-cs"/>
        </a:defRPr>
      </a:lvl9pPr>
    </p:bodyStyle>
    <p:otherStyle>
      <a:defPPr>
        <a:defRPr lang="de-DE"/>
      </a:defPPr>
      <a:lvl1pPr marL="0" algn="l" defTabSz="1371738" rtl="0">
        <a:defRPr sz="2700">
          <a:solidFill>
            <a:schemeClr val="tx1"/>
          </a:solidFill>
          <a:latin typeface="+mn-lt"/>
          <a:ea typeface="+mn-ea"/>
          <a:cs typeface="+mn-cs"/>
        </a:defRPr>
      </a:lvl1pPr>
      <a:lvl2pPr marL="685869" algn="l" defTabSz="1371738" rtl="0">
        <a:defRPr sz="2700">
          <a:solidFill>
            <a:schemeClr val="tx1"/>
          </a:solidFill>
          <a:latin typeface="+mn-lt"/>
          <a:ea typeface="+mn-ea"/>
          <a:cs typeface="+mn-cs"/>
        </a:defRPr>
      </a:lvl2pPr>
      <a:lvl3pPr marL="1371738" algn="l" defTabSz="1371738" rtl="0">
        <a:defRPr sz="2700">
          <a:solidFill>
            <a:schemeClr val="tx1"/>
          </a:solidFill>
          <a:latin typeface="+mn-lt"/>
          <a:ea typeface="+mn-ea"/>
          <a:cs typeface="+mn-cs"/>
        </a:defRPr>
      </a:lvl3pPr>
      <a:lvl4pPr marL="2057607" algn="l" defTabSz="1371738" rtl="0">
        <a:defRPr sz="2700">
          <a:solidFill>
            <a:schemeClr val="tx1"/>
          </a:solidFill>
          <a:latin typeface="+mn-lt"/>
          <a:ea typeface="+mn-ea"/>
          <a:cs typeface="+mn-cs"/>
        </a:defRPr>
      </a:lvl4pPr>
      <a:lvl5pPr marL="2743475" algn="l" defTabSz="1371738" rtl="0">
        <a:defRPr sz="2700">
          <a:solidFill>
            <a:schemeClr val="tx1"/>
          </a:solidFill>
          <a:latin typeface="+mn-lt"/>
          <a:ea typeface="+mn-ea"/>
          <a:cs typeface="+mn-cs"/>
        </a:defRPr>
      </a:lvl5pPr>
      <a:lvl6pPr marL="3429342" algn="l" defTabSz="1371738" rtl="0">
        <a:defRPr sz="2700">
          <a:solidFill>
            <a:schemeClr val="tx1"/>
          </a:solidFill>
          <a:latin typeface="+mn-lt"/>
          <a:ea typeface="+mn-ea"/>
          <a:cs typeface="+mn-cs"/>
        </a:defRPr>
      </a:lvl6pPr>
      <a:lvl7pPr marL="4115213" algn="l" defTabSz="1371738" rtl="0">
        <a:defRPr sz="2700">
          <a:solidFill>
            <a:schemeClr val="tx1"/>
          </a:solidFill>
          <a:latin typeface="+mn-lt"/>
          <a:ea typeface="+mn-ea"/>
          <a:cs typeface="+mn-cs"/>
        </a:defRPr>
      </a:lvl7pPr>
      <a:lvl8pPr marL="4801080" algn="l" defTabSz="1371738" rtl="0">
        <a:defRPr sz="2700">
          <a:solidFill>
            <a:schemeClr val="tx1"/>
          </a:solidFill>
          <a:latin typeface="+mn-lt"/>
          <a:ea typeface="+mn-ea"/>
          <a:cs typeface="+mn-cs"/>
        </a:defRPr>
      </a:lvl8pPr>
      <a:lvl9pPr marL="5486948" algn="l" defTabSz="1371738" rtl="0">
        <a:defRPr sz="27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1942340968" name="Grafik 6"/>
          <p:cNvPicPr>
            <a:picLocks noChangeAspect="1"/>
          </p:cNvPicPr>
          <p:nvPr userDrawn="1"/>
        </p:nvPicPr>
        <p:blipFill rotWithShape="1">
          <a:blip>
            <a:extLst>
              <a:ext uri="{96DAC541-7B7A-43D3-8B79-37D633B846F1}">
                <asvg:svgBlip xmlns:asvg="http://schemas.microsoft.com/office/drawing/2016/SVG/main" r:embed="rId7"/>
              </a:ext>
            </a:extLst>
          </a:blip>
          <a:stretch/>
        </p:blipFill>
        <p:spPr bwMode="auto">
          <a:xfrm>
            <a:off x="698570" y="689495"/>
            <a:ext cx="2857754" cy="1451202"/>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dt="0"/>
  <p:txStyles>
    <p:titleStyle>
      <a:lvl1pPr algn="l" defTabSz="1371738" rtl="0">
        <a:lnSpc>
          <a:spcPct val="90000"/>
        </a:lnSpc>
        <a:spcBef>
          <a:spcPts val="0"/>
        </a:spcBef>
        <a:buNone/>
        <a:defRPr sz="6600">
          <a:solidFill>
            <a:schemeClr val="tx1"/>
          </a:solidFill>
          <a:latin typeface="+mj-lt"/>
          <a:ea typeface="+mj-ea"/>
          <a:cs typeface="+mj-cs"/>
        </a:defRPr>
      </a:lvl1pPr>
    </p:titleStyle>
    <p:bodyStyle>
      <a:lvl1pPr marL="342935" indent="-342935" algn="l" defTabSz="1371738" rtl="0">
        <a:lnSpc>
          <a:spcPct val="90000"/>
        </a:lnSpc>
        <a:spcBef>
          <a:spcPts val="1500"/>
        </a:spcBef>
        <a:buFont typeface="Arial"/>
        <a:buChar char="•"/>
        <a:defRPr sz="4200">
          <a:solidFill>
            <a:schemeClr val="tx1"/>
          </a:solidFill>
          <a:latin typeface="+mn-lt"/>
          <a:ea typeface="+mn-ea"/>
          <a:cs typeface="+mn-cs"/>
        </a:defRPr>
      </a:lvl1pPr>
      <a:lvl2pPr marL="1028802" indent="-342935" algn="l" defTabSz="1371738" rtl="0">
        <a:lnSpc>
          <a:spcPct val="90000"/>
        </a:lnSpc>
        <a:spcBef>
          <a:spcPts val="750"/>
        </a:spcBef>
        <a:buFont typeface="Arial"/>
        <a:buChar char="•"/>
        <a:defRPr sz="3600">
          <a:solidFill>
            <a:schemeClr val="tx1"/>
          </a:solidFill>
          <a:latin typeface="+mn-lt"/>
          <a:ea typeface="+mn-ea"/>
          <a:cs typeface="+mn-cs"/>
        </a:defRPr>
      </a:lvl2pPr>
      <a:lvl3pPr marL="1714671" indent="-342935" algn="l" defTabSz="1371738" rtl="0">
        <a:lnSpc>
          <a:spcPct val="90000"/>
        </a:lnSpc>
        <a:spcBef>
          <a:spcPts val="750"/>
        </a:spcBef>
        <a:buFont typeface="Arial"/>
        <a:buChar char="•"/>
        <a:defRPr sz="3000">
          <a:solidFill>
            <a:schemeClr val="tx1"/>
          </a:solidFill>
          <a:latin typeface="+mn-lt"/>
          <a:ea typeface="+mn-ea"/>
          <a:cs typeface="+mn-cs"/>
        </a:defRPr>
      </a:lvl3pPr>
      <a:lvl4pPr marL="2400540" indent="-342935" algn="l" defTabSz="1371738" rtl="0">
        <a:lnSpc>
          <a:spcPct val="90000"/>
        </a:lnSpc>
        <a:spcBef>
          <a:spcPts val="750"/>
        </a:spcBef>
        <a:buFont typeface="Arial"/>
        <a:buChar char="•"/>
        <a:defRPr sz="2700">
          <a:solidFill>
            <a:schemeClr val="tx1"/>
          </a:solidFill>
          <a:latin typeface="+mn-lt"/>
          <a:ea typeface="+mn-ea"/>
          <a:cs typeface="+mn-cs"/>
        </a:defRPr>
      </a:lvl4pPr>
      <a:lvl5pPr marL="3086409" indent="-342935" algn="l" defTabSz="1371738" rtl="0">
        <a:lnSpc>
          <a:spcPct val="90000"/>
        </a:lnSpc>
        <a:spcBef>
          <a:spcPts val="750"/>
        </a:spcBef>
        <a:buFont typeface="Arial"/>
        <a:buChar char="•"/>
        <a:defRPr sz="2700">
          <a:solidFill>
            <a:schemeClr val="tx1"/>
          </a:solidFill>
          <a:latin typeface="+mn-lt"/>
          <a:ea typeface="+mn-ea"/>
          <a:cs typeface="+mn-cs"/>
        </a:defRPr>
      </a:lvl5pPr>
      <a:lvl6pPr marL="3772278" indent="-342935" algn="l" defTabSz="1371738" rtl="0">
        <a:lnSpc>
          <a:spcPct val="90000"/>
        </a:lnSpc>
        <a:spcBef>
          <a:spcPts val="750"/>
        </a:spcBef>
        <a:buFont typeface="Arial"/>
        <a:buChar char="•"/>
        <a:defRPr sz="2700">
          <a:solidFill>
            <a:schemeClr val="tx1"/>
          </a:solidFill>
          <a:latin typeface="+mn-lt"/>
          <a:ea typeface="+mn-ea"/>
          <a:cs typeface="+mn-cs"/>
        </a:defRPr>
      </a:lvl6pPr>
      <a:lvl7pPr marL="4458147" indent="-342935" algn="l" defTabSz="1371738" rtl="0">
        <a:lnSpc>
          <a:spcPct val="90000"/>
        </a:lnSpc>
        <a:spcBef>
          <a:spcPts val="750"/>
        </a:spcBef>
        <a:buFont typeface="Arial"/>
        <a:buChar char="•"/>
        <a:defRPr sz="2700">
          <a:solidFill>
            <a:schemeClr val="tx1"/>
          </a:solidFill>
          <a:latin typeface="+mn-lt"/>
          <a:ea typeface="+mn-ea"/>
          <a:cs typeface="+mn-cs"/>
        </a:defRPr>
      </a:lvl7pPr>
      <a:lvl8pPr marL="5144015" indent="-342935" algn="l" defTabSz="1371738" rtl="0">
        <a:lnSpc>
          <a:spcPct val="90000"/>
        </a:lnSpc>
        <a:spcBef>
          <a:spcPts val="750"/>
        </a:spcBef>
        <a:buFont typeface="Arial"/>
        <a:buChar char="•"/>
        <a:defRPr sz="2700">
          <a:solidFill>
            <a:schemeClr val="tx1"/>
          </a:solidFill>
          <a:latin typeface="+mn-lt"/>
          <a:ea typeface="+mn-ea"/>
          <a:cs typeface="+mn-cs"/>
        </a:defRPr>
      </a:lvl8pPr>
      <a:lvl9pPr marL="5829882" indent="-342935" algn="l" defTabSz="1371738" rtl="0">
        <a:lnSpc>
          <a:spcPct val="90000"/>
        </a:lnSpc>
        <a:spcBef>
          <a:spcPts val="750"/>
        </a:spcBef>
        <a:buFont typeface="Arial"/>
        <a:buChar char="•"/>
        <a:defRPr sz="2700">
          <a:solidFill>
            <a:schemeClr val="tx1"/>
          </a:solidFill>
          <a:latin typeface="+mn-lt"/>
          <a:ea typeface="+mn-ea"/>
          <a:cs typeface="+mn-cs"/>
        </a:defRPr>
      </a:lvl9pPr>
    </p:bodyStyle>
    <p:otherStyle>
      <a:defPPr>
        <a:defRPr lang="de-DE"/>
      </a:defPPr>
      <a:lvl1pPr marL="0" algn="l" defTabSz="1371738" rtl="0">
        <a:defRPr sz="2700">
          <a:solidFill>
            <a:schemeClr val="tx1"/>
          </a:solidFill>
          <a:latin typeface="+mn-lt"/>
          <a:ea typeface="+mn-ea"/>
          <a:cs typeface="+mn-cs"/>
        </a:defRPr>
      </a:lvl1pPr>
      <a:lvl2pPr marL="685869" algn="l" defTabSz="1371738" rtl="0">
        <a:defRPr sz="2700">
          <a:solidFill>
            <a:schemeClr val="tx1"/>
          </a:solidFill>
          <a:latin typeface="+mn-lt"/>
          <a:ea typeface="+mn-ea"/>
          <a:cs typeface="+mn-cs"/>
        </a:defRPr>
      </a:lvl2pPr>
      <a:lvl3pPr marL="1371738" algn="l" defTabSz="1371738" rtl="0">
        <a:defRPr sz="2700">
          <a:solidFill>
            <a:schemeClr val="tx1"/>
          </a:solidFill>
          <a:latin typeface="+mn-lt"/>
          <a:ea typeface="+mn-ea"/>
          <a:cs typeface="+mn-cs"/>
        </a:defRPr>
      </a:lvl3pPr>
      <a:lvl4pPr marL="2057607" algn="l" defTabSz="1371738" rtl="0">
        <a:defRPr sz="2700">
          <a:solidFill>
            <a:schemeClr val="tx1"/>
          </a:solidFill>
          <a:latin typeface="+mn-lt"/>
          <a:ea typeface="+mn-ea"/>
          <a:cs typeface="+mn-cs"/>
        </a:defRPr>
      </a:lvl4pPr>
      <a:lvl5pPr marL="2743475" algn="l" defTabSz="1371738" rtl="0">
        <a:defRPr sz="2700">
          <a:solidFill>
            <a:schemeClr val="tx1"/>
          </a:solidFill>
          <a:latin typeface="+mn-lt"/>
          <a:ea typeface="+mn-ea"/>
          <a:cs typeface="+mn-cs"/>
        </a:defRPr>
      </a:lvl5pPr>
      <a:lvl6pPr marL="3429342" algn="l" defTabSz="1371738" rtl="0">
        <a:defRPr sz="2700">
          <a:solidFill>
            <a:schemeClr val="tx1"/>
          </a:solidFill>
          <a:latin typeface="+mn-lt"/>
          <a:ea typeface="+mn-ea"/>
          <a:cs typeface="+mn-cs"/>
        </a:defRPr>
      </a:lvl6pPr>
      <a:lvl7pPr marL="4115213" algn="l" defTabSz="1371738" rtl="0">
        <a:defRPr sz="2700">
          <a:solidFill>
            <a:schemeClr val="tx1"/>
          </a:solidFill>
          <a:latin typeface="+mn-lt"/>
          <a:ea typeface="+mn-ea"/>
          <a:cs typeface="+mn-cs"/>
        </a:defRPr>
      </a:lvl7pPr>
      <a:lvl8pPr marL="4801080" algn="l" defTabSz="1371738" rtl="0">
        <a:defRPr sz="2700">
          <a:solidFill>
            <a:schemeClr val="tx1"/>
          </a:solidFill>
          <a:latin typeface="+mn-lt"/>
          <a:ea typeface="+mn-ea"/>
          <a:cs typeface="+mn-cs"/>
        </a:defRPr>
      </a:lvl8pPr>
      <a:lvl9pPr marL="5486948" algn="l" defTabSz="1371738" rtl="0">
        <a:defRPr sz="27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bwMode="auto">
        <a:xfrm>
          <a:off x="0" y="0"/>
          <a:ext cx="0" cy="0"/>
          <a:chOff x="0" y="0"/>
          <a:chExt cx="0" cy="0"/>
        </a:xfrm>
      </p:grpSpPr>
      <p:grpSp>
        <p:nvGrpSpPr>
          <p:cNvPr id="315449120" name="Gruppieren 8"/>
          <p:cNvGrpSpPr/>
          <p:nvPr userDrawn="1"/>
        </p:nvGrpSpPr>
        <p:grpSpPr bwMode="auto">
          <a:xfrm>
            <a:off x="232713" y="1549268"/>
            <a:ext cx="17822571" cy="8538424"/>
            <a:chOff x="0" y="0"/>
            <a:chExt cx="17822570" cy="8538423"/>
          </a:xfrm>
        </p:grpSpPr>
        <p:sp>
          <p:nvSpPr>
            <p:cNvPr id="1802433591" name="Rechteck: abgerundete Ecken 15"/>
            <p:cNvSpPr/>
            <p:nvPr/>
          </p:nvSpPr>
          <p:spPr bwMode="auto">
            <a:xfrm>
              <a:off x="0" y="0"/>
              <a:ext cx="17822571" cy="8538424"/>
            </a:xfrm>
            <a:custGeom>
              <a:avLst/>
              <a:gdLst>
                <a:gd name="connsiteX0" fmla="*/ 0 w 11868538"/>
                <a:gd name="connsiteY0" fmla="*/ 16802 h 5676446"/>
                <a:gd name="connsiteX1" fmla="*/ 16802 w 11868538"/>
                <a:gd name="connsiteY1" fmla="*/ 0 h 5676446"/>
                <a:gd name="connsiteX2" fmla="*/ 11851736 w 11868538"/>
                <a:gd name="connsiteY2" fmla="*/ 0 h 5676446"/>
                <a:gd name="connsiteX3" fmla="*/ 11868538 w 11868538"/>
                <a:gd name="connsiteY3" fmla="*/ 16802 h 5676446"/>
                <a:gd name="connsiteX4" fmla="*/ 11868538 w 11868538"/>
                <a:gd name="connsiteY4" fmla="*/ 5659644 h 5676446"/>
                <a:gd name="connsiteX5" fmla="*/ 11851736 w 11868538"/>
                <a:gd name="connsiteY5" fmla="*/ 5676446 h 5676446"/>
                <a:gd name="connsiteX6" fmla="*/ 16802 w 11868538"/>
                <a:gd name="connsiteY6" fmla="*/ 5676446 h 5676446"/>
                <a:gd name="connsiteX7" fmla="*/ 0 w 11868538"/>
                <a:gd name="connsiteY7" fmla="*/ 5659644 h 5676446"/>
                <a:gd name="connsiteX8" fmla="*/ 0 w 11868538"/>
                <a:gd name="connsiteY8" fmla="*/ 16802 h 5676446"/>
                <a:gd name="connsiteX0" fmla="*/ 9525 w 11878063"/>
                <a:gd name="connsiteY0" fmla="*/ 16802 h 5676446"/>
                <a:gd name="connsiteX1" fmla="*/ 26327 w 11878063"/>
                <a:gd name="connsiteY1" fmla="*/ 0 h 5676446"/>
                <a:gd name="connsiteX2" fmla="*/ 11861261 w 11878063"/>
                <a:gd name="connsiteY2" fmla="*/ 0 h 5676446"/>
                <a:gd name="connsiteX3" fmla="*/ 11878063 w 11878063"/>
                <a:gd name="connsiteY3" fmla="*/ 16802 h 5676446"/>
                <a:gd name="connsiteX4" fmla="*/ 11878063 w 11878063"/>
                <a:gd name="connsiteY4" fmla="*/ 5659644 h 5676446"/>
                <a:gd name="connsiteX5" fmla="*/ 11861261 w 11878063"/>
                <a:gd name="connsiteY5" fmla="*/ 5676446 h 5676446"/>
                <a:gd name="connsiteX6" fmla="*/ 26327 w 11878063"/>
                <a:gd name="connsiteY6" fmla="*/ 5676446 h 5676446"/>
                <a:gd name="connsiteX7" fmla="*/ 0 w 11878063"/>
                <a:gd name="connsiteY7" fmla="*/ 4935744 h 5676446"/>
                <a:gd name="connsiteX8" fmla="*/ 9525 w 11878063"/>
                <a:gd name="connsiteY8" fmla="*/ 16802 h 5676446"/>
                <a:gd name="connsiteX0" fmla="*/ 9525 w 11878063"/>
                <a:gd name="connsiteY0" fmla="*/ 16802 h 5676446"/>
                <a:gd name="connsiteX1" fmla="*/ 26327 w 11878063"/>
                <a:gd name="connsiteY1" fmla="*/ 0 h 5676446"/>
                <a:gd name="connsiteX2" fmla="*/ 11861261 w 11878063"/>
                <a:gd name="connsiteY2" fmla="*/ 0 h 5676446"/>
                <a:gd name="connsiteX3" fmla="*/ 11878063 w 11878063"/>
                <a:gd name="connsiteY3" fmla="*/ 16802 h 5676446"/>
                <a:gd name="connsiteX4" fmla="*/ 11878063 w 11878063"/>
                <a:gd name="connsiteY4" fmla="*/ 5659644 h 5676446"/>
                <a:gd name="connsiteX5" fmla="*/ 11861261 w 11878063"/>
                <a:gd name="connsiteY5" fmla="*/ 5676446 h 5676446"/>
                <a:gd name="connsiteX6" fmla="*/ 159677 w 11878063"/>
                <a:gd name="connsiteY6" fmla="*/ 5676446 h 5676446"/>
                <a:gd name="connsiteX7" fmla="*/ 0 w 11878063"/>
                <a:gd name="connsiteY7" fmla="*/ 4935744 h 5676446"/>
                <a:gd name="connsiteX8" fmla="*/ 9525 w 11878063"/>
                <a:gd name="connsiteY8" fmla="*/ 16802 h 5676446"/>
                <a:gd name="connsiteX0" fmla="*/ 9525 w 11878063"/>
                <a:gd name="connsiteY0" fmla="*/ 16802 h 5685971"/>
                <a:gd name="connsiteX1" fmla="*/ 26327 w 11878063"/>
                <a:gd name="connsiteY1" fmla="*/ 0 h 5685971"/>
                <a:gd name="connsiteX2" fmla="*/ 11861261 w 11878063"/>
                <a:gd name="connsiteY2" fmla="*/ 0 h 5685971"/>
                <a:gd name="connsiteX3" fmla="*/ 11878063 w 11878063"/>
                <a:gd name="connsiteY3" fmla="*/ 16802 h 5685971"/>
                <a:gd name="connsiteX4" fmla="*/ 11878063 w 11878063"/>
                <a:gd name="connsiteY4" fmla="*/ 5659644 h 5685971"/>
                <a:gd name="connsiteX5" fmla="*/ 11861261 w 11878063"/>
                <a:gd name="connsiteY5" fmla="*/ 5676446 h 5685971"/>
                <a:gd name="connsiteX6" fmla="*/ 359702 w 11878063"/>
                <a:gd name="connsiteY6" fmla="*/ 5685971 h 5685971"/>
                <a:gd name="connsiteX7" fmla="*/ 0 w 11878063"/>
                <a:gd name="connsiteY7" fmla="*/ 4935744 h 5685971"/>
                <a:gd name="connsiteX8" fmla="*/ 9525 w 11878063"/>
                <a:gd name="connsiteY8" fmla="*/ 16802 h 568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78063" h="5685971" extrusionOk="0">
                  <a:moveTo>
                    <a:pt x="9525" y="16802"/>
                  </a:moveTo>
                  <a:cubicBezTo>
                    <a:pt x="9525" y="7523"/>
                    <a:pt x="17048" y="0"/>
                    <a:pt x="26327" y="0"/>
                  </a:cubicBezTo>
                  <a:lnTo>
                    <a:pt x="11861261" y="0"/>
                  </a:lnTo>
                  <a:cubicBezTo>
                    <a:pt x="11870540" y="0"/>
                    <a:pt x="11878063" y="7523"/>
                    <a:pt x="11878063" y="16802"/>
                  </a:cubicBezTo>
                  <a:lnTo>
                    <a:pt x="11878063" y="5659644"/>
                  </a:lnTo>
                  <a:cubicBezTo>
                    <a:pt x="11878063" y="5668923"/>
                    <a:pt x="11870540" y="5676446"/>
                    <a:pt x="11861261" y="5676446"/>
                  </a:cubicBezTo>
                  <a:lnTo>
                    <a:pt x="359702" y="5685971"/>
                  </a:lnTo>
                  <a:cubicBezTo>
                    <a:pt x="350423" y="5685971"/>
                    <a:pt x="0" y="4945023"/>
                    <a:pt x="0" y="4935744"/>
                  </a:cubicBezTo>
                  <a:cubicBezTo>
                    <a:pt x="0" y="3054797"/>
                    <a:pt x="9525" y="1897749"/>
                    <a:pt x="9525" y="16802"/>
                  </a:cubicBezTo>
                  <a:close/>
                </a:path>
              </a:pathLst>
            </a:custGeom>
            <a:solidFill>
              <a:srgbClr val="BCE8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t> </a:t>
              </a:r>
              <a:endParaRPr/>
            </a:p>
          </p:txBody>
        </p:sp>
        <p:sp>
          <p:nvSpPr>
            <p:cNvPr id="2004004855" name="Freihandform: Form 10"/>
            <p:cNvSpPr/>
            <p:nvPr/>
          </p:nvSpPr>
          <p:spPr bwMode="auto">
            <a:xfrm>
              <a:off x="611832" y="291"/>
              <a:ext cx="7018182" cy="1807477"/>
            </a:xfrm>
            <a:custGeom>
              <a:avLst/>
              <a:gdLst>
                <a:gd name="connsiteX0" fmla="*/ 0 w 4572000"/>
                <a:gd name="connsiteY0" fmla="*/ 9331 h 1212980"/>
                <a:gd name="connsiteX1" fmla="*/ 914400 w 4572000"/>
                <a:gd name="connsiteY1" fmla="*/ 1175657 h 1212980"/>
                <a:gd name="connsiteX2" fmla="*/ 3610947 w 4572000"/>
                <a:gd name="connsiteY2" fmla="*/ 1212980 h 1212980"/>
                <a:gd name="connsiteX3" fmla="*/ 4572000 w 4572000"/>
                <a:gd name="connsiteY3" fmla="*/ 0 h 1212980"/>
                <a:gd name="connsiteX4" fmla="*/ 0 w 4572000"/>
                <a:gd name="connsiteY4" fmla="*/ 9331 h 1212980"/>
                <a:gd name="connsiteX0" fmla="*/ 0 w 4673600"/>
                <a:gd name="connsiteY0" fmla="*/ 0 h 1203649"/>
                <a:gd name="connsiteX1" fmla="*/ 914400 w 4673600"/>
                <a:gd name="connsiteY1" fmla="*/ 1166326 h 1203649"/>
                <a:gd name="connsiteX2" fmla="*/ 3610947 w 4673600"/>
                <a:gd name="connsiteY2" fmla="*/ 1203649 h 1203649"/>
                <a:gd name="connsiteX3" fmla="*/ 4673600 w 4673600"/>
                <a:gd name="connsiteY3" fmla="*/ 3369 h 1203649"/>
                <a:gd name="connsiteX4" fmla="*/ 0 w 4673600"/>
                <a:gd name="connsiteY4" fmla="*/ 0 h 1203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600" h="1203649" extrusionOk="0">
                  <a:moveTo>
                    <a:pt x="0" y="0"/>
                  </a:moveTo>
                  <a:lnTo>
                    <a:pt x="914400" y="1166326"/>
                  </a:lnTo>
                  <a:lnTo>
                    <a:pt x="3610947" y="1203649"/>
                  </a:lnTo>
                  <a:lnTo>
                    <a:pt x="4673600" y="3369"/>
                  </a:lnTo>
                  <a:lnTo>
                    <a:pt x="0" y="0"/>
                  </a:lnTo>
                  <a:close/>
                </a:path>
              </a:pathLst>
            </a:custGeom>
            <a:solidFill>
              <a:srgbClr val="C4E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596442278" name="Gleichschenkliges Dreieck 19"/>
            <p:cNvSpPr/>
            <p:nvPr/>
          </p:nvSpPr>
          <p:spPr bwMode="auto">
            <a:xfrm>
              <a:off x="4739470" y="2634222"/>
              <a:ext cx="9519521" cy="5904202"/>
            </a:xfrm>
            <a:custGeom>
              <a:avLst/>
              <a:gdLst>
                <a:gd name="connsiteX0" fmla="*/ 0 w 6339310"/>
                <a:gd name="connsiteY0" fmla="*/ 3931622 h 3931622"/>
                <a:gd name="connsiteX1" fmla="*/ 3169655 w 6339310"/>
                <a:gd name="connsiteY1" fmla="*/ 0 h 3931622"/>
                <a:gd name="connsiteX2" fmla="*/ 6339310 w 6339310"/>
                <a:gd name="connsiteY2" fmla="*/ 3931622 h 3931622"/>
                <a:gd name="connsiteX3" fmla="*/ 0 w 6339310"/>
                <a:gd name="connsiteY3" fmla="*/ 3931622 h 3931622"/>
                <a:gd name="connsiteX0" fmla="*/ 0 w 6339310"/>
                <a:gd name="connsiteY0" fmla="*/ 3931643 h 3931643"/>
                <a:gd name="connsiteX1" fmla="*/ 3169655 w 6339310"/>
                <a:gd name="connsiteY1" fmla="*/ 21 h 3931643"/>
                <a:gd name="connsiteX2" fmla="*/ 6339310 w 6339310"/>
                <a:gd name="connsiteY2" fmla="*/ 3931643 h 3931643"/>
                <a:gd name="connsiteX3" fmla="*/ 0 w 6339310"/>
                <a:gd name="connsiteY3" fmla="*/ 3931643 h 3931643"/>
                <a:gd name="connsiteX0" fmla="*/ 0 w 6339310"/>
                <a:gd name="connsiteY0" fmla="*/ 3931770 h 3931770"/>
                <a:gd name="connsiteX1" fmla="*/ 3169655 w 6339310"/>
                <a:gd name="connsiteY1" fmla="*/ 148 h 3931770"/>
                <a:gd name="connsiteX2" fmla="*/ 6339310 w 6339310"/>
                <a:gd name="connsiteY2" fmla="*/ 3931770 h 3931770"/>
                <a:gd name="connsiteX3" fmla="*/ 0 w 6339310"/>
                <a:gd name="connsiteY3" fmla="*/ 3931770 h 3931770"/>
              </a:gdLst>
              <a:ahLst/>
              <a:cxnLst>
                <a:cxn ang="0">
                  <a:pos x="connsiteX0" y="connsiteY0"/>
                </a:cxn>
                <a:cxn ang="0">
                  <a:pos x="connsiteX1" y="connsiteY1"/>
                </a:cxn>
                <a:cxn ang="0">
                  <a:pos x="connsiteX2" y="connsiteY2"/>
                </a:cxn>
                <a:cxn ang="0">
                  <a:pos x="connsiteX3" y="connsiteY3"/>
                </a:cxn>
              </a:cxnLst>
              <a:rect l="l" t="t" r="r" b="b"/>
              <a:pathLst>
                <a:path w="6339310" h="3931770" extrusionOk="0">
                  <a:moveTo>
                    <a:pt x="0" y="3931770"/>
                  </a:moveTo>
                  <a:cubicBezTo>
                    <a:pt x="1056552" y="2621229"/>
                    <a:pt x="3113228" y="-8523"/>
                    <a:pt x="3169655" y="148"/>
                  </a:cubicBezTo>
                  <a:cubicBezTo>
                    <a:pt x="3211795" y="-22811"/>
                    <a:pt x="5282758" y="2621229"/>
                    <a:pt x="6339310" y="3931770"/>
                  </a:cubicBezTo>
                  <a:lnTo>
                    <a:pt x="0" y="3931770"/>
                  </a:lnTo>
                  <a:close/>
                </a:path>
              </a:pathLst>
            </a:custGeom>
            <a:solidFill>
              <a:srgbClr val="C4E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grpSp>
      <p:sp>
        <p:nvSpPr>
          <p:cNvPr id="1475749371" name="Rechteck: abgerundete Ecken 16"/>
          <p:cNvSpPr/>
          <p:nvPr userDrawn="1"/>
        </p:nvSpPr>
        <p:spPr bwMode="auto">
          <a:xfrm>
            <a:off x="232713" y="199304"/>
            <a:ext cx="17822571" cy="1247626"/>
          </a:xfrm>
          <a:custGeom>
            <a:avLst/>
            <a:gdLst>
              <a:gd name="connsiteX0" fmla="*/ 0 w 11868538"/>
              <a:gd name="connsiteY0" fmla="*/ 16783 h 830829"/>
              <a:gd name="connsiteX1" fmla="*/ 16783 w 11868538"/>
              <a:gd name="connsiteY1" fmla="*/ 0 h 830829"/>
              <a:gd name="connsiteX2" fmla="*/ 11851755 w 11868538"/>
              <a:gd name="connsiteY2" fmla="*/ 0 h 830829"/>
              <a:gd name="connsiteX3" fmla="*/ 11868538 w 11868538"/>
              <a:gd name="connsiteY3" fmla="*/ 16783 h 830829"/>
              <a:gd name="connsiteX4" fmla="*/ 11868538 w 11868538"/>
              <a:gd name="connsiteY4" fmla="*/ 814046 h 830829"/>
              <a:gd name="connsiteX5" fmla="*/ 11851755 w 11868538"/>
              <a:gd name="connsiteY5" fmla="*/ 830829 h 830829"/>
              <a:gd name="connsiteX6" fmla="*/ 16783 w 11868538"/>
              <a:gd name="connsiteY6" fmla="*/ 830829 h 830829"/>
              <a:gd name="connsiteX7" fmla="*/ 0 w 11868538"/>
              <a:gd name="connsiteY7" fmla="*/ 814046 h 830829"/>
              <a:gd name="connsiteX8" fmla="*/ 0 w 11868538"/>
              <a:gd name="connsiteY8" fmla="*/ 16783 h 830829"/>
              <a:gd name="connsiteX0" fmla="*/ 0 w 11868538"/>
              <a:gd name="connsiteY0" fmla="*/ 16783 h 830829"/>
              <a:gd name="connsiteX1" fmla="*/ 16783 w 11868538"/>
              <a:gd name="connsiteY1" fmla="*/ 0 h 830829"/>
              <a:gd name="connsiteX2" fmla="*/ 11851755 w 11868538"/>
              <a:gd name="connsiteY2" fmla="*/ 0 h 830829"/>
              <a:gd name="connsiteX3" fmla="*/ 11868538 w 11868538"/>
              <a:gd name="connsiteY3" fmla="*/ 16783 h 830829"/>
              <a:gd name="connsiteX4" fmla="*/ 11868538 w 11868538"/>
              <a:gd name="connsiteY4" fmla="*/ 814046 h 830829"/>
              <a:gd name="connsiteX5" fmla="*/ 11408842 w 11868538"/>
              <a:gd name="connsiteY5" fmla="*/ 828447 h 830829"/>
              <a:gd name="connsiteX6" fmla="*/ 16783 w 11868538"/>
              <a:gd name="connsiteY6" fmla="*/ 830829 h 830829"/>
              <a:gd name="connsiteX7" fmla="*/ 0 w 11868538"/>
              <a:gd name="connsiteY7" fmla="*/ 814046 h 830829"/>
              <a:gd name="connsiteX8" fmla="*/ 0 w 11868538"/>
              <a:gd name="connsiteY8" fmla="*/ 16783 h 830829"/>
              <a:gd name="connsiteX0" fmla="*/ 0 w 11868538"/>
              <a:gd name="connsiteY0" fmla="*/ 16783 h 830829"/>
              <a:gd name="connsiteX1" fmla="*/ 16783 w 11868538"/>
              <a:gd name="connsiteY1" fmla="*/ 0 h 830829"/>
              <a:gd name="connsiteX2" fmla="*/ 11851755 w 11868538"/>
              <a:gd name="connsiteY2" fmla="*/ 0 h 830829"/>
              <a:gd name="connsiteX3" fmla="*/ 11868538 w 11868538"/>
              <a:gd name="connsiteY3" fmla="*/ 16783 h 830829"/>
              <a:gd name="connsiteX4" fmla="*/ 11608982 w 11868538"/>
              <a:gd name="connsiteY4" fmla="*/ 821190 h 830829"/>
              <a:gd name="connsiteX5" fmla="*/ 11408842 w 11868538"/>
              <a:gd name="connsiteY5" fmla="*/ 828447 h 830829"/>
              <a:gd name="connsiteX6" fmla="*/ 16783 w 11868538"/>
              <a:gd name="connsiteY6" fmla="*/ 830829 h 830829"/>
              <a:gd name="connsiteX7" fmla="*/ 0 w 11868538"/>
              <a:gd name="connsiteY7" fmla="*/ 814046 h 830829"/>
              <a:gd name="connsiteX8" fmla="*/ 0 w 11868538"/>
              <a:gd name="connsiteY8" fmla="*/ 16783 h 830829"/>
              <a:gd name="connsiteX0" fmla="*/ 0 w 11868538"/>
              <a:gd name="connsiteY0" fmla="*/ 16783 h 830829"/>
              <a:gd name="connsiteX1" fmla="*/ 16783 w 11868538"/>
              <a:gd name="connsiteY1" fmla="*/ 0 h 830829"/>
              <a:gd name="connsiteX2" fmla="*/ 11851755 w 11868538"/>
              <a:gd name="connsiteY2" fmla="*/ 0 h 830829"/>
              <a:gd name="connsiteX3" fmla="*/ 11868538 w 11868538"/>
              <a:gd name="connsiteY3" fmla="*/ 16783 h 830829"/>
              <a:gd name="connsiteX4" fmla="*/ 11608982 w 11868538"/>
              <a:gd name="connsiteY4" fmla="*/ 821190 h 830829"/>
              <a:gd name="connsiteX5" fmla="*/ 11585055 w 11868538"/>
              <a:gd name="connsiteY5" fmla="*/ 830828 h 830829"/>
              <a:gd name="connsiteX6" fmla="*/ 16783 w 11868538"/>
              <a:gd name="connsiteY6" fmla="*/ 830829 h 830829"/>
              <a:gd name="connsiteX7" fmla="*/ 0 w 11868538"/>
              <a:gd name="connsiteY7" fmla="*/ 814046 h 830829"/>
              <a:gd name="connsiteX8" fmla="*/ 0 w 11868538"/>
              <a:gd name="connsiteY8" fmla="*/ 16783 h 83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538" h="830829" extrusionOk="0">
                <a:moveTo>
                  <a:pt x="0" y="16783"/>
                </a:moveTo>
                <a:cubicBezTo>
                  <a:pt x="0" y="7514"/>
                  <a:pt x="7514" y="0"/>
                  <a:pt x="16783" y="0"/>
                </a:cubicBezTo>
                <a:lnTo>
                  <a:pt x="11851755" y="0"/>
                </a:lnTo>
                <a:cubicBezTo>
                  <a:pt x="11861024" y="0"/>
                  <a:pt x="11868538" y="7514"/>
                  <a:pt x="11868538" y="16783"/>
                </a:cubicBezTo>
                <a:lnTo>
                  <a:pt x="11608982" y="821190"/>
                </a:lnTo>
                <a:cubicBezTo>
                  <a:pt x="11608982" y="830459"/>
                  <a:pt x="11594324" y="830828"/>
                  <a:pt x="11585055" y="830828"/>
                </a:cubicBezTo>
                <a:lnTo>
                  <a:pt x="16783" y="830829"/>
                </a:lnTo>
                <a:cubicBezTo>
                  <a:pt x="7514" y="830829"/>
                  <a:pt x="0" y="823315"/>
                  <a:pt x="0" y="814046"/>
                </a:cubicBezTo>
                <a:lnTo>
                  <a:pt x="0" y="16783"/>
                </a:lnTo>
                <a:close/>
              </a:path>
            </a:pathLst>
          </a:custGeom>
          <a:solidFill>
            <a:srgbClr val="4DC4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37215440" name="Flussdiagramm: Daten 17"/>
          <p:cNvSpPr/>
          <p:nvPr userDrawn="1"/>
        </p:nvSpPr>
        <p:spPr bwMode="auto">
          <a:xfrm>
            <a:off x="469725" y="437367"/>
            <a:ext cx="5474793" cy="77149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9 w 10000"/>
              <a:gd name="connsiteY1" fmla="*/ 185 h 10000"/>
              <a:gd name="connsiteX2" fmla="*/ 10000 w 10000"/>
              <a:gd name="connsiteY2" fmla="*/ 0 h 10000"/>
              <a:gd name="connsiteX3" fmla="*/ 8000 w 10000"/>
              <a:gd name="connsiteY3" fmla="*/ 10000 h 10000"/>
              <a:gd name="connsiteX4" fmla="*/ 0 w 10000"/>
              <a:gd name="connsiteY4" fmla="*/ 10000 h 10000"/>
              <a:gd name="connsiteX0" fmla="*/ 0 w 8900"/>
              <a:gd name="connsiteY0" fmla="*/ 10000 h 10000"/>
              <a:gd name="connsiteX1" fmla="*/ 929 w 8900"/>
              <a:gd name="connsiteY1" fmla="*/ 185 h 10000"/>
              <a:gd name="connsiteX2" fmla="*/ 8900 w 8900"/>
              <a:gd name="connsiteY2" fmla="*/ 0 h 10000"/>
              <a:gd name="connsiteX3" fmla="*/ 8000 w 8900"/>
              <a:gd name="connsiteY3" fmla="*/ 10000 h 10000"/>
              <a:gd name="connsiteX4" fmla="*/ 0 w 8900"/>
              <a:gd name="connsiteY4" fmla="*/ 10000 h 10000"/>
              <a:gd name="connsiteX0" fmla="*/ 0 w 12179"/>
              <a:gd name="connsiteY0" fmla="*/ 10000 h 10000"/>
              <a:gd name="connsiteX1" fmla="*/ 1044 w 12179"/>
              <a:gd name="connsiteY1" fmla="*/ 185 h 10000"/>
              <a:gd name="connsiteX2" fmla="*/ 12179 w 12179"/>
              <a:gd name="connsiteY2" fmla="*/ 0 h 10000"/>
              <a:gd name="connsiteX3" fmla="*/ 8989 w 12179"/>
              <a:gd name="connsiteY3" fmla="*/ 10000 h 10000"/>
              <a:gd name="connsiteX4" fmla="*/ 0 w 12179"/>
              <a:gd name="connsiteY4" fmla="*/ 10000 h 10000"/>
              <a:gd name="connsiteX0" fmla="*/ 0 w 12179"/>
              <a:gd name="connsiteY0" fmla="*/ 10000 h 10000"/>
              <a:gd name="connsiteX1" fmla="*/ 1044 w 12179"/>
              <a:gd name="connsiteY1" fmla="*/ 185 h 10000"/>
              <a:gd name="connsiteX2" fmla="*/ 12179 w 12179"/>
              <a:gd name="connsiteY2" fmla="*/ 0 h 10000"/>
              <a:gd name="connsiteX3" fmla="*/ 10355 w 12179"/>
              <a:gd name="connsiteY3" fmla="*/ 10000 h 10000"/>
              <a:gd name="connsiteX4" fmla="*/ 0 w 12179"/>
              <a:gd name="connsiteY4" fmla="*/ 10000 h 10000"/>
              <a:gd name="connsiteX0" fmla="*/ 0 w 12179"/>
              <a:gd name="connsiteY0" fmla="*/ 10000 h 10000"/>
              <a:gd name="connsiteX1" fmla="*/ 1044 w 12179"/>
              <a:gd name="connsiteY1" fmla="*/ 185 h 10000"/>
              <a:gd name="connsiteX2" fmla="*/ 12179 w 12179"/>
              <a:gd name="connsiteY2" fmla="*/ 0 h 10000"/>
              <a:gd name="connsiteX3" fmla="*/ 10485 w 12179"/>
              <a:gd name="connsiteY3" fmla="*/ 10000 h 10000"/>
              <a:gd name="connsiteX4" fmla="*/ 0 w 12179"/>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9" h="10000" extrusionOk="0">
                <a:moveTo>
                  <a:pt x="0" y="10000"/>
                </a:moveTo>
                <a:lnTo>
                  <a:pt x="1044" y="185"/>
                </a:lnTo>
                <a:lnTo>
                  <a:pt x="12179" y="0"/>
                </a:lnTo>
                <a:lnTo>
                  <a:pt x="10485" y="10000"/>
                </a:lnTo>
                <a:lnTo>
                  <a:pt x="0" y="10000"/>
                </a:lnTo>
                <a:close/>
              </a:path>
            </a:pathLst>
          </a:custGeom>
          <a:solidFill>
            <a:srgbClr val="55C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34368921" name="Flussdiagramm: Daten 18"/>
          <p:cNvSpPr/>
          <p:nvPr userDrawn="1"/>
        </p:nvSpPr>
        <p:spPr bwMode="auto">
          <a:xfrm rot="10800000">
            <a:off x="9148719" y="437367"/>
            <a:ext cx="5949780" cy="77149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436 w 8000"/>
              <a:gd name="connsiteY0" fmla="*/ 10000 h 10000"/>
              <a:gd name="connsiteX1" fmla="*/ 0 w 8000"/>
              <a:gd name="connsiteY1" fmla="*/ 0 h 10000"/>
              <a:gd name="connsiteX2" fmla="*/ 8000 w 8000"/>
              <a:gd name="connsiteY2" fmla="*/ 0 h 10000"/>
              <a:gd name="connsiteX3" fmla="*/ 6000 w 8000"/>
              <a:gd name="connsiteY3" fmla="*/ 10000 h 10000"/>
              <a:gd name="connsiteX4" fmla="*/ 436 w 8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10000" extrusionOk="0">
                <a:moveTo>
                  <a:pt x="436" y="10000"/>
                </a:moveTo>
                <a:cubicBezTo>
                  <a:pt x="291" y="6667"/>
                  <a:pt x="145" y="3333"/>
                  <a:pt x="0" y="0"/>
                </a:cubicBezTo>
                <a:lnTo>
                  <a:pt x="8000" y="0"/>
                </a:lnTo>
                <a:lnTo>
                  <a:pt x="6000" y="10000"/>
                </a:lnTo>
                <a:lnTo>
                  <a:pt x="436" y="10000"/>
                </a:lnTo>
                <a:close/>
              </a:path>
            </a:pathLst>
          </a:custGeom>
          <a:solidFill>
            <a:srgbClr val="55C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47840459" name="Freihandform: Form 15"/>
          <p:cNvSpPr/>
          <p:nvPr userDrawn="1"/>
        </p:nvSpPr>
        <p:spPr bwMode="auto">
          <a:xfrm>
            <a:off x="6159362" y="1052737"/>
            <a:ext cx="2398196" cy="395726"/>
          </a:xfrm>
          <a:custGeom>
            <a:avLst/>
            <a:gdLst>
              <a:gd name="connsiteX0" fmla="*/ 0 w 1543050"/>
              <a:gd name="connsiteY0" fmla="*/ 257175 h 257175"/>
              <a:gd name="connsiteX1" fmla="*/ 371475 w 1543050"/>
              <a:gd name="connsiteY1" fmla="*/ 0 h 257175"/>
              <a:gd name="connsiteX2" fmla="*/ 1543050 w 1543050"/>
              <a:gd name="connsiteY2" fmla="*/ 19050 h 257175"/>
              <a:gd name="connsiteX3" fmla="*/ 1428750 w 1543050"/>
              <a:gd name="connsiteY3" fmla="*/ 257175 h 257175"/>
              <a:gd name="connsiteX4" fmla="*/ 0 w 1543050"/>
              <a:gd name="connsiteY4" fmla="*/ 257175 h 257175"/>
              <a:gd name="connsiteX0" fmla="*/ 0 w 1597025"/>
              <a:gd name="connsiteY0" fmla="*/ 263525 h 263525"/>
              <a:gd name="connsiteX1" fmla="*/ 425450 w 1597025"/>
              <a:gd name="connsiteY1" fmla="*/ 0 h 263525"/>
              <a:gd name="connsiteX2" fmla="*/ 1597025 w 1597025"/>
              <a:gd name="connsiteY2" fmla="*/ 19050 h 263525"/>
              <a:gd name="connsiteX3" fmla="*/ 1482725 w 1597025"/>
              <a:gd name="connsiteY3" fmla="*/ 257175 h 263525"/>
              <a:gd name="connsiteX4" fmla="*/ 0 w 1597025"/>
              <a:gd name="connsiteY4" fmla="*/ 263525 h 263525"/>
              <a:gd name="connsiteX0" fmla="*/ 0 w 1597025"/>
              <a:gd name="connsiteY0" fmla="*/ 263525 h 263525"/>
              <a:gd name="connsiteX1" fmla="*/ 425450 w 1597025"/>
              <a:gd name="connsiteY1" fmla="*/ 0 h 263525"/>
              <a:gd name="connsiteX2" fmla="*/ 1597025 w 1597025"/>
              <a:gd name="connsiteY2" fmla="*/ 19050 h 263525"/>
              <a:gd name="connsiteX3" fmla="*/ 1498600 w 1597025"/>
              <a:gd name="connsiteY3" fmla="*/ 260350 h 263525"/>
              <a:gd name="connsiteX4" fmla="*/ 0 w 1597025"/>
              <a:gd name="connsiteY4" fmla="*/ 263525 h 26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025" h="263525" extrusionOk="0">
                <a:moveTo>
                  <a:pt x="0" y="263525"/>
                </a:moveTo>
                <a:lnTo>
                  <a:pt x="425450" y="0"/>
                </a:lnTo>
                <a:lnTo>
                  <a:pt x="1597025" y="19050"/>
                </a:lnTo>
                <a:lnTo>
                  <a:pt x="1498600" y="260350"/>
                </a:lnTo>
                <a:lnTo>
                  <a:pt x="0" y="263525"/>
                </a:lnTo>
                <a:close/>
              </a:path>
            </a:pathLst>
          </a:custGeom>
          <a:solidFill>
            <a:srgbClr val="55C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42867649" name="Grafik 3" descr="Ein Bild, das Schrift, Grafiken, Text, Grafikdesign enthält.&#10;&#10;KI-generierte Inhalte können fehlerhaft sein."/>
          <p:cNvPicPr>
            <a:picLocks noChangeAspect="1"/>
          </p:cNvPicPr>
          <p:nvPr userDrawn="1"/>
        </p:nvPicPr>
        <p:blipFill rotWithShape="1">
          <a:blip r:embed="rId7"/>
          <a:stretch/>
        </p:blipFill>
        <p:spPr bwMode="auto">
          <a:xfrm>
            <a:off x="15954058" y="341365"/>
            <a:ext cx="1623373" cy="97444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lgn="l" defTabSz="1371738" rtl="0">
        <a:lnSpc>
          <a:spcPct val="90000"/>
        </a:lnSpc>
        <a:spcBef>
          <a:spcPts val="0"/>
        </a:spcBef>
        <a:buNone/>
        <a:defRPr sz="6600">
          <a:solidFill>
            <a:schemeClr val="tx1"/>
          </a:solidFill>
          <a:latin typeface="+mj-lt"/>
          <a:ea typeface="+mj-ea"/>
          <a:cs typeface="+mj-cs"/>
        </a:defRPr>
      </a:lvl1pPr>
    </p:titleStyle>
    <p:bodyStyle>
      <a:lvl1pPr marL="342935" indent="-342935" algn="l" defTabSz="1371738" rtl="0">
        <a:lnSpc>
          <a:spcPct val="90000"/>
        </a:lnSpc>
        <a:spcBef>
          <a:spcPts val="1500"/>
        </a:spcBef>
        <a:buFont typeface="Arial"/>
        <a:buChar char="•"/>
        <a:defRPr sz="4200">
          <a:solidFill>
            <a:schemeClr val="tx1"/>
          </a:solidFill>
          <a:latin typeface="+mn-lt"/>
          <a:ea typeface="+mn-ea"/>
          <a:cs typeface="+mn-cs"/>
        </a:defRPr>
      </a:lvl1pPr>
      <a:lvl2pPr marL="1028802" indent="-342935" algn="l" defTabSz="1371738" rtl="0">
        <a:lnSpc>
          <a:spcPct val="90000"/>
        </a:lnSpc>
        <a:spcBef>
          <a:spcPts val="750"/>
        </a:spcBef>
        <a:buFont typeface="Arial"/>
        <a:buChar char="•"/>
        <a:defRPr sz="3600">
          <a:solidFill>
            <a:schemeClr val="tx1"/>
          </a:solidFill>
          <a:latin typeface="+mn-lt"/>
          <a:ea typeface="+mn-ea"/>
          <a:cs typeface="+mn-cs"/>
        </a:defRPr>
      </a:lvl2pPr>
      <a:lvl3pPr marL="1714671" indent="-342935" algn="l" defTabSz="1371738" rtl="0">
        <a:lnSpc>
          <a:spcPct val="90000"/>
        </a:lnSpc>
        <a:spcBef>
          <a:spcPts val="750"/>
        </a:spcBef>
        <a:buFont typeface="Arial"/>
        <a:buChar char="•"/>
        <a:defRPr sz="3000">
          <a:solidFill>
            <a:schemeClr val="tx1"/>
          </a:solidFill>
          <a:latin typeface="+mn-lt"/>
          <a:ea typeface="+mn-ea"/>
          <a:cs typeface="+mn-cs"/>
        </a:defRPr>
      </a:lvl3pPr>
      <a:lvl4pPr marL="2400540" indent="-342935" algn="l" defTabSz="1371738" rtl="0">
        <a:lnSpc>
          <a:spcPct val="90000"/>
        </a:lnSpc>
        <a:spcBef>
          <a:spcPts val="750"/>
        </a:spcBef>
        <a:buFont typeface="Arial"/>
        <a:buChar char="•"/>
        <a:defRPr sz="2700">
          <a:solidFill>
            <a:schemeClr val="tx1"/>
          </a:solidFill>
          <a:latin typeface="+mn-lt"/>
          <a:ea typeface="+mn-ea"/>
          <a:cs typeface="+mn-cs"/>
        </a:defRPr>
      </a:lvl4pPr>
      <a:lvl5pPr marL="3086409" indent="-342935" algn="l" defTabSz="1371738" rtl="0">
        <a:lnSpc>
          <a:spcPct val="90000"/>
        </a:lnSpc>
        <a:spcBef>
          <a:spcPts val="750"/>
        </a:spcBef>
        <a:buFont typeface="Arial"/>
        <a:buChar char="•"/>
        <a:defRPr sz="2700">
          <a:solidFill>
            <a:schemeClr val="tx1"/>
          </a:solidFill>
          <a:latin typeface="+mn-lt"/>
          <a:ea typeface="+mn-ea"/>
          <a:cs typeface="+mn-cs"/>
        </a:defRPr>
      </a:lvl5pPr>
      <a:lvl6pPr marL="3772278" indent="-342935" algn="l" defTabSz="1371738" rtl="0">
        <a:lnSpc>
          <a:spcPct val="90000"/>
        </a:lnSpc>
        <a:spcBef>
          <a:spcPts val="750"/>
        </a:spcBef>
        <a:buFont typeface="Arial"/>
        <a:buChar char="•"/>
        <a:defRPr sz="2700">
          <a:solidFill>
            <a:schemeClr val="tx1"/>
          </a:solidFill>
          <a:latin typeface="+mn-lt"/>
          <a:ea typeface="+mn-ea"/>
          <a:cs typeface="+mn-cs"/>
        </a:defRPr>
      </a:lvl6pPr>
      <a:lvl7pPr marL="4458147" indent="-342935" algn="l" defTabSz="1371738" rtl="0">
        <a:lnSpc>
          <a:spcPct val="90000"/>
        </a:lnSpc>
        <a:spcBef>
          <a:spcPts val="750"/>
        </a:spcBef>
        <a:buFont typeface="Arial"/>
        <a:buChar char="•"/>
        <a:defRPr sz="2700">
          <a:solidFill>
            <a:schemeClr val="tx1"/>
          </a:solidFill>
          <a:latin typeface="+mn-lt"/>
          <a:ea typeface="+mn-ea"/>
          <a:cs typeface="+mn-cs"/>
        </a:defRPr>
      </a:lvl7pPr>
      <a:lvl8pPr marL="5144015" indent="-342935" algn="l" defTabSz="1371738" rtl="0">
        <a:lnSpc>
          <a:spcPct val="90000"/>
        </a:lnSpc>
        <a:spcBef>
          <a:spcPts val="750"/>
        </a:spcBef>
        <a:buFont typeface="Arial"/>
        <a:buChar char="•"/>
        <a:defRPr sz="2700">
          <a:solidFill>
            <a:schemeClr val="tx1"/>
          </a:solidFill>
          <a:latin typeface="+mn-lt"/>
          <a:ea typeface="+mn-ea"/>
          <a:cs typeface="+mn-cs"/>
        </a:defRPr>
      </a:lvl8pPr>
      <a:lvl9pPr marL="5829882" indent="-342935" algn="l" defTabSz="1371738" rtl="0">
        <a:lnSpc>
          <a:spcPct val="90000"/>
        </a:lnSpc>
        <a:spcBef>
          <a:spcPts val="750"/>
        </a:spcBef>
        <a:buFont typeface="Arial"/>
        <a:buChar char="•"/>
        <a:defRPr sz="2700">
          <a:solidFill>
            <a:schemeClr val="tx1"/>
          </a:solidFill>
          <a:latin typeface="+mn-lt"/>
          <a:ea typeface="+mn-ea"/>
          <a:cs typeface="+mn-cs"/>
        </a:defRPr>
      </a:lvl9pPr>
    </p:bodyStyle>
    <p:otherStyle>
      <a:defPPr>
        <a:defRPr lang="de-DE"/>
      </a:defPPr>
      <a:lvl1pPr marL="0" algn="l" defTabSz="1371738" rtl="0">
        <a:defRPr sz="2700">
          <a:solidFill>
            <a:schemeClr val="tx1"/>
          </a:solidFill>
          <a:latin typeface="+mn-lt"/>
          <a:ea typeface="+mn-ea"/>
          <a:cs typeface="+mn-cs"/>
        </a:defRPr>
      </a:lvl1pPr>
      <a:lvl2pPr marL="685869" algn="l" defTabSz="1371738" rtl="0">
        <a:defRPr sz="2700">
          <a:solidFill>
            <a:schemeClr val="tx1"/>
          </a:solidFill>
          <a:latin typeface="+mn-lt"/>
          <a:ea typeface="+mn-ea"/>
          <a:cs typeface="+mn-cs"/>
        </a:defRPr>
      </a:lvl2pPr>
      <a:lvl3pPr marL="1371738" algn="l" defTabSz="1371738" rtl="0">
        <a:defRPr sz="2700">
          <a:solidFill>
            <a:schemeClr val="tx1"/>
          </a:solidFill>
          <a:latin typeface="+mn-lt"/>
          <a:ea typeface="+mn-ea"/>
          <a:cs typeface="+mn-cs"/>
        </a:defRPr>
      </a:lvl3pPr>
      <a:lvl4pPr marL="2057607" algn="l" defTabSz="1371738" rtl="0">
        <a:defRPr sz="2700">
          <a:solidFill>
            <a:schemeClr val="tx1"/>
          </a:solidFill>
          <a:latin typeface="+mn-lt"/>
          <a:ea typeface="+mn-ea"/>
          <a:cs typeface="+mn-cs"/>
        </a:defRPr>
      </a:lvl4pPr>
      <a:lvl5pPr marL="2743475" algn="l" defTabSz="1371738" rtl="0">
        <a:defRPr sz="2700">
          <a:solidFill>
            <a:schemeClr val="tx1"/>
          </a:solidFill>
          <a:latin typeface="+mn-lt"/>
          <a:ea typeface="+mn-ea"/>
          <a:cs typeface="+mn-cs"/>
        </a:defRPr>
      </a:lvl5pPr>
      <a:lvl6pPr marL="3429342" algn="l" defTabSz="1371738" rtl="0">
        <a:defRPr sz="2700">
          <a:solidFill>
            <a:schemeClr val="tx1"/>
          </a:solidFill>
          <a:latin typeface="+mn-lt"/>
          <a:ea typeface="+mn-ea"/>
          <a:cs typeface="+mn-cs"/>
        </a:defRPr>
      </a:lvl6pPr>
      <a:lvl7pPr marL="4115213" algn="l" defTabSz="1371738" rtl="0">
        <a:defRPr sz="2700">
          <a:solidFill>
            <a:schemeClr val="tx1"/>
          </a:solidFill>
          <a:latin typeface="+mn-lt"/>
          <a:ea typeface="+mn-ea"/>
          <a:cs typeface="+mn-cs"/>
        </a:defRPr>
      </a:lvl7pPr>
      <a:lvl8pPr marL="4801080" algn="l" defTabSz="1371738" rtl="0">
        <a:defRPr sz="2700">
          <a:solidFill>
            <a:schemeClr val="tx1"/>
          </a:solidFill>
          <a:latin typeface="+mn-lt"/>
          <a:ea typeface="+mn-ea"/>
          <a:cs typeface="+mn-cs"/>
        </a:defRPr>
      </a:lvl8pPr>
      <a:lvl9pPr marL="5486948" algn="l" defTabSz="1371738" rtl="0">
        <a:defRPr sz="27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1893981175" name="Foliennummernplatzhalter 4"/>
          <p:cNvSpPr>
            <a:spLocks noGrp="1"/>
          </p:cNvSpPr>
          <p:nvPr>
            <p:ph type="sldNum" sz="quarter" idx="4"/>
          </p:nvPr>
        </p:nvSpPr>
        <p:spPr bwMode="auto">
          <a:xfrm>
            <a:off x="16657933" y="9599186"/>
            <a:ext cx="931500" cy="441222"/>
          </a:xfrm>
          <a:prstGeom prst="rect">
            <a:avLst/>
          </a:prstGeom>
        </p:spPr>
        <p:txBody>
          <a:bodyPr lIns="0" rIns="0" anchor="t" anchorCtr="0"/>
          <a:lstStyle>
            <a:lvl1pPr algn="r">
              <a:defRPr sz="1500"/>
            </a:lvl1pPr>
          </a:lstStyle>
          <a:p>
            <a:pPr>
              <a:defRPr/>
            </a:pPr>
            <a:fld id="{42A34F10-2999-4EF4-87A6-674A01489631}" type="slidenum">
              <a:rPr lang="de-AT"/>
              <a:t>‹#›</a:t>
            </a:fld>
            <a:endParaRPr lang="de-AT"/>
          </a:p>
        </p:txBody>
      </p:sp>
      <p:sp>
        <p:nvSpPr>
          <p:cNvPr id="507533618" name="Fußzeilenplatzhalter"/>
          <p:cNvSpPr>
            <a:spLocks noGrp="1"/>
          </p:cNvSpPr>
          <p:nvPr>
            <p:ph type="ftr" sz="quarter" idx="3"/>
          </p:nvPr>
        </p:nvSpPr>
        <p:spPr bwMode="auto">
          <a:xfrm>
            <a:off x="3228036" y="9604072"/>
            <a:ext cx="11831928" cy="441224"/>
          </a:xfrm>
          <a:prstGeom prst="rect">
            <a:avLst/>
          </a:prstGeom>
        </p:spPr>
        <p:txBody>
          <a:bodyPr/>
          <a:lstStyle>
            <a:lvl1pPr algn="ctr">
              <a:defRPr sz="1500"/>
            </a:lvl1pPr>
          </a:lstStyle>
          <a:p>
            <a:pPr>
              <a:defRPr/>
            </a:pPr>
            <a:r>
              <a:rPr lang="de-DE"/>
              <a:t>Max Mustermann | Vortrag</a:t>
            </a:r>
            <a:endParaRPr lang="de-AT"/>
          </a:p>
        </p:txBody>
      </p:sp>
      <p:pic>
        <p:nvPicPr>
          <p:cNvPr id="1236073300" name="Grafik 7"/>
          <p:cNvPicPr>
            <a:picLocks noChangeAspect="1"/>
          </p:cNvPicPr>
          <p:nvPr userDrawn="1"/>
        </p:nvPicPr>
        <p:blipFill rotWithShape="1">
          <a:blip>
            <a:extLst>
              <a:ext uri="{96DAC541-7B7A-43D3-8B79-37D633B846F1}">
                <asvg:svgBlip xmlns:asvg="http://schemas.microsoft.com/office/drawing/2016/SVG/main" r:embed="rId12"/>
              </a:ext>
            </a:extLst>
          </a:blip>
          <a:stretch/>
        </p:blipFill>
        <p:spPr bwMode="auto">
          <a:xfrm>
            <a:off x="698569" y="9566799"/>
            <a:ext cx="980495" cy="441222"/>
          </a:xfrm>
          <a:prstGeom prst="rect">
            <a:avLst/>
          </a:prstGeom>
        </p:spPr>
      </p:pic>
      <p:sp>
        <p:nvSpPr>
          <p:cNvPr id="907196695" name="Rectangle 907196694"/>
          <p:cNvSpPr/>
          <p:nvPr/>
        </p:nvSpPr>
        <p:spPr bwMode="auto">
          <a:xfrm>
            <a:off x="-36149" y="-19049"/>
            <a:ext cx="18326099" cy="10306049"/>
          </a:xfrm>
          <a:prstGeom prst="rect">
            <a:avLst/>
          </a:prstGeom>
          <a:solidFill>
            <a:srgbClr val="102538"/>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hdr="0" dt="0"/>
  <p:txStyles>
    <p:titleStyle>
      <a:lvl1pPr algn="l" defTabSz="1371738" rtl="0">
        <a:lnSpc>
          <a:spcPct val="90000"/>
        </a:lnSpc>
        <a:spcBef>
          <a:spcPts val="0"/>
        </a:spcBef>
        <a:buNone/>
        <a:defRPr sz="6600">
          <a:solidFill>
            <a:schemeClr val="tx1"/>
          </a:solidFill>
          <a:latin typeface="+mj-lt"/>
          <a:ea typeface="+mj-ea"/>
          <a:cs typeface="+mj-cs"/>
        </a:defRPr>
      </a:lvl1pPr>
    </p:titleStyle>
    <p:bodyStyle>
      <a:lvl1pPr marL="342935" indent="-342935" algn="l" defTabSz="1371738" rtl="0">
        <a:lnSpc>
          <a:spcPct val="90000"/>
        </a:lnSpc>
        <a:spcBef>
          <a:spcPts val="1500"/>
        </a:spcBef>
        <a:buFont typeface="Arial"/>
        <a:buChar char="•"/>
        <a:defRPr sz="4200">
          <a:solidFill>
            <a:schemeClr val="tx1"/>
          </a:solidFill>
          <a:latin typeface="+mn-lt"/>
          <a:ea typeface="+mn-ea"/>
          <a:cs typeface="+mn-cs"/>
        </a:defRPr>
      </a:lvl1pPr>
      <a:lvl2pPr marL="1028802" indent="-342935" algn="l" defTabSz="1371738" rtl="0">
        <a:lnSpc>
          <a:spcPct val="90000"/>
        </a:lnSpc>
        <a:spcBef>
          <a:spcPts val="750"/>
        </a:spcBef>
        <a:buFont typeface="Arial"/>
        <a:buChar char="•"/>
        <a:defRPr sz="3600">
          <a:solidFill>
            <a:schemeClr val="tx1"/>
          </a:solidFill>
          <a:latin typeface="+mn-lt"/>
          <a:ea typeface="+mn-ea"/>
          <a:cs typeface="+mn-cs"/>
        </a:defRPr>
      </a:lvl2pPr>
      <a:lvl3pPr marL="1714671" indent="-342935" algn="l" defTabSz="1371738" rtl="0">
        <a:lnSpc>
          <a:spcPct val="90000"/>
        </a:lnSpc>
        <a:spcBef>
          <a:spcPts val="750"/>
        </a:spcBef>
        <a:buFont typeface="Arial"/>
        <a:buChar char="•"/>
        <a:defRPr sz="3000">
          <a:solidFill>
            <a:schemeClr val="tx1"/>
          </a:solidFill>
          <a:latin typeface="+mn-lt"/>
          <a:ea typeface="+mn-ea"/>
          <a:cs typeface="+mn-cs"/>
        </a:defRPr>
      </a:lvl3pPr>
      <a:lvl4pPr marL="2400540" indent="-342935" algn="l" defTabSz="1371738" rtl="0">
        <a:lnSpc>
          <a:spcPct val="90000"/>
        </a:lnSpc>
        <a:spcBef>
          <a:spcPts val="750"/>
        </a:spcBef>
        <a:buFont typeface="Arial"/>
        <a:buChar char="•"/>
        <a:defRPr sz="2700">
          <a:solidFill>
            <a:schemeClr val="tx1"/>
          </a:solidFill>
          <a:latin typeface="+mn-lt"/>
          <a:ea typeface="+mn-ea"/>
          <a:cs typeface="+mn-cs"/>
        </a:defRPr>
      </a:lvl4pPr>
      <a:lvl5pPr marL="3086409" indent="-342935" algn="l" defTabSz="1371738" rtl="0">
        <a:lnSpc>
          <a:spcPct val="90000"/>
        </a:lnSpc>
        <a:spcBef>
          <a:spcPts val="750"/>
        </a:spcBef>
        <a:buFont typeface="Arial"/>
        <a:buChar char="•"/>
        <a:defRPr sz="2700">
          <a:solidFill>
            <a:schemeClr val="tx1"/>
          </a:solidFill>
          <a:latin typeface="+mn-lt"/>
          <a:ea typeface="+mn-ea"/>
          <a:cs typeface="+mn-cs"/>
        </a:defRPr>
      </a:lvl5pPr>
      <a:lvl6pPr marL="3772278" indent="-342935" algn="l" defTabSz="1371738" rtl="0">
        <a:lnSpc>
          <a:spcPct val="90000"/>
        </a:lnSpc>
        <a:spcBef>
          <a:spcPts val="750"/>
        </a:spcBef>
        <a:buFont typeface="Arial"/>
        <a:buChar char="•"/>
        <a:defRPr sz="2700">
          <a:solidFill>
            <a:schemeClr val="tx1"/>
          </a:solidFill>
          <a:latin typeface="+mn-lt"/>
          <a:ea typeface="+mn-ea"/>
          <a:cs typeface="+mn-cs"/>
        </a:defRPr>
      </a:lvl6pPr>
      <a:lvl7pPr marL="4458147" indent="-342935" algn="l" defTabSz="1371738" rtl="0">
        <a:lnSpc>
          <a:spcPct val="90000"/>
        </a:lnSpc>
        <a:spcBef>
          <a:spcPts val="750"/>
        </a:spcBef>
        <a:buFont typeface="Arial"/>
        <a:buChar char="•"/>
        <a:defRPr sz="2700">
          <a:solidFill>
            <a:schemeClr val="tx1"/>
          </a:solidFill>
          <a:latin typeface="+mn-lt"/>
          <a:ea typeface="+mn-ea"/>
          <a:cs typeface="+mn-cs"/>
        </a:defRPr>
      </a:lvl7pPr>
      <a:lvl8pPr marL="5144015" indent="-342935" algn="l" defTabSz="1371738" rtl="0">
        <a:lnSpc>
          <a:spcPct val="90000"/>
        </a:lnSpc>
        <a:spcBef>
          <a:spcPts val="750"/>
        </a:spcBef>
        <a:buFont typeface="Arial"/>
        <a:buChar char="•"/>
        <a:defRPr sz="2700">
          <a:solidFill>
            <a:schemeClr val="tx1"/>
          </a:solidFill>
          <a:latin typeface="+mn-lt"/>
          <a:ea typeface="+mn-ea"/>
          <a:cs typeface="+mn-cs"/>
        </a:defRPr>
      </a:lvl8pPr>
      <a:lvl9pPr marL="5829882" indent="-342935" algn="l" defTabSz="1371738" rtl="0">
        <a:lnSpc>
          <a:spcPct val="90000"/>
        </a:lnSpc>
        <a:spcBef>
          <a:spcPts val="750"/>
        </a:spcBef>
        <a:buFont typeface="Arial"/>
        <a:buChar char="•"/>
        <a:defRPr sz="2700">
          <a:solidFill>
            <a:schemeClr val="tx1"/>
          </a:solidFill>
          <a:latin typeface="+mn-lt"/>
          <a:ea typeface="+mn-ea"/>
          <a:cs typeface="+mn-cs"/>
        </a:defRPr>
      </a:lvl9pPr>
    </p:bodyStyle>
    <p:otherStyle>
      <a:defPPr>
        <a:defRPr lang="de-DE"/>
      </a:defPPr>
      <a:lvl1pPr marL="0" algn="l" defTabSz="1371738" rtl="0">
        <a:defRPr sz="2700">
          <a:solidFill>
            <a:schemeClr val="tx1"/>
          </a:solidFill>
          <a:latin typeface="+mn-lt"/>
          <a:ea typeface="+mn-ea"/>
          <a:cs typeface="+mn-cs"/>
        </a:defRPr>
      </a:lvl1pPr>
      <a:lvl2pPr marL="685869" algn="l" defTabSz="1371738" rtl="0">
        <a:defRPr sz="2700">
          <a:solidFill>
            <a:schemeClr val="tx1"/>
          </a:solidFill>
          <a:latin typeface="+mn-lt"/>
          <a:ea typeface="+mn-ea"/>
          <a:cs typeface="+mn-cs"/>
        </a:defRPr>
      </a:lvl2pPr>
      <a:lvl3pPr marL="1371738" algn="l" defTabSz="1371738" rtl="0">
        <a:defRPr sz="2700">
          <a:solidFill>
            <a:schemeClr val="tx1"/>
          </a:solidFill>
          <a:latin typeface="+mn-lt"/>
          <a:ea typeface="+mn-ea"/>
          <a:cs typeface="+mn-cs"/>
        </a:defRPr>
      </a:lvl3pPr>
      <a:lvl4pPr marL="2057607" algn="l" defTabSz="1371738" rtl="0">
        <a:defRPr sz="2700">
          <a:solidFill>
            <a:schemeClr val="tx1"/>
          </a:solidFill>
          <a:latin typeface="+mn-lt"/>
          <a:ea typeface="+mn-ea"/>
          <a:cs typeface="+mn-cs"/>
        </a:defRPr>
      </a:lvl4pPr>
      <a:lvl5pPr marL="2743475" algn="l" defTabSz="1371738" rtl="0">
        <a:defRPr sz="2700">
          <a:solidFill>
            <a:schemeClr val="tx1"/>
          </a:solidFill>
          <a:latin typeface="+mn-lt"/>
          <a:ea typeface="+mn-ea"/>
          <a:cs typeface="+mn-cs"/>
        </a:defRPr>
      </a:lvl5pPr>
      <a:lvl6pPr marL="3429342" algn="l" defTabSz="1371738" rtl="0">
        <a:defRPr sz="2700">
          <a:solidFill>
            <a:schemeClr val="tx1"/>
          </a:solidFill>
          <a:latin typeface="+mn-lt"/>
          <a:ea typeface="+mn-ea"/>
          <a:cs typeface="+mn-cs"/>
        </a:defRPr>
      </a:lvl6pPr>
      <a:lvl7pPr marL="4115213" algn="l" defTabSz="1371738" rtl="0">
        <a:defRPr sz="2700">
          <a:solidFill>
            <a:schemeClr val="tx1"/>
          </a:solidFill>
          <a:latin typeface="+mn-lt"/>
          <a:ea typeface="+mn-ea"/>
          <a:cs typeface="+mn-cs"/>
        </a:defRPr>
      </a:lvl7pPr>
      <a:lvl8pPr marL="4801080" algn="l" defTabSz="1371738" rtl="0">
        <a:defRPr sz="2700">
          <a:solidFill>
            <a:schemeClr val="tx1"/>
          </a:solidFill>
          <a:latin typeface="+mn-lt"/>
          <a:ea typeface="+mn-ea"/>
          <a:cs typeface="+mn-cs"/>
        </a:defRPr>
      </a:lvl8pPr>
      <a:lvl9pPr marL="5486948" algn="l" defTabSz="1371738" rtl="0">
        <a:defRPr sz="27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hdr="0" dt="0"/>
  <p:txStyles>
    <p:titleStyle>
      <a:lvl1pPr algn="l" defTabSz="1371738" rtl="0">
        <a:lnSpc>
          <a:spcPct val="90000"/>
        </a:lnSpc>
        <a:spcBef>
          <a:spcPts val="0"/>
        </a:spcBef>
        <a:buNone/>
        <a:defRPr sz="6600">
          <a:solidFill>
            <a:schemeClr val="tx1"/>
          </a:solidFill>
          <a:latin typeface="+mj-lt"/>
          <a:ea typeface="+mj-ea"/>
          <a:cs typeface="+mj-cs"/>
        </a:defRPr>
      </a:lvl1pPr>
    </p:titleStyle>
    <p:bodyStyle>
      <a:lvl1pPr marL="342935" indent="-342935" algn="l" defTabSz="1371738" rtl="0">
        <a:lnSpc>
          <a:spcPct val="90000"/>
        </a:lnSpc>
        <a:spcBef>
          <a:spcPts val="1500"/>
        </a:spcBef>
        <a:buFont typeface="Arial"/>
        <a:buChar char="•"/>
        <a:defRPr sz="4200">
          <a:solidFill>
            <a:schemeClr val="tx1"/>
          </a:solidFill>
          <a:latin typeface="+mn-lt"/>
          <a:ea typeface="+mn-ea"/>
          <a:cs typeface="+mn-cs"/>
        </a:defRPr>
      </a:lvl1pPr>
      <a:lvl2pPr marL="1028802" indent="-342935" algn="l" defTabSz="1371738" rtl="0">
        <a:lnSpc>
          <a:spcPct val="90000"/>
        </a:lnSpc>
        <a:spcBef>
          <a:spcPts val="750"/>
        </a:spcBef>
        <a:buFont typeface="Arial"/>
        <a:buChar char="•"/>
        <a:defRPr sz="3600">
          <a:solidFill>
            <a:schemeClr val="tx1"/>
          </a:solidFill>
          <a:latin typeface="+mn-lt"/>
          <a:ea typeface="+mn-ea"/>
          <a:cs typeface="+mn-cs"/>
        </a:defRPr>
      </a:lvl2pPr>
      <a:lvl3pPr marL="1714671" indent="-342935" algn="l" defTabSz="1371738" rtl="0">
        <a:lnSpc>
          <a:spcPct val="90000"/>
        </a:lnSpc>
        <a:spcBef>
          <a:spcPts val="750"/>
        </a:spcBef>
        <a:buFont typeface="Arial"/>
        <a:buChar char="•"/>
        <a:defRPr sz="3000">
          <a:solidFill>
            <a:schemeClr val="tx1"/>
          </a:solidFill>
          <a:latin typeface="+mn-lt"/>
          <a:ea typeface="+mn-ea"/>
          <a:cs typeface="+mn-cs"/>
        </a:defRPr>
      </a:lvl3pPr>
      <a:lvl4pPr marL="2400540" indent="-342935" algn="l" defTabSz="1371738" rtl="0">
        <a:lnSpc>
          <a:spcPct val="90000"/>
        </a:lnSpc>
        <a:spcBef>
          <a:spcPts val="750"/>
        </a:spcBef>
        <a:buFont typeface="Arial"/>
        <a:buChar char="•"/>
        <a:defRPr sz="2700">
          <a:solidFill>
            <a:schemeClr val="tx1"/>
          </a:solidFill>
          <a:latin typeface="+mn-lt"/>
          <a:ea typeface="+mn-ea"/>
          <a:cs typeface="+mn-cs"/>
        </a:defRPr>
      </a:lvl4pPr>
      <a:lvl5pPr marL="3086409" indent="-342935" algn="l" defTabSz="1371738" rtl="0">
        <a:lnSpc>
          <a:spcPct val="90000"/>
        </a:lnSpc>
        <a:spcBef>
          <a:spcPts val="750"/>
        </a:spcBef>
        <a:buFont typeface="Arial"/>
        <a:buChar char="•"/>
        <a:defRPr sz="2700">
          <a:solidFill>
            <a:schemeClr val="tx1"/>
          </a:solidFill>
          <a:latin typeface="+mn-lt"/>
          <a:ea typeface="+mn-ea"/>
          <a:cs typeface="+mn-cs"/>
        </a:defRPr>
      </a:lvl5pPr>
      <a:lvl6pPr marL="3772278" indent="-342935" algn="l" defTabSz="1371738" rtl="0">
        <a:lnSpc>
          <a:spcPct val="90000"/>
        </a:lnSpc>
        <a:spcBef>
          <a:spcPts val="750"/>
        </a:spcBef>
        <a:buFont typeface="Arial"/>
        <a:buChar char="•"/>
        <a:defRPr sz="2700">
          <a:solidFill>
            <a:schemeClr val="tx1"/>
          </a:solidFill>
          <a:latin typeface="+mn-lt"/>
          <a:ea typeface="+mn-ea"/>
          <a:cs typeface="+mn-cs"/>
        </a:defRPr>
      </a:lvl6pPr>
      <a:lvl7pPr marL="4458147" indent="-342935" algn="l" defTabSz="1371738" rtl="0">
        <a:lnSpc>
          <a:spcPct val="90000"/>
        </a:lnSpc>
        <a:spcBef>
          <a:spcPts val="750"/>
        </a:spcBef>
        <a:buFont typeface="Arial"/>
        <a:buChar char="•"/>
        <a:defRPr sz="2700">
          <a:solidFill>
            <a:schemeClr val="tx1"/>
          </a:solidFill>
          <a:latin typeface="+mn-lt"/>
          <a:ea typeface="+mn-ea"/>
          <a:cs typeface="+mn-cs"/>
        </a:defRPr>
      </a:lvl7pPr>
      <a:lvl8pPr marL="5144015" indent="-342935" algn="l" defTabSz="1371738" rtl="0">
        <a:lnSpc>
          <a:spcPct val="90000"/>
        </a:lnSpc>
        <a:spcBef>
          <a:spcPts val="750"/>
        </a:spcBef>
        <a:buFont typeface="Arial"/>
        <a:buChar char="•"/>
        <a:defRPr sz="2700">
          <a:solidFill>
            <a:schemeClr val="tx1"/>
          </a:solidFill>
          <a:latin typeface="+mn-lt"/>
          <a:ea typeface="+mn-ea"/>
          <a:cs typeface="+mn-cs"/>
        </a:defRPr>
      </a:lvl8pPr>
      <a:lvl9pPr marL="5829882" indent="-342935" algn="l" defTabSz="1371738" rtl="0">
        <a:lnSpc>
          <a:spcPct val="90000"/>
        </a:lnSpc>
        <a:spcBef>
          <a:spcPts val="750"/>
        </a:spcBef>
        <a:buFont typeface="Arial"/>
        <a:buChar char="•"/>
        <a:defRPr sz="2700">
          <a:solidFill>
            <a:schemeClr val="tx1"/>
          </a:solidFill>
          <a:latin typeface="+mn-lt"/>
          <a:ea typeface="+mn-ea"/>
          <a:cs typeface="+mn-cs"/>
        </a:defRPr>
      </a:lvl9pPr>
    </p:bodyStyle>
    <p:otherStyle>
      <a:defPPr>
        <a:defRPr lang="de-DE"/>
      </a:defPPr>
      <a:lvl1pPr marL="0" algn="l" defTabSz="1371738" rtl="0">
        <a:defRPr sz="2700">
          <a:solidFill>
            <a:schemeClr val="tx1"/>
          </a:solidFill>
          <a:latin typeface="+mn-lt"/>
          <a:ea typeface="+mn-ea"/>
          <a:cs typeface="+mn-cs"/>
        </a:defRPr>
      </a:lvl1pPr>
      <a:lvl2pPr marL="685869" algn="l" defTabSz="1371738" rtl="0">
        <a:defRPr sz="2700">
          <a:solidFill>
            <a:schemeClr val="tx1"/>
          </a:solidFill>
          <a:latin typeface="+mn-lt"/>
          <a:ea typeface="+mn-ea"/>
          <a:cs typeface="+mn-cs"/>
        </a:defRPr>
      </a:lvl2pPr>
      <a:lvl3pPr marL="1371738" algn="l" defTabSz="1371738" rtl="0">
        <a:defRPr sz="2700">
          <a:solidFill>
            <a:schemeClr val="tx1"/>
          </a:solidFill>
          <a:latin typeface="+mn-lt"/>
          <a:ea typeface="+mn-ea"/>
          <a:cs typeface="+mn-cs"/>
        </a:defRPr>
      </a:lvl3pPr>
      <a:lvl4pPr marL="2057607" algn="l" defTabSz="1371738" rtl="0">
        <a:defRPr sz="2700">
          <a:solidFill>
            <a:schemeClr val="tx1"/>
          </a:solidFill>
          <a:latin typeface="+mn-lt"/>
          <a:ea typeface="+mn-ea"/>
          <a:cs typeface="+mn-cs"/>
        </a:defRPr>
      </a:lvl4pPr>
      <a:lvl5pPr marL="2743475" algn="l" defTabSz="1371738" rtl="0">
        <a:defRPr sz="2700">
          <a:solidFill>
            <a:schemeClr val="tx1"/>
          </a:solidFill>
          <a:latin typeface="+mn-lt"/>
          <a:ea typeface="+mn-ea"/>
          <a:cs typeface="+mn-cs"/>
        </a:defRPr>
      </a:lvl5pPr>
      <a:lvl6pPr marL="3429342" algn="l" defTabSz="1371738" rtl="0">
        <a:defRPr sz="2700">
          <a:solidFill>
            <a:schemeClr val="tx1"/>
          </a:solidFill>
          <a:latin typeface="+mn-lt"/>
          <a:ea typeface="+mn-ea"/>
          <a:cs typeface="+mn-cs"/>
        </a:defRPr>
      </a:lvl6pPr>
      <a:lvl7pPr marL="4115213" algn="l" defTabSz="1371738" rtl="0">
        <a:defRPr sz="2700">
          <a:solidFill>
            <a:schemeClr val="tx1"/>
          </a:solidFill>
          <a:latin typeface="+mn-lt"/>
          <a:ea typeface="+mn-ea"/>
          <a:cs typeface="+mn-cs"/>
        </a:defRPr>
      </a:lvl7pPr>
      <a:lvl8pPr marL="4801080" algn="l" defTabSz="1371738" rtl="0">
        <a:defRPr sz="2700">
          <a:solidFill>
            <a:schemeClr val="tx1"/>
          </a:solidFill>
          <a:latin typeface="+mn-lt"/>
          <a:ea typeface="+mn-ea"/>
          <a:cs typeface="+mn-cs"/>
        </a:defRPr>
      </a:lvl8pPr>
      <a:lvl9pPr marL="5486948" algn="l" defTabSz="1371738" rtl="0">
        <a:defRPr sz="27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mailto:steinhauser@iiasa.ac.at" TargetMode="External"/><Relationship Id="rId3" Type="http://schemas.openxmlformats.org/officeDocument/2006/relationships/image" Target="../media/image50.png"/><Relationship Id="rId7" Type="http://schemas.openxmlformats.org/officeDocument/2006/relationships/image" Target="../media/image53.jpeg"/><Relationship Id="rId12" Type="http://schemas.openxmlformats.org/officeDocument/2006/relationships/image" Target="../media/image56.sv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2.png"/><Relationship Id="rId11" Type="http://schemas.openxmlformats.org/officeDocument/2006/relationships/hyperlink" Target="mailto:jan.steinhauser@boku.ac.at" TargetMode="External"/><Relationship Id="rId5" Type="http://schemas.openxmlformats.org/officeDocument/2006/relationships/image" Target="../media/image4.svg"/><Relationship Id="rId15" Type="http://schemas.openxmlformats.org/officeDocument/2006/relationships/image" Target="../media/image17.png"/><Relationship Id="rId10" Type="http://schemas.openxmlformats.org/officeDocument/2006/relationships/hyperlink" Target="mailto:hello@terragami.net" TargetMode="External"/><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OwthMoM_YQ" TargetMode="External"/><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67314438" name="Picture 2067314437"/>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95249" y="-95249"/>
            <a:ext cx="18556650" cy="10438115"/>
          </a:xfrm>
          <a:prstGeom prst="rect">
            <a:avLst/>
          </a:prstGeom>
        </p:spPr>
      </p:pic>
      <p:pic>
        <p:nvPicPr>
          <p:cNvPr id="898960264" name="Picture 898960263"/>
          <p:cNvPicPr>
            <a:picLocks noChangeAspect="1"/>
          </p:cNvPicPr>
          <p:nvPr/>
        </p:nvPicPr>
        <p:blipFill rotWithShape="1">
          <a:blip r:embed="rId4"/>
          <a:stretch/>
        </p:blipFill>
        <p:spPr bwMode="auto">
          <a:xfrm>
            <a:off x="693105" y="0"/>
            <a:ext cx="16901789" cy="10287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mc:Choice>
    <mc:Fallback xmlns:w="http://schemas.openxmlformats.org/wordprocessingml/2006/main" xmlns:m="http://schemas.openxmlformats.org/officeDocument/2006/math" xmlns="">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F65638-BAD9-FF00-E653-D2F547F37BA2}"/>
            </a:ext>
          </a:extLst>
        </p:cNvPr>
        <p:cNvGrpSpPr/>
        <p:nvPr/>
      </p:nvGrpSpPr>
      <p:grpSpPr bwMode="auto">
        <a:xfrm>
          <a:off x="0" y="0"/>
          <a:ext cx="0" cy="0"/>
          <a:chOff x="0" y="0"/>
          <a:chExt cx="0" cy="0"/>
        </a:xfrm>
      </p:grpSpPr>
      <p:sp>
        <p:nvSpPr>
          <p:cNvPr id="1869090290" name="Rechteck 1">
            <a:extLst>
              <a:ext uri="{FF2B5EF4-FFF2-40B4-BE49-F238E27FC236}">
                <a16:creationId xmlns:a16="http://schemas.microsoft.com/office/drawing/2014/main" id="{5D6D6FAD-A67F-21C8-CF97-BAD948B506F5}"/>
              </a:ext>
            </a:extLst>
          </p:cNvPr>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Roboto Mono"/>
                <a:cs typeface="KG Red Hands"/>
              </a:rPr>
              <a:t>Core loop: Climate action around the world</a:t>
            </a:r>
            <a:endParaRPr sz="2600"/>
          </a:p>
        </p:txBody>
      </p:sp>
      <p:sp>
        <p:nvSpPr>
          <p:cNvPr id="69258662" name="Ellipse 37">
            <a:extLst>
              <a:ext uri="{FF2B5EF4-FFF2-40B4-BE49-F238E27FC236}">
                <a16:creationId xmlns:a16="http://schemas.microsoft.com/office/drawing/2014/main" id="{BC0BBB68-82FE-C17B-E8FB-0BD1CD92005A}"/>
              </a:ext>
            </a:extLst>
          </p:cNvPr>
          <p:cNvSpPr/>
          <p:nvPr/>
        </p:nvSpPr>
        <p:spPr bwMode="auto">
          <a:xfrm>
            <a:off x="5354038" y="4054473"/>
            <a:ext cx="7678269" cy="2992642"/>
          </a:xfrm>
          <a:prstGeom prst="ellipse">
            <a:avLst/>
          </a:prstGeom>
          <a:noFill/>
          <a:ln w="44450">
            <a:solidFill>
              <a:srgbClr val="EB5959"/>
            </a:solidFill>
            <a:tailEnd type="triangle" w="lg" len="med"/>
          </a:ln>
          <a:effectLst/>
        </p:spPr>
        <p:style>
          <a:lnRef idx="2">
            <a:schemeClr val="accent1"/>
          </a:lnRef>
          <a:fillRef idx="0">
            <a:schemeClr val="accent1"/>
          </a:fillRef>
          <a:effectRef idx="1">
            <a:schemeClr val="accent1"/>
          </a:effectRef>
          <a:fontRef idx="minor">
            <a:schemeClr val="tx1"/>
          </a:fontRef>
        </p:style>
        <p:txBody>
          <a:bodyPr tIns="360000" rtlCol="0" anchor="ctr"/>
          <a:lstStyle/>
          <a:p>
            <a:pPr algn="ctr">
              <a:defRPr/>
            </a:pPr>
            <a:r>
              <a:rPr lang="en-US" sz="1600" spc="99">
                <a:solidFill>
                  <a:srgbClr val="EB5959"/>
                </a:solidFill>
                <a:latin typeface="KG Red Hands"/>
                <a:ea typeface="Roboto Mono"/>
              </a:rPr>
              <a:t>Empower your movement.</a:t>
            </a:r>
            <a:endParaRPr sz="1600"/>
          </a:p>
          <a:p>
            <a:pPr algn="ctr">
              <a:defRPr/>
            </a:pPr>
            <a:r>
              <a:rPr lang="en-US" sz="1600" spc="99">
                <a:solidFill>
                  <a:srgbClr val="EB5959"/>
                </a:solidFill>
                <a:latin typeface="KG Red Hands"/>
                <a:ea typeface="Roboto Mono"/>
              </a:rPr>
              <a:t>Face the crisis.</a:t>
            </a:r>
            <a:endParaRPr sz="1600"/>
          </a:p>
          <a:p>
            <a:pPr algn="ctr">
              <a:defRPr/>
            </a:pPr>
            <a:r>
              <a:rPr lang="en-US" sz="1600" spc="99">
                <a:solidFill>
                  <a:srgbClr val="EB5959"/>
                </a:solidFill>
                <a:latin typeface="KG Red Hands"/>
                <a:ea typeface="Roboto Mono"/>
              </a:rPr>
              <a:t>Survive the century.</a:t>
            </a:r>
            <a:endParaRPr/>
          </a:p>
        </p:txBody>
      </p:sp>
      <p:sp>
        <p:nvSpPr>
          <p:cNvPr id="560740956" name="Rechteck: diagonal liegende Ecken abgeschnitten 25">
            <a:extLst>
              <a:ext uri="{FF2B5EF4-FFF2-40B4-BE49-F238E27FC236}">
                <a16:creationId xmlns:a16="http://schemas.microsoft.com/office/drawing/2014/main" id="{05075CC0-0766-BD8F-4A3A-4D79568B0F07}"/>
              </a:ext>
            </a:extLst>
          </p:cNvPr>
          <p:cNvSpPr/>
          <p:nvPr/>
        </p:nvSpPr>
        <p:spPr bwMode="auto">
          <a:xfrm>
            <a:off x="6829933" y="6501609"/>
            <a:ext cx="4631344" cy="3353294"/>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3027353 w 3171825"/>
              <a:gd name="connsiteY1" fmla="*/ 36503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77013 w 3171825"/>
              <a:gd name="connsiteY0" fmla="*/ 0 h 2370038"/>
              <a:gd name="connsiteX1" fmla="*/ 3027353 w 3171825"/>
              <a:gd name="connsiteY1" fmla="*/ 76201 h 2370038"/>
              <a:gd name="connsiteX2" fmla="*/ 3171825 w 3171825"/>
              <a:gd name="connsiteY2" fmla="*/ 39698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171825"/>
              <a:gd name="connsiteY0" fmla="*/ 0 h 2370038"/>
              <a:gd name="connsiteX1" fmla="*/ 3027353 w 3171825"/>
              <a:gd name="connsiteY1" fmla="*/ 76201 h 2370038"/>
              <a:gd name="connsiteX2" fmla="*/ 3167063 w 3171825"/>
              <a:gd name="connsiteY2" fmla="*/ 182573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3255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125423 w 3219487"/>
              <a:gd name="connsiteY5" fmla="*/ 2336700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36700"/>
              <a:gd name="connsiteX1" fmla="*/ 3027353 w 3219487"/>
              <a:gd name="connsiteY1" fmla="*/ 76201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219487"/>
              <a:gd name="connsiteY0" fmla="*/ 0 h 2336700"/>
              <a:gd name="connsiteX1" fmla="*/ 3022518 w 3219487"/>
              <a:gd name="connsiteY1" fmla="*/ 38826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59057"/>
              <a:gd name="connsiteY0" fmla="*/ 0 h 2336700"/>
              <a:gd name="connsiteX1" fmla="*/ 3022518 w 3159057"/>
              <a:gd name="connsiteY1" fmla="*/ 38826 h 2336700"/>
              <a:gd name="connsiteX2" fmla="*/ 3159007 w 3159057"/>
              <a:gd name="connsiteY2" fmla="*/ 258490 h 2336700"/>
              <a:gd name="connsiteX3" fmla="*/ 3125889 w 3159057"/>
              <a:gd name="connsiteY3" fmla="*/ 2276368 h 2336700"/>
              <a:gd name="connsiteX4" fmla="*/ 3090076 w 3159057"/>
              <a:gd name="connsiteY4" fmla="*/ 2331938 h 2336700"/>
              <a:gd name="connsiteX5" fmla="*/ 125423 w 3159057"/>
              <a:gd name="connsiteY5" fmla="*/ 2336700 h 2336700"/>
              <a:gd name="connsiteX6" fmla="*/ 0 w 3159057"/>
              <a:gd name="connsiteY6" fmla="*/ 2249378 h 2336700"/>
              <a:gd name="connsiteX7" fmla="*/ 85725 w 3159057"/>
              <a:gd name="connsiteY7" fmla="*/ 386550 h 2336700"/>
              <a:gd name="connsiteX8" fmla="*/ 277013 w 3159057"/>
              <a:gd name="connsiteY8" fmla="*/ 0 h 2336700"/>
              <a:gd name="connsiteX0" fmla="*/ 252836 w 3134880"/>
              <a:gd name="connsiteY0" fmla="*/ 0 h 2336700"/>
              <a:gd name="connsiteX1" fmla="*/ 2998341 w 3134880"/>
              <a:gd name="connsiteY1" fmla="*/ 38826 h 2336700"/>
              <a:gd name="connsiteX2" fmla="*/ 3134830 w 3134880"/>
              <a:gd name="connsiteY2" fmla="*/ 258490 h 2336700"/>
              <a:gd name="connsiteX3" fmla="*/ 3101712 w 3134880"/>
              <a:gd name="connsiteY3" fmla="*/ 2276368 h 2336700"/>
              <a:gd name="connsiteX4" fmla="*/ 3065899 w 3134880"/>
              <a:gd name="connsiteY4" fmla="*/ 2331938 h 2336700"/>
              <a:gd name="connsiteX5" fmla="*/ 101246 w 3134880"/>
              <a:gd name="connsiteY5" fmla="*/ 2336700 h 2336700"/>
              <a:gd name="connsiteX6" fmla="*/ 0 w 3134880"/>
              <a:gd name="connsiteY6" fmla="*/ 2256854 h 2336700"/>
              <a:gd name="connsiteX7" fmla="*/ 61548 w 3134880"/>
              <a:gd name="connsiteY7" fmla="*/ 386550 h 2336700"/>
              <a:gd name="connsiteX8" fmla="*/ 252836 w 3134880"/>
              <a:gd name="connsiteY8" fmla="*/ 0 h 2336700"/>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0" h="2339191" extrusionOk="0">
                <a:moveTo>
                  <a:pt x="252836" y="0"/>
                </a:moveTo>
                <a:lnTo>
                  <a:pt x="2998341" y="38826"/>
                </a:lnTo>
                <a:lnTo>
                  <a:pt x="3134830" y="258490"/>
                </a:lnTo>
                <a:cubicBezTo>
                  <a:pt x="3136417" y="920708"/>
                  <a:pt x="3100125" y="1614150"/>
                  <a:pt x="3101712" y="2276368"/>
                </a:cubicBezTo>
                <a:lnTo>
                  <a:pt x="3065899" y="2331938"/>
                </a:lnTo>
                <a:lnTo>
                  <a:pt x="72233" y="2339191"/>
                </a:lnTo>
                <a:lnTo>
                  <a:pt x="0" y="2256854"/>
                </a:lnTo>
                <a:lnTo>
                  <a:pt x="61548" y="386550"/>
                </a:lnTo>
                <a:lnTo>
                  <a:pt x="25283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034365743" name="Freihandform: Form 49">
            <a:extLst>
              <a:ext uri="{FF2B5EF4-FFF2-40B4-BE49-F238E27FC236}">
                <a16:creationId xmlns:a16="http://schemas.microsoft.com/office/drawing/2014/main" id="{D1906BC8-F32C-92D6-01FC-51BC7BBAFCE2}"/>
              </a:ext>
            </a:extLst>
          </p:cNvPr>
          <p:cNvSpPr/>
          <p:nvPr/>
        </p:nvSpPr>
        <p:spPr bwMode="auto">
          <a:xfrm rot="15219691">
            <a:off x="13983348" y="7568883"/>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1652628519" name="Freihandform: Form 51">
            <a:extLst>
              <a:ext uri="{FF2B5EF4-FFF2-40B4-BE49-F238E27FC236}">
                <a16:creationId xmlns:a16="http://schemas.microsoft.com/office/drawing/2014/main" id="{D7E94797-3837-43F1-67C8-A9A5B5B24625}"/>
              </a:ext>
            </a:extLst>
          </p:cNvPr>
          <p:cNvSpPr/>
          <p:nvPr/>
        </p:nvSpPr>
        <p:spPr bwMode="auto">
          <a:xfrm rot="20586149">
            <a:off x="6301660" y="8129470"/>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80534588" name="Freihandform: Form 48">
            <a:extLst>
              <a:ext uri="{FF2B5EF4-FFF2-40B4-BE49-F238E27FC236}">
                <a16:creationId xmlns:a16="http://schemas.microsoft.com/office/drawing/2014/main" id="{86C3CC28-8D1A-A05A-D593-719001C0723F}"/>
              </a:ext>
            </a:extLst>
          </p:cNvPr>
          <p:cNvSpPr/>
          <p:nvPr/>
        </p:nvSpPr>
        <p:spPr bwMode="auto">
          <a:xfrm rot="9799304">
            <a:off x="11512255" y="2615287"/>
            <a:ext cx="627433" cy="382177"/>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511464751" name="Rechteck: diagonal liegende Ecken abgeschnitten 25">
            <a:extLst>
              <a:ext uri="{FF2B5EF4-FFF2-40B4-BE49-F238E27FC236}">
                <a16:creationId xmlns:a16="http://schemas.microsoft.com/office/drawing/2014/main" id="{68658FEC-209B-BAC0-36A3-E2999D5CAA72}"/>
              </a:ext>
            </a:extLst>
          </p:cNvPr>
          <p:cNvSpPr/>
          <p:nvPr/>
        </p:nvSpPr>
        <p:spPr bwMode="auto">
          <a:xfrm flipH="1">
            <a:off x="12610894" y="4035524"/>
            <a:ext cx="4606256" cy="3387422"/>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146838 w 3171825"/>
              <a:gd name="connsiteY8" fmla="*/ 1412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082925 w 3171825"/>
              <a:gd name="connsiteY2" fmla="*/ 984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216688 w 3241675"/>
              <a:gd name="connsiteY0" fmla="*/ 141287 h 2365275"/>
              <a:gd name="connsiteX1" fmla="*/ 3041640 w 3241675"/>
              <a:gd name="connsiteY1" fmla="*/ 0 h 2365275"/>
              <a:gd name="connsiteX2" fmla="*/ 3152775 w 3241675"/>
              <a:gd name="connsiteY2" fmla="*/ 98435 h 2365275"/>
              <a:gd name="connsiteX3" fmla="*/ 3241675 w 3241675"/>
              <a:gd name="connsiteY3" fmla="*/ 2164463 h 2365275"/>
              <a:gd name="connsiteX4" fmla="*/ 3150401 w 3241675"/>
              <a:gd name="connsiteY4" fmla="*/ 2365275 h 2365275"/>
              <a:gd name="connsiteX5" fmla="*/ 157173 w 3241675"/>
              <a:gd name="connsiteY5" fmla="*/ 2365275 h 2365275"/>
              <a:gd name="connsiteX6" fmla="*/ 0 w 3241675"/>
              <a:gd name="connsiteY6" fmla="*/ 2225565 h 2365275"/>
              <a:gd name="connsiteX7" fmla="*/ 73025 w 3241675"/>
              <a:gd name="connsiteY7" fmla="*/ 400837 h 2365275"/>
              <a:gd name="connsiteX8" fmla="*/ 216688 w 3241675"/>
              <a:gd name="connsiteY8" fmla="*/ 141287 h 2365275"/>
              <a:gd name="connsiteX0" fmla="*/ 216688 w 3248025"/>
              <a:gd name="connsiteY0" fmla="*/ 141287 h 2365275"/>
              <a:gd name="connsiteX1" fmla="*/ 3041640 w 3248025"/>
              <a:gd name="connsiteY1" fmla="*/ 0 h 2365275"/>
              <a:gd name="connsiteX2" fmla="*/ 3152775 w 3248025"/>
              <a:gd name="connsiteY2" fmla="*/ 98435 h 2365275"/>
              <a:gd name="connsiteX3" fmla="*/ 3248025 w 3248025"/>
              <a:gd name="connsiteY3" fmla="*/ 2164463 h 2365275"/>
              <a:gd name="connsiteX4" fmla="*/ 3150401 w 3248025"/>
              <a:gd name="connsiteY4" fmla="*/ 2365275 h 2365275"/>
              <a:gd name="connsiteX5" fmla="*/ 157173 w 3248025"/>
              <a:gd name="connsiteY5" fmla="*/ 2365275 h 2365275"/>
              <a:gd name="connsiteX6" fmla="*/ 0 w 3248025"/>
              <a:gd name="connsiteY6" fmla="*/ 2225565 h 2365275"/>
              <a:gd name="connsiteX7" fmla="*/ 73025 w 3248025"/>
              <a:gd name="connsiteY7" fmla="*/ 400837 h 2365275"/>
              <a:gd name="connsiteX8" fmla="*/ 216688 w 32480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150401 w 3159125"/>
              <a:gd name="connsiteY4" fmla="*/ 236527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061501 w 3159125"/>
              <a:gd name="connsiteY4" fmla="*/ 235892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222625"/>
              <a:gd name="connsiteY0" fmla="*/ 141287 h 2365275"/>
              <a:gd name="connsiteX1" fmla="*/ 3041640 w 3222625"/>
              <a:gd name="connsiteY1" fmla="*/ 0 h 2365275"/>
              <a:gd name="connsiteX2" fmla="*/ 3152775 w 3222625"/>
              <a:gd name="connsiteY2" fmla="*/ 98435 h 2365275"/>
              <a:gd name="connsiteX3" fmla="*/ 3222625 w 3222625"/>
              <a:gd name="connsiteY3" fmla="*/ 2202563 h 2365275"/>
              <a:gd name="connsiteX4" fmla="*/ 3061501 w 3222625"/>
              <a:gd name="connsiteY4" fmla="*/ 2358925 h 2365275"/>
              <a:gd name="connsiteX5" fmla="*/ 157173 w 3222625"/>
              <a:gd name="connsiteY5" fmla="*/ 2365275 h 2365275"/>
              <a:gd name="connsiteX6" fmla="*/ 0 w 3222625"/>
              <a:gd name="connsiteY6" fmla="*/ 2225565 h 2365275"/>
              <a:gd name="connsiteX7" fmla="*/ 73025 w 3222625"/>
              <a:gd name="connsiteY7" fmla="*/ 400837 h 2365275"/>
              <a:gd name="connsiteX8" fmla="*/ 216688 w 3222625"/>
              <a:gd name="connsiteY8" fmla="*/ 141287 h 2365275"/>
              <a:gd name="connsiteX0" fmla="*/ 216688 w 3222625"/>
              <a:gd name="connsiteY0" fmla="*/ 198437 h 2422425"/>
              <a:gd name="connsiteX1" fmla="*/ 3074977 w 3222625"/>
              <a:gd name="connsiteY1" fmla="*/ 0 h 2422425"/>
              <a:gd name="connsiteX2" fmla="*/ 3152775 w 3222625"/>
              <a:gd name="connsiteY2" fmla="*/ 155585 h 2422425"/>
              <a:gd name="connsiteX3" fmla="*/ 3222625 w 3222625"/>
              <a:gd name="connsiteY3" fmla="*/ 2259713 h 2422425"/>
              <a:gd name="connsiteX4" fmla="*/ 3061501 w 3222625"/>
              <a:gd name="connsiteY4" fmla="*/ 2416075 h 2422425"/>
              <a:gd name="connsiteX5" fmla="*/ 157173 w 3222625"/>
              <a:gd name="connsiteY5" fmla="*/ 2422425 h 2422425"/>
              <a:gd name="connsiteX6" fmla="*/ 0 w 3222625"/>
              <a:gd name="connsiteY6" fmla="*/ 2282715 h 2422425"/>
              <a:gd name="connsiteX7" fmla="*/ 73025 w 3222625"/>
              <a:gd name="connsiteY7" fmla="*/ 457987 h 2422425"/>
              <a:gd name="connsiteX8" fmla="*/ 216688 w 3222625"/>
              <a:gd name="connsiteY8" fmla="*/ 198437 h 2422425"/>
              <a:gd name="connsiteX0" fmla="*/ 216688 w 3233938"/>
              <a:gd name="connsiteY0" fmla="*/ 198437 h 2422425"/>
              <a:gd name="connsiteX1" fmla="*/ 3074977 w 3233938"/>
              <a:gd name="connsiteY1" fmla="*/ 0 h 2422425"/>
              <a:gd name="connsiteX2" fmla="*/ 3233737 w 3233938"/>
              <a:gd name="connsiteY2" fmla="*/ 146060 h 2422425"/>
              <a:gd name="connsiteX3" fmla="*/ 3222625 w 3233938"/>
              <a:gd name="connsiteY3" fmla="*/ 2259713 h 2422425"/>
              <a:gd name="connsiteX4" fmla="*/ 3061501 w 3233938"/>
              <a:gd name="connsiteY4" fmla="*/ 2416075 h 2422425"/>
              <a:gd name="connsiteX5" fmla="*/ 157173 w 3233938"/>
              <a:gd name="connsiteY5" fmla="*/ 2422425 h 2422425"/>
              <a:gd name="connsiteX6" fmla="*/ 0 w 3233938"/>
              <a:gd name="connsiteY6" fmla="*/ 2282715 h 2422425"/>
              <a:gd name="connsiteX7" fmla="*/ 73025 w 3233938"/>
              <a:gd name="connsiteY7" fmla="*/ 457987 h 2422425"/>
              <a:gd name="connsiteX8" fmla="*/ 216688 w 3233938"/>
              <a:gd name="connsiteY8" fmla="*/ 198437 h 2422425"/>
              <a:gd name="connsiteX0" fmla="*/ 216688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216688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98437 h 2441475"/>
              <a:gd name="connsiteX0" fmla="*/ 173825 w 3233811"/>
              <a:gd name="connsiteY0" fmla="*/ 15512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55127 h 2441475"/>
              <a:gd name="connsiteX0" fmla="*/ 176299 w 3233811"/>
              <a:gd name="connsiteY0" fmla="*/ 114365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6299 w 3233811"/>
              <a:gd name="connsiteY8" fmla="*/ 114365 h 2441475"/>
              <a:gd name="connsiteX0" fmla="*/ 156588 w 3214100"/>
              <a:gd name="connsiteY0" fmla="*/ 114365 h 2441475"/>
              <a:gd name="connsiteX1" fmla="*/ 3055266 w 3214100"/>
              <a:gd name="connsiteY1" fmla="*/ 0 h 2441475"/>
              <a:gd name="connsiteX2" fmla="*/ 3214026 w 3214100"/>
              <a:gd name="connsiteY2" fmla="*/ 146060 h 2441475"/>
              <a:gd name="connsiteX3" fmla="*/ 3174339 w 3214100"/>
              <a:gd name="connsiteY3" fmla="*/ 2302575 h 2441475"/>
              <a:gd name="connsiteX4" fmla="*/ 3041790 w 3214100"/>
              <a:gd name="connsiteY4" fmla="*/ 2416075 h 2441475"/>
              <a:gd name="connsiteX5" fmla="*/ 108887 w 3214100"/>
              <a:gd name="connsiteY5" fmla="*/ 2441475 h 2441475"/>
              <a:gd name="connsiteX6" fmla="*/ 9968 w 3214100"/>
              <a:gd name="connsiteY6" fmla="*/ 2354049 h 2441475"/>
              <a:gd name="connsiteX7" fmla="*/ 5689 w 3214100"/>
              <a:gd name="connsiteY7" fmla="*/ 462750 h 2441475"/>
              <a:gd name="connsiteX8" fmla="*/ 156588 w 3214100"/>
              <a:gd name="connsiteY8" fmla="*/ 114365 h 2441475"/>
              <a:gd name="connsiteX0" fmla="*/ 156588 w 3214100"/>
              <a:gd name="connsiteY0" fmla="*/ 114365 h 2416075"/>
              <a:gd name="connsiteX1" fmla="*/ 3055266 w 3214100"/>
              <a:gd name="connsiteY1" fmla="*/ 0 h 2416075"/>
              <a:gd name="connsiteX2" fmla="*/ 3214026 w 3214100"/>
              <a:gd name="connsiteY2" fmla="*/ 146060 h 2416075"/>
              <a:gd name="connsiteX3" fmla="*/ 3174339 w 3214100"/>
              <a:gd name="connsiteY3" fmla="*/ 2302575 h 2416075"/>
              <a:gd name="connsiteX4" fmla="*/ 3041790 w 3214100"/>
              <a:gd name="connsiteY4" fmla="*/ 2416075 h 2416075"/>
              <a:gd name="connsiteX5" fmla="*/ 84154 w 3214100"/>
              <a:gd name="connsiteY5" fmla="*/ 2413451 h 2416075"/>
              <a:gd name="connsiteX6" fmla="*/ 9968 w 3214100"/>
              <a:gd name="connsiteY6" fmla="*/ 2354049 h 2416075"/>
              <a:gd name="connsiteX7" fmla="*/ 5689 w 3214100"/>
              <a:gd name="connsiteY7" fmla="*/ 462750 h 2416075"/>
              <a:gd name="connsiteX8" fmla="*/ 156588 w 3214100"/>
              <a:gd name="connsiteY8" fmla="*/ 114365 h 2416075"/>
              <a:gd name="connsiteX0" fmla="*/ 156588 w 3189458"/>
              <a:gd name="connsiteY0" fmla="*/ 114365 h 2416075"/>
              <a:gd name="connsiteX1" fmla="*/ 3055266 w 3189458"/>
              <a:gd name="connsiteY1" fmla="*/ 0 h 2416075"/>
              <a:gd name="connsiteX2" fmla="*/ 3189294 w 3189458"/>
              <a:gd name="connsiteY2" fmla="*/ 232679 h 2416075"/>
              <a:gd name="connsiteX3" fmla="*/ 3174339 w 3189458"/>
              <a:gd name="connsiteY3" fmla="*/ 2302575 h 2416075"/>
              <a:gd name="connsiteX4" fmla="*/ 3041790 w 3189458"/>
              <a:gd name="connsiteY4" fmla="*/ 2416075 h 2416075"/>
              <a:gd name="connsiteX5" fmla="*/ 84154 w 3189458"/>
              <a:gd name="connsiteY5" fmla="*/ 2413451 h 2416075"/>
              <a:gd name="connsiteX6" fmla="*/ 9968 w 3189458"/>
              <a:gd name="connsiteY6" fmla="*/ 2354049 h 2416075"/>
              <a:gd name="connsiteX7" fmla="*/ 5689 w 3189458"/>
              <a:gd name="connsiteY7" fmla="*/ 462750 h 2416075"/>
              <a:gd name="connsiteX8" fmla="*/ 156588 w 3189458"/>
              <a:gd name="connsiteY8" fmla="*/ 114365 h 24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458" h="2416075" extrusionOk="0">
                <a:moveTo>
                  <a:pt x="156588" y="114365"/>
                </a:moveTo>
                <a:lnTo>
                  <a:pt x="3055266" y="0"/>
                </a:lnTo>
                <a:lnTo>
                  <a:pt x="3189294" y="232679"/>
                </a:lnTo>
                <a:cubicBezTo>
                  <a:pt x="3191411" y="919238"/>
                  <a:pt x="3172222" y="1616016"/>
                  <a:pt x="3174339" y="2302575"/>
                </a:cubicBezTo>
                <a:lnTo>
                  <a:pt x="3041790" y="2416075"/>
                </a:lnTo>
                <a:lnTo>
                  <a:pt x="84154" y="2413451"/>
                </a:lnTo>
                <a:lnTo>
                  <a:pt x="9968" y="2354049"/>
                </a:lnTo>
                <a:cubicBezTo>
                  <a:pt x="11026" y="1714056"/>
                  <a:pt x="-9657" y="1088455"/>
                  <a:pt x="5689" y="462750"/>
                </a:cubicBezTo>
                <a:lnTo>
                  <a:pt x="156588" y="114365"/>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682114650" name="Rechteck: diagonal liegende Ecken abgeschnitten 25">
            <a:extLst>
              <a:ext uri="{FF2B5EF4-FFF2-40B4-BE49-F238E27FC236}">
                <a16:creationId xmlns:a16="http://schemas.microsoft.com/office/drawing/2014/main" id="{1B0AC832-42C0-20E0-EC1A-D1DC12A21E9D}"/>
              </a:ext>
            </a:extLst>
          </p:cNvPr>
          <p:cNvSpPr/>
          <p:nvPr/>
        </p:nvSpPr>
        <p:spPr bwMode="auto">
          <a:xfrm>
            <a:off x="1070849" y="3987238"/>
            <a:ext cx="4628522" cy="3358057"/>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52387 h 2368634"/>
              <a:gd name="connsiteX1" fmla="*/ 3136890 w 3171825"/>
              <a:gd name="connsiteY1" fmla="*/ 0 h 2368634"/>
              <a:gd name="connsiteX2" fmla="*/ 3171825 w 3171825"/>
              <a:gd name="connsiteY2" fmla="*/ 34935 h 2368634"/>
              <a:gd name="connsiteX3" fmla="*/ 3171825 w 3171825"/>
              <a:gd name="connsiteY3" fmla="*/ 2164463 h 2368634"/>
              <a:gd name="connsiteX4" fmla="*/ 3165406 w 3171825"/>
              <a:gd name="connsiteY4" fmla="*/ 2368634 h 2368634"/>
              <a:gd name="connsiteX5" fmla="*/ 87323 w 3171825"/>
              <a:gd name="connsiteY5" fmla="*/ 2365275 h 2368634"/>
              <a:gd name="connsiteX6" fmla="*/ 0 w 3171825"/>
              <a:gd name="connsiteY6" fmla="*/ 2320815 h 2368634"/>
              <a:gd name="connsiteX7" fmla="*/ 85725 w 3171825"/>
              <a:gd name="connsiteY7" fmla="*/ 381787 h 2368634"/>
              <a:gd name="connsiteX8" fmla="*/ 267488 w 3171825"/>
              <a:gd name="connsiteY8" fmla="*/ 52387 h 2368634"/>
              <a:gd name="connsiteX0" fmla="*/ 267488 w 3171825"/>
              <a:gd name="connsiteY0" fmla="*/ 52387 h 2368634"/>
              <a:gd name="connsiteX1" fmla="*/ 3136890 w 3171825"/>
              <a:gd name="connsiteY1" fmla="*/ 0 h 2368634"/>
              <a:gd name="connsiteX2" fmla="*/ 3171825 w 3171825"/>
              <a:gd name="connsiteY2" fmla="*/ 34935 h 2368634"/>
              <a:gd name="connsiteX3" fmla="*/ 3165406 w 3171825"/>
              <a:gd name="connsiteY3" fmla="*/ 2368634 h 2368634"/>
              <a:gd name="connsiteX4" fmla="*/ 87323 w 3171825"/>
              <a:gd name="connsiteY4" fmla="*/ 2365275 h 2368634"/>
              <a:gd name="connsiteX5" fmla="*/ 0 w 3171825"/>
              <a:gd name="connsiteY5" fmla="*/ 2320815 h 2368634"/>
              <a:gd name="connsiteX6" fmla="*/ 85725 w 3171825"/>
              <a:gd name="connsiteY6" fmla="*/ 381787 h 2368634"/>
              <a:gd name="connsiteX7" fmla="*/ 267488 w 3171825"/>
              <a:gd name="connsiteY7" fmla="*/ 52387 h 2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25" h="2368634" extrusionOk="0">
                <a:moveTo>
                  <a:pt x="267488" y="52387"/>
                </a:moveTo>
                <a:lnTo>
                  <a:pt x="3136890" y="0"/>
                </a:lnTo>
                <a:lnTo>
                  <a:pt x="3171825" y="34935"/>
                </a:lnTo>
                <a:cubicBezTo>
                  <a:pt x="3169685" y="812835"/>
                  <a:pt x="3167546" y="1590734"/>
                  <a:pt x="3165406" y="2368634"/>
                </a:cubicBezTo>
                <a:lnTo>
                  <a:pt x="87323" y="2365275"/>
                </a:lnTo>
                <a:lnTo>
                  <a:pt x="0" y="2320815"/>
                </a:lnTo>
                <a:lnTo>
                  <a:pt x="85725" y="381787"/>
                </a:lnTo>
                <a:lnTo>
                  <a:pt x="267488" y="52387"/>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992154835" name="Rechteck 61">
            <a:extLst>
              <a:ext uri="{FF2B5EF4-FFF2-40B4-BE49-F238E27FC236}">
                <a16:creationId xmlns:a16="http://schemas.microsoft.com/office/drawing/2014/main" id="{7249E9CE-EF01-6124-6521-4D3E03CCE7C7}"/>
              </a:ext>
            </a:extLst>
          </p:cNvPr>
          <p:cNvSpPr/>
          <p:nvPr/>
        </p:nvSpPr>
        <p:spPr bwMode="auto">
          <a:xfrm flipH="1">
            <a:off x="12748564" y="4131684"/>
            <a:ext cx="4357800" cy="70485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54179 h 289523"/>
              <a:gd name="connsiteX1" fmla="*/ 1314450 w 1314450"/>
              <a:gd name="connsiteY1" fmla="*/ 0 h 289523"/>
              <a:gd name="connsiteX2" fmla="*/ 1314450 w 1314450"/>
              <a:gd name="connsiteY2" fmla="*/ 289523 h 289523"/>
              <a:gd name="connsiteX3" fmla="*/ 0 w 1314450"/>
              <a:gd name="connsiteY3" fmla="*/ 289523 h 289523"/>
              <a:gd name="connsiteX4" fmla="*/ 85064 w 1314450"/>
              <a:gd name="connsiteY4" fmla="*/ 54179 h 289523"/>
              <a:gd name="connsiteX0" fmla="*/ 41969 w 1314450"/>
              <a:gd name="connsiteY0" fmla="*/ 65996 h 289523"/>
              <a:gd name="connsiteX1" fmla="*/ 1314450 w 1314450"/>
              <a:gd name="connsiteY1" fmla="*/ 0 h 289523"/>
              <a:gd name="connsiteX2" fmla="*/ 1314450 w 1314450"/>
              <a:gd name="connsiteY2" fmla="*/ 289523 h 289523"/>
              <a:gd name="connsiteX3" fmla="*/ 0 w 1314450"/>
              <a:gd name="connsiteY3" fmla="*/ 289523 h 289523"/>
              <a:gd name="connsiteX4" fmla="*/ 41969 w 1314450"/>
              <a:gd name="connsiteY4" fmla="*/ 65996 h 289523"/>
              <a:gd name="connsiteX0" fmla="*/ 39096 w 1314450"/>
              <a:gd name="connsiteY0" fmla="*/ 79783 h 289523"/>
              <a:gd name="connsiteX1" fmla="*/ 1314450 w 1314450"/>
              <a:gd name="connsiteY1" fmla="*/ 0 h 289523"/>
              <a:gd name="connsiteX2" fmla="*/ 1314450 w 1314450"/>
              <a:gd name="connsiteY2" fmla="*/ 289523 h 289523"/>
              <a:gd name="connsiteX3" fmla="*/ 0 w 1314450"/>
              <a:gd name="connsiteY3" fmla="*/ 289523 h 289523"/>
              <a:gd name="connsiteX4" fmla="*/ 39096 w 1314450"/>
              <a:gd name="connsiteY4" fmla="*/ 79783 h 289523"/>
              <a:gd name="connsiteX0" fmla="*/ 43406 w 1314450"/>
              <a:gd name="connsiteY0" fmla="*/ 71905 h 289523"/>
              <a:gd name="connsiteX1" fmla="*/ 1314450 w 1314450"/>
              <a:gd name="connsiteY1" fmla="*/ 0 h 289523"/>
              <a:gd name="connsiteX2" fmla="*/ 1314450 w 1314450"/>
              <a:gd name="connsiteY2" fmla="*/ 289523 h 289523"/>
              <a:gd name="connsiteX3" fmla="*/ 0 w 1314450"/>
              <a:gd name="connsiteY3" fmla="*/ 289523 h 289523"/>
              <a:gd name="connsiteX4" fmla="*/ 43406 w 1314450"/>
              <a:gd name="connsiteY4" fmla="*/ 71905 h 289523"/>
              <a:gd name="connsiteX0" fmla="*/ 43406 w 1314450"/>
              <a:gd name="connsiteY0" fmla="*/ 73875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73875 h 291493"/>
              <a:gd name="connsiteX0" fmla="*/ 43406 w 1314450"/>
              <a:gd name="connsiteY0" fmla="*/ 62058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62058 h 29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1493" extrusionOk="0">
                <a:moveTo>
                  <a:pt x="43406" y="62058"/>
                </a:moveTo>
                <a:lnTo>
                  <a:pt x="1294339" y="0"/>
                </a:lnTo>
                <a:lnTo>
                  <a:pt x="1314450" y="291493"/>
                </a:lnTo>
                <a:lnTo>
                  <a:pt x="0" y="291493"/>
                </a:lnTo>
                <a:lnTo>
                  <a:pt x="43406" y="6205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Climate Movement</a:t>
            </a:r>
            <a:endParaRPr/>
          </a:p>
        </p:txBody>
      </p:sp>
      <p:sp>
        <p:nvSpPr>
          <p:cNvPr id="655951261" name="Rechteck 62">
            <a:extLst>
              <a:ext uri="{FF2B5EF4-FFF2-40B4-BE49-F238E27FC236}">
                <a16:creationId xmlns:a16="http://schemas.microsoft.com/office/drawing/2014/main" id="{41E99C37-5C56-F4E2-7968-E2F87E225CF4}"/>
              </a:ext>
            </a:extLst>
          </p:cNvPr>
          <p:cNvSpPr/>
          <p:nvPr/>
        </p:nvSpPr>
        <p:spPr bwMode="auto">
          <a:xfrm flipH="1">
            <a:off x="16598502" y="4698464"/>
            <a:ext cx="394209" cy="6857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3428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13428 w 325341"/>
              <a:gd name="connsiteY4" fmla="*/ 0 h 178397"/>
              <a:gd name="connsiteX0" fmla="*/ 8701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8701 w 325341"/>
              <a:gd name="connsiteY4" fmla="*/ 0 h 1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78397" extrusionOk="0">
                <a:moveTo>
                  <a:pt x="8701" y="0"/>
                </a:moveTo>
                <a:lnTo>
                  <a:pt x="315816" y="116484"/>
                </a:lnTo>
                <a:lnTo>
                  <a:pt x="325341" y="178397"/>
                </a:lnTo>
                <a:lnTo>
                  <a:pt x="0" y="173634"/>
                </a:lnTo>
                <a:lnTo>
                  <a:pt x="8701"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550920071" name="Rechteck: diagonal liegende Ecken abgeschnitten 25">
            <a:extLst>
              <a:ext uri="{FF2B5EF4-FFF2-40B4-BE49-F238E27FC236}">
                <a16:creationId xmlns:a16="http://schemas.microsoft.com/office/drawing/2014/main" id="{594457F4-CDD8-51CE-E6DB-3F8501175592}"/>
              </a:ext>
            </a:extLst>
          </p:cNvPr>
          <p:cNvSpPr/>
          <p:nvPr/>
        </p:nvSpPr>
        <p:spPr bwMode="auto">
          <a:xfrm flipH="1">
            <a:off x="6839758" y="1720168"/>
            <a:ext cx="4613483" cy="3378879"/>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2684452 w 3171825"/>
              <a:gd name="connsiteY1" fmla="*/ 55552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67488 w 3171825"/>
              <a:gd name="connsiteY0" fmla="*/ 0 h 2312888"/>
              <a:gd name="connsiteX1" fmla="*/ 2684452 w 3171825"/>
              <a:gd name="connsiteY1" fmla="*/ 38100 h 2312888"/>
              <a:gd name="connsiteX2" fmla="*/ 3128963 w 3171825"/>
              <a:gd name="connsiteY2" fmla="*/ 358786 h 2312888"/>
              <a:gd name="connsiteX3" fmla="*/ 3171825 w 3171825"/>
              <a:gd name="connsiteY3" fmla="*/ 2112076 h 2312888"/>
              <a:gd name="connsiteX4" fmla="*/ 3080551 w 3171825"/>
              <a:gd name="connsiteY4" fmla="*/ 2312888 h 2312888"/>
              <a:gd name="connsiteX5" fmla="*/ 87323 w 3171825"/>
              <a:gd name="connsiteY5" fmla="*/ 2312888 h 2312888"/>
              <a:gd name="connsiteX6" fmla="*/ 0 w 3171825"/>
              <a:gd name="connsiteY6" fmla="*/ 2268428 h 2312888"/>
              <a:gd name="connsiteX7" fmla="*/ 85725 w 3171825"/>
              <a:gd name="connsiteY7" fmla="*/ 329400 h 2312888"/>
              <a:gd name="connsiteX8" fmla="*/ 267488 w 3171825"/>
              <a:gd name="connsiteY8" fmla="*/ 0 h 2312888"/>
              <a:gd name="connsiteX0" fmla="*/ 210338 w 3171825"/>
              <a:gd name="connsiteY0" fmla="*/ 0 h 2350988"/>
              <a:gd name="connsiteX1" fmla="*/ 2684452 w 3171825"/>
              <a:gd name="connsiteY1" fmla="*/ 76200 h 2350988"/>
              <a:gd name="connsiteX2" fmla="*/ 3128963 w 3171825"/>
              <a:gd name="connsiteY2" fmla="*/ 396886 h 2350988"/>
              <a:gd name="connsiteX3" fmla="*/ 3171825 w 3171825"/>
              <a:gd name="connsiteY3" fmla="*/ 2150176 h 2350988"/>
              <a:gd name="connsiteX4" fmla="*/ 3080551 w 3171825"/>
              <a:gd name="connsiteY4" fmla="*/ 2350988 h 2350988"/>
              <a:gd name="connsiteX5" fmla="*/ 87323 w 3171825"/>
              <a:gd name="connsiteY5" fmla="*/ 2350988 h 2350988"/>
              <a:gd name="connsiteX6" fmla="*/ 0 w 3171825"/>
              <a:gd name="connsiteY6" fmla="*/ 2306528 h 2350988"/>
              <a:gd name="connsiteX7" fmla="*/ 85725 w 3171825"/>
              <a:gd name="connsiteY7" fmla="*/ 367500 h 2350988"/>
              <a:gd name="connsiteX8" fmla="*/ 210338 w 3171825"/>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113889 w 3205163"/>
              <a:gd name="connsiteY4" fmla="*/ 2350988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6739 w 3205163"/>
              <a:gd name="connsiteY4" fmla="*/ 2231926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1976 w 3205163"/>
              <a:gd name="connsiteY4" fmla="*/ 229860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79168 w 3205163"/>
              <a:gd name="connsiteY4" fmla="*/ 234085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804" h="2350988" extrusionOk="0">
                <a:moveTo>
                  <a:pt x="243676" y="0"/>
                </a:moveTo>
                <a:lnTo>
                  <a:pt x="2717790" y="76200"/>
                </a:lnTo>
                <a:lnTo>
                  <a:pt x="3164774" y="496297"/>
                </a:lnTo>
                <a:lnTo>
                  <a:pt x="3192804" y="2202366"/>
                </a:lnTo>
                <a:lnTo>
                  <a:pt x="3079168" y="2340851"/>
                </a:lnTo>
                <a:lnTo>
                  <a:pt x="120661" y="2350988"/>
                </a:lnTo>
                <a:lnTo>
                  <a:pt x="33338" y="2306528"/>
                </a:lnTo>
                <a:lnTo>
                  <a:pt x="0" y="529425"/>
                </a:lnTo>
                <a:lnTo>
                  <a:pt x="24367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142605653" name="Gruppieren 8">
            <a:extLst>
              <a:ext uri="{FF2B5EF4-FFF2-40B4-BE49-F238E27FC236}">
                <a16:creationId xmlns:a16="http://schemas.microsoft.com/office/drawing/2014/main" id="{685C9547-B556-56DA-33DA-542B0B9E0730}"/>
              </a:ext>
            </a:extLst>
          </p:cNvPr>
          <p:cNvGrpSpPr/>
          <p:nvPr/>
        </p:nvGrpSpPr>
        <p:grpSpPr bwMode="auto">
          <a:xfrm flipH="1">
            <a:off x="7000039" y="1793482"/>
            <a:ext cx="4341598" cy="733385"/>
            <a:chOff x="656240" y="4018518"/>
            <a:chExt cx="2554954" cy="733385"/>
          </a:xfrm>
        </p:grpSpPr>
        <p:sp>
          <p:nvSpPr>
            <p:cNvPr id="1603180211" name="Rechteck 61">
              <a:extLst>
                <a:ext uri="{FF2B5EF4-FFF2-40B4-BE49-F238E27FC236}">
                  <a16:creationId xmlns:a16="http://schemas.microsoft.com/office/drawing/2014/main" id="{29879606-675F-1ADA-2B2C-852F8741649C}"/>
                </a:ext>
              </a:extLst>
            </p:cNvPr>
            <p:cNvSpPr/>
            <p:nvPr/>
          </p:nvSpPr>
          <p:spPr bwMode="auto">
            <a:xfrm>
              <a:off x="656240" y="4018518"/>
              <a:ext cx="2554954" cy="733385"/>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31724" y="62419"/>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Action</a:t>
              </a:r>
              <a:endParaRPr/>
            </a:p>
          </p:txBody>
        </p:sp>
        <p:sp>
          <p:nvSpPr>
            <p:cNvPr id="1743330574" name="Rechteck 62">
              <a:extLst>
                <a:ext uri="{FF2B5EF4-FFF2-40B4-BE49-F238E27FC236}">
                  <a16:creationId xmlns:a16="http://schemas.microsoft.com/office/drawing/2014/main" id="{E88F3E91-3B37-D52F-4014-51E9C1F40158}"/>
                </a:ext>
              </a:extLst>
            </p:cNvPr>
            <p:cNvSpPr/>
            <p:nvPr/>
          </p:nvSpPr>
          <p:spPr bwMode="auto">
            <a:xfrm>
              <a:off x="741769" y="4490147"/>
              <a:ext cx="578624" cy="17375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89142859" name="Rechteck 62">
              <a:extLst>
                <a:ext uri="{FF2B5EF4-FFF2-40B4-BE49-F238E27FC236}">
                  <a16:creationId xmlns:a16="http://schemas.microsoft.com/office/drawing/2014/main" id="{2392EB68-B36E-8D3C-3677-B788E2D4F478}"/>
                </a:ext>
              </a:extLst>
            </p:cNvPr>
            <p:cNvSpPr/>
            <p:nvPr/>
          </p:nvSpPr>
          <p:spPr bwMode="auto">
            <a:xfrm rot="10040892">
              <a:off x="2535440" y="4145365"/>
              <a:ext cx="362206" cy="34557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2079725739" name="Rechteck: obere Ecken abgeschnitten 37">
            <a:extLst>
              <a:ext uri="{FF2B5EF4-FFF2-40B4-BE49-F238E27FC236}">
                <a16:creationId xmlns:a16="http://schemas.microsoft.com/office/drawing/2014/main" id="{DED6407F-A622-91B6-5455-578C7B97D886}"/>
              </a:ext>
            </a:extLst>
          </p:cNvPr>
          <p:cNvSpPr/>
          <p:nvPr/>
        </p:nvSpPr>
        <p:spPr bwMode="auto">
          <a:xfrm>
            <a:off x="11812521" y="2063116"/>
            <a:ext cx="5507289" cy="1404000"/>
          </a:xfrm>
          <a:custGeom>
            <a:avLst/>
            <a:gdLst>
              <a:gd name="connsiteX0" fmla="*/ 102002 w 783244"/>
              <a:gd name="connsiteY0" fmla="*/ 0 h 612000"/>
              <a:gd name="connsiteX1" fmla="*/ 681242 w 783244"/>
              <a:gd name="connsiteY1" fmla="*/ 0 h 612000"/>
              <a:gd name="connsiteX2" fmla="*/ 783244 w 783244"/>
              <a:gd name="connsiteY2" fmla="*/ 102002 h 612000"/>
              <a:gd name="connsiteX3" fmla="*/ 783244 w 783244"/>
              <a:gd name="connsiteY3" fmla="*/ 612000 h 612000"/>
              <a:gd name="connsiteX4" fmla="*/ 783244 w 783244"/>
              <a:gd name="connsiteY4" fmla="*/ 612000 h 612000"/>
              <a:gd name="connsiteX5" fmla="*/ 0 w 783244"/>
              <a:gd name="connsiteY5" fmla="*/ 612000 h 612000"/>
              <a:gd name="connsiteX6" fmla="*/ 0 w 783244"/>
              <a:gd name="connsiteY6" fmla="*/ 612000 h 612000"/>
              <a:gd name="connsiteX7" fmla="*/ 0 w 783244"/>
              <a:gd name="connsiteY7" fmla="*/ 102002 h 612000"/>
              <a:gd name="connsiteX8" fmla="*/ 102002 w 783244"/>
              <a:gd name="connsiteY8" fmla="*/ 0 h 612000"/>
              <a:gd name="connsiteX0" fmla="*/ 102002 w 783244"/>
              <a:gd name="connsiteY0" fmla="*/ 0 h 634225"/>
              <a:gd name="connsiteX1" fmla="*/ 681242 w 783244"/>
              <a:gd name="connsiteY1" fmla="*/ 0 h 634225"/>
              <a:gd name="connsiteX2" fmla="*/ 783244 w 783244"/>
              <a:gd name="connsiteY2" fmla="*/ 102002 h 634225"/>
              <a:gd name="connsiteX3" fmla="*/ 783244 w 783244"/>
              <a:gd name="connsiteY3" fmla="*/ 612000 h 634225"/>
              <a:gd name="connsiteX4" fmla="*/ 783244 w 783244"/>
              <a:gd name="connsiteY4" fmla="*/ 612000 h 634225"/>
              <a:gd name="connsiteX5" fmla="*/ 0 w 783244"/>
              <a:gd name="connsiteY5" fmla="*/ 612000 h 634225"/>
              <a:gd name="connsiteX6" fmla="*/ 53975 w 783244"/>
              <a:gd name="connsiteY6" fmla="*/ 634225 h 634225"/>
              <a:gd name="connsiteX7" fmla="*/ 0 w 783244"/>
              <a:gd name="connsiteY7" fmla="*/ 102002 h 634225"/>
              <a:gd name="connsiteX8" fmla="*/ 102002 w 783244"/>
              <a:gd name="connsiteY8" fmla="*/ 0 h 634225"/>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0 w 783244"/>
              <a:gd name="connsiteY5" fmla="*/ 61200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37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310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0575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31750 h 688200"/>
              <a:gd name="connsiteX1" fmla="*/ 674892 w 783244"/>
              <a:gd name="connsiteY1" fmla="*/ 0 h 688200"/>
              <a:gd name="connsiteX2" fmla="*/ 783244 w 783244"/>
              <a:gd name="connsiteY2" fmla="*/ 133752 h 688200"/>
              <a:gd name="connsiteX3" fmla="*/ 783244 w 783244"/>
              <a:gd name="connsiteY3" fmla="*/ 643750 h 688200"/>
              <a:gd name="connsiteX4" fmla="*/ 691169 w 783244"/>
              <a:gd name="connsiteY4" fmla="*/ 688200 h 688200"/>
              <a:gd name="connsiteX5" fmla="*/ 120650 w 783244"/>
              <a:gd name="connsiteY5" fmla="*/ 672325 h 688200"/>
              <a:gd name="connsiteX6" fmla="*/ 53975 w 783244"/>
              <a:gd name="connsiteY6" fmla="*/ 665975 h 688200"/>
              <a:gd name="connsiteX7" fmla="*/ 0 w 783244"/>
              <a:gd name="connsiteY7" fmla="*/ 133752 h 688200"/>
              <a:gd name="connsiteX8" fmla="*/ 102002 w 783244"/>
              <a:gd name="connsiteY8" fmla="*/ 31750 h 688200"/>
              <a:gd name="csX0" fmla="*/ 102002 w 783244"/>
              <a:gd name="csY0" fmla="*/ 31750 h 688200"/>
              <a:gd name="csX1" fmla="*/ 674892 w 783244"/>
              <a:gd name="csY1" fmla="*/ 0 h 688200"/>
              <a:gd name="csX2" fmla="*/ 783244 w 783244"/>
              <a:gd name="csY2" fmla="*/ 133752 h 688200"/>
              <a:gd name="csX3" fmla="*/ 783244 w 783244"/>
              <a:gd name="csY3" fmla="*/ 643750 h 688200"/>
              <a:gd name="csX4" fmla="*/ 691169 w 783244"/>
              <a:gd name="csY4" fmla="*/ 688200 h 688200"/>
              <a:gd name="csX5" fmla="*/ 120650 w 783244"/>
              <a:gd name="csY5" fmla="*/ 672325 h 688200"/>
              <a:gd name="csX6" fmla="*/ 45693 w 783244"/>
              <a:gd name="csY6" fmla="*/ 660102 h 688200"/>
              <a:gd name="csX7" fmla="*/ 0 w 783244"/>
              <a:gd name="csY7" fmla="*/ 133752 h 688200"/>
              <a:gd name="csX8" fmla="*/ 102002 w 783244"/>
              <a:gd name="csY8" fmla="*/ 31750 h 688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3244" h="688200" extrusionOk="0">
                <a:moveTo>
                  <a:pt x="102002" y="31750"/>
                </a:moveTo>
                <a:lnTo>
                  <a:pt x="674892" y="0"/>
                </a:lnTo>
                <a:lnTo>
                  <a:pt x="783244" y="133752"/>
                </a:lnTo>
                <a:lnTo>
                  <a:pt x="783244" y="643750"/>
                </a:lnTo>
                <a:lnTo>
                  <a:pt x="691169" y="688200"/>
                </a:lnTo>
                <a:lnTo>
                  <a:pt x="120650" y="672325"/>
                </a:lnTo>
                <a:lnTo>
                  <a:pt x="45693" y="660102"/>
                </a:lnTo>
                <a:lnTo>
                  <a:pt x="0" y="133752"/>
                </a:lnTo>
                <a:lnTo>
                  <a:pt x="102002"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88000" tIns="72000" rIns="0" rtlCol="0" anchor="ctr"/>
          <a:lstStyle/>
          <a:p>
            <a:pPr>
              <a:lnSpc>
                <a:spcPct val="110000"/>
              </a:lnSpc>
              <a:defRPr/>
            </a:pPr>
            <a:r>
              <a:rPr lang="en-US" sz="1600">
                <a:solidFill>
                  <a:srgbClr val="0E2338"/>
                </a:solidFill>
                <a:latin typeface="Open Sans Light"/>
                <a:ea typeface="Open Sans Light"/>
                <a:cs typeface="Open Sans Light"/>
              </a:rPr>
              <a:t>Defend yourself and points of interests against hordes of climate hazards. Collect momentum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to spend in the Society &amp; Climate Phase.</a:t>
            </a:r>
            <a:endParaRPr sz="1600"/>
          </a:p>
        </p:txBody>
      </p:sp>
      <p:sp>
        <p:nvSpPr>
          <p:cNvPr id="1190067311" name="Rechteck: eine Ecke abgeschnitten 38">
            <a:extLst>
              <a:ext uri="{FF2B5EF4-FFF2-40B4-BE49-F238E27FC236}">
                <a16:creationId xmlns:a16="http://schemas.microsoft.com/office/drawing/2014/main" id="{C55F481A-F27F-55D3-31E8-9657B6C63B82}"/>
              </a:ext>
            </a:extLst>
          </p:cNvPr>
          <p:cNvSpPr/>
          <p:nvPr/>
        </p:nvSpPr>
        <p:spPr bwMode="auto">
          <a:xfrm flipH="1">
            <a:off x="11812518" y="7778498"/>
            <a:ext cx="5331580" cy="1404000"/>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Bring new activists into your network, adding new abilities and improving your stats.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Color-match them for powerful synergies.</a:t>
            </a:r>
            <a:endParaRPr sz="1600"/>
          </a:p>
        </p:txBody>
      </p:sp>
      <p:sp>
        <p:nvSpPr>
          <p:cNvPr id="94206014" name="Rechteck: eine Ecke abgeschnitten 39">
            <a:extLst>
              <a:ext uri="{FF2B5EF4-FFF2-40B4-BE49-F238E27FC236}">
                <a16:creationId xmlns:a16="http://schemas.microsoft.com/office/drawing/2014/main" id="{4943F2D9-35EC-C5B5-C9E3-561D7A780B42}"/>
              </a:ext>
            </a:extLst>
          </p:cNvPr>
          <p:cNvSpPr/>
          <p:nvPr/>
        </p:nvSpPr>
        <p:spPr bwMode="auto">
          <a:xfrm>
            <a:off x="1740034" y="7574391"/>
            <a:ext cx="4631344" cy="1404000"/>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noAutofit/>
          </a:bodyPr>
          <a:lstStyle/>
          <a:p>
            <a:pPr>
              <a:lnSpc>
                <a:spcPct val="110000"/>
              </a:lnSpc>
              <a:defRPr/>
            </a:pPr>
            <a:r>
              <a:rPr lang="en-US" sz="1600">
                <a:solidFill>
                  <a:srgbClr val="0E2338"/>
                </a:solidFill>
                <a:latin typeface="Open Sans Light"/>
                <a:ea typeface="Open Sans Light"/>
                <a:cs typeface="Open Sans Light"/>
              </a:rPr>
              <a:t>Choose society’s direction and affect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internal climate model and thus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game world and hazard monsters.</a:t>
            </a:r>
            <a:endParaRPr sz="1600"/>
          </a:p>
        </p:txBody>
      </p:sp>
      <p:sp>
        <p:nvSpPr>
          <p:cNvPr id="1723752659" name="Rechteck: obere Ecken abgeschnitten 41">
            <a:extLst>
              <a:ext uri="{FF2B5EF4-FFF2-40B4-BE49-F238E27FC236}">
                <a16:creationId xmlns:a16="http://schemas.microsoft.com/office/drawing/2014/main" id="{A654F381-7857-96D1-6100-3A3075D48C8E}"/>
              </a:ext>
            </a:extLst>
          </p:cNvPr>
          <p:cNvSpPr/>
          <p:nvPr/>
        </p:nvSpPr>
        <p:spPr bwMode="auto">
          <a:xfrm>
            <a:off x="1803942" y="2063116"/>
            <a:ext cx="4554590" cy="1404000"/>
          </a:xfrm>
          <a:custGeom>
            <a:avLst/>
            <a:gdLst>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0 w 1034585"/>
              <a:gd name="connsiteY6" fmla="*/ 612000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41275 w 1034585"/>
              <a:gd name="connsiteY6" fmla="*/ 5326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63500 w 1034585"/>
              <a:gd name="connsiteY6" fmla="*/ 4310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9525 w 1034585"/>
              <a:gd name="connsiteY6" fmla="*/ 45007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34925 w 1034585"/>
              <a:gd name="connsiteY6" fmla="*/ 450075 h 612000"/>
              <a:gd name="connsiteX7" fmla="*/ 0 w 1034585"/>
              <a:gd name="connsiteY7" fmla="*/ 102002 h 612000"/>
              <a:gd name="connsiteX8" fmla="*/ 102002 w 1034585"/>
              <a:gd name="connsiteY8" fmla="*/ 0 h 612000"/>
              <a:gd name="connsiteX0" fmla="*/ 102002 w 1040935"/>
              <a:gd name="connsiteY0" fmla="*/ 0 h 615175"/>
              <a:gd name="connsiteX1" fmla="*/ 932583 w 1040935"/>
              <a:gd name="connsiteY1" fmla="*/ 0 h 615175"/>
              <a:gd name="connsiteX2" fmla="*/ 1034585 w 1040935"/>
              <a:gd name="connsiteY2" fmla="*/ 102002 h 615175"/>
              <a:gd name="connsiteX3" fmla="*/ 1034585 w 1040935"/>
              <a:gd name="connsiteY3" fmla="*/ 612000 h 615175"/>
              <a:gd name="connsiteX4" fmla="*/ 1040935 w 1040935"/>
              <a:gd name="connsiteY4" fmla="*/ 615175 h 615175"/>
              <a:gd name="connsiteX5" fmla="*/ 0 w 1040935"/>
              <a:gd name="connsiteY5" fmla="*/ 612000 h 615175"/>
              <a:gd name="connsiteX6" fmla="*/ 34925 w 1040935"/>
              <a:gd name="connsiteY6" fmla="*/ 450075 h 615175"/>
              <a:gd name="connsiteX7" fmla="*/ 0 w 1040935"/>
              <a:gd name="connsiteY7" fmla="*/ 102002 h 615175"/>
              <a:gd name="connsiteX8" fmla="*/ 102002 w 1040935"/>
              <a:gd name="connsiteY8" fmla="*/ 0 h 615175"/>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0 w 1034585"/>
              <a:gd name="connsiteY4" fmla="*/ 612000 h 612000"/>
              <a:gd name="connsiteX5" fmla="*/ 34925 w 1034585"/>
              <a:gd name="connsiteY5" fmla="*/ 450075 h 612000"/>
              <a:gd name="connsiteX6" fmla="*/ 0 w 1034585"/>
              <a:gd name="connsiteY6" fmla="*/ 102002 h 612000"/>
              <a:gd name="connsiteX7" fmla="*/ 102002 w 1034585"/>
              <a:gd name="connsiteY7"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85" h="612000" extrusionOk="0">
                <a:moveTo>
                  <a:pt x="102002" y="0"/>
                </a:moveTo>
                <a:lnTo>
                  <a:pt x="932583" y="0"/>
                </a:lnTo>
                <a:lnTo>
                  <a:pt x="1034585" y="102002"/>
                </a:lnTo>
                <a:lnTo>
                  <a:pt x="1034585" y="612000"/>
                </a:lnTo>
                <a:lnTo>
                  <a:pt x="0" y="612000"/>
                </a:lnTo>
                <a:lnTo>
                  <a:pt x="34925" y="450075"/>
                </a:lnTo>
                <a:lnTo>
                  <a:pt x="0" y="102002"/>
                </a:lnTo>
                <a:lnTo>
                  <a:pt x="102002"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dirty="0">
                <a:solidFill>
                  <a:srgbClr val="0E2338"/>
                </a:solidFill>
                <a:latin typeface="Open Sans Light"/>
                <a:ea typeface="Open Sans Light"/>
                <a:cs typeface="Open Sans Light"/>
              </a:rPr>
              <a:t>Plan your campaign and choose the next country to visit, with special challenges and rewards everywhere.</a:t>
            </a:r>
            <a:endParaRPr sz="1600" dirty="0"/>
          </a:p>
        </p:txBody>
      </p:sp>
      <p:sp>
        <p:nvSpPr>
          <p:cNvPr id="1336241421" name="Rechteck 62">
            <a:extLst>
              <a:ext uri="{FF2B5EF4-FFF2-40B4-BE49-F238E27FC236}">
                <a16:creationId xmlns:a16="http://schemas.microsoft.com/office/drawing/2014/main" id="{B998B2B3-AEA4-FE8C-8A14-7EEB9E181DE4}"/>
              </a:ext>
            </a:extLst>
          </p:cNvPr>
          <p:cNvSpPr/>
          <p:nvPr/>
        </p:nvSpPr>
        <p:spPr bwMode="auto">
          <a:xfrm rot="10800000">
            <a:off x="10757682" y="6733073"/>
            <a:ext cx="480100" cy="41306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741072104" name="Gruppieren 39">
            <a:extLst>
              <a:ext uri="{FF2B5EF4-FFF2-40B4-BE49-F238E27FC236}">
                <a16:creationId xmlns:a16="http://schemas.microsoft.com/office/drawing/2014/main" id="{32817CC5-EAF6-6C8E-FB75-CCEEC6FE23E3}"/>
              </a:ext>
            </a:extLst>
          </p:cNvPr>
          <p:cNvGrpSpPr/>
          <p:nvPr/>
        </p:nvGrpSpPr>
        <p:grpSpPr bwMode="auto">
          <a:xfrm>
            <a:off x="6971499" y="4480153"/>
            <a:ext cx="6208537" cy="2858947"/>
            <a:chOff x="643441" y="1907242"/>
            <a:chExt cx="3653614" cy="2858947"/>
          </a:xfrm>
        </p:grpSpPr>
        <p:sp>
          <p:nvSpPr>
            <p:cNvPr id="1957847878" name="Rechteck 61">
              <a:extLst>
                <a:ext uri="{FF2B5EF4-FFF2-40B4-BE49-F238E27FC236}">
                  <a16:creationId xmlns:a16="http://schemas.microsoft.com/office/drawing/2014/main" id="{CBD670EC-8F3D-3FDE-5674-43D1504958E2}"/>
                </a:ext>
              </a:extLst>
            </p:cNvPr>
            <p:cNvSpPr/>
            <p:nvPr/>
          </p:nvSpPr>
          <p:spPr bwMode="auto">
            <a:xfrm>
              <a:off x="643441" y="4075664"/>
              <a:ext cx="2558133" cy="69052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defRPr/>
              </a:pPr>
              <a:r>
                <a:rPr lang="en-US" sz="1600" spc="99">
                  <a:solidFill>
                    <a:schemeClr val="bg1"/>
                  </a:solidFill>
                  <a:latin typeface="KG Red Hands"/>
                  <a:ea typeface="Roboto Mono"/>
                </a:rPr>
                <a:t>Society &amp; Climate</a:t>
              </a:r>
              <a:endParaRPr/>
            </a:p>
          </p:txBody>
        </p:sp>
        <p:sp>
          <p:nvSpPr>
            <p:cNvPr id="2005578489" name="Rechteck 62">
              <a:extLst>
                <a:ext uri="{FF2B5EF4-FFF2-40B4-BE49-F238E27FC236}">
                  <a16:creationId xmlns:a16="http://schemas.microsoft.com/office/drawing/2014/main" id="{CC2C3C87-8810-5A79-B62C-637A23FA9C59}"/>
                </a:ext>
              </a:extLst>
            </p:cNvPr>
            <p:cNvSpPr/>
            <p:nvPr/>
          </p:nvSpPr>
          <p:spPr bwMode="auto">
            <a:xfrm>
              <a:off x="4098744" y="1907242"/>
              <a:ext cx="198311" cy="27439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sX0" fmla="*/ 123695 w 351117"/>
                <a:gd name="csY0" fmla="*/ 0 h 253865"/>
                <a:gd name="csX1" fmla="*/ 151206 w 351117"/>
                <a:gd name="csY1" fmla="*/ 163829 h 253865"/>
                <a:gd name="csX2" fmla="*/ 351117 w 351117"/>
                <a:gd name="csY2" fmla="*/ 253865 h 253865"/>
                <a:gd name="csX3" fmla="*/ 0 w 351117"/>
                <a:gd name="csY3" fmla="*/ 249102 h 253865"/>
                <a:gd name="csX4" fmla="*/ 123695 w 351117"/>
                <a:gd name="csY4" fmla="*/ 0 h 253865"/>
              </a:gdLst>
              <a:ahLst/>
              <a:cxnLst>
                <a:cxn ang="0">
                  <a:pos x="csX0" y="csY0"/>
                </a:cxn>
                <a:cxn ang="0">
                  <a:pos x="csX1" y="csY1"/>
                </a:cxn>
                <a:cxn ang="0">
                  <a:pos x="csX2" y="csY2"/>
                </a:cxn>
                <a:cxn ang="0">
                  <a:pos x="csX3" y="csY3"/>
                </a:cxn>
                <a:cxn ang="0">
                  <a:pos x="csX4" y="csY4"/>
                </a:cxn>
              </a:cxnLst>
              <a:rect l="l" t="t" r="r" b="b"/>
              <a:pathLst>
                <a:path w="351117" h="253865" extrusionOk="0">
                  <a:moveTo>
                    <a:pt x="123695" y="0"/>
                  </a:moveTo>
                  <a:lnTo>
                    <a:pt x="151206" y="163829"/>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922971238" name="Freihandform: Form 50">
            <a:extLst>
              <a:ext uri="{FF2B5EF4-FFF2-40B4-BE49-F238E27FC236}">
                <a16:creationId xmlns:a16="http://schemas.microsoft.com/office/drawing/2014/main" id="{6E59CED7-14E3-1F62-B9F5-A1B2F4835F3A}"/>
              </a:ext>
            </a:extLst>
          </p:cNvPr>
          <p:cNvSpPr/>
          <p:nvPr/>
        </p:nvSpPr>
        <p:spPr bwMode="auto">
          <a:xfrm rot="4647594">
            <a:off x="4847465" y="3477064"/>
            <a:ext cx="465019"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41857989" name="Gleichschenkliges Dreieck 54">
            <a:extLst>
              <a:ext uri="{FF2B5EF4-FFF2-40B4-BE49-F238E27FC236}">
                <a16:creationId xmlns:a16="http://schemas.microsoft.com/office/drawing/2014/main" id="{D5CEE0B4-5C69-C51C-B777-52DD2A3776CD}"/>
              </a:ext>
            </a:extLst>
          </p:cNvPr>
          <p:cNvSpPr/>
          <p:nvPr/>
        </p:nvSpPr>
        <p:spPr bwMode="auto">
          <a:xfrm rot="4494819">
            <a:off x="6542296" y="430321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562202" name="Gleichschenkliges Dreieck 57">
            <a:extLst>
              <a:ext uri="{FF2B5EF4-FFF2-40B4-BE49-F238E27FC236}">
                <a16:creationId xmlns:a16="http://schemas.microsoft.com/office/drawing/2014/main" id="{37033BDF-F16E-6E43-C342-045866CEBF86}"/>
              </a:ext>
            </a:extLst>
          </p:cNvPr>
          <p:cNvSpPr/>
          <p:nvPr/>
        </p:nvSpPr>
        <p:spPr bwMode="auto">
          <a:xfrm rot="7285105">
            <a:off x="12349450" y="471297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89558818" name="Gleichschenkliges Dreieck 65">
            <a:extLst>
              <a:ext uri="{FF2B5EF4-FFF2-40B4-BE49-F238E27FC236}">
                <a16:creationId xmlns:a16="http://schemas.microsoft.com/office/drawing/2014/main" id="{8D699DBC-945B-B910-5E99-DE4E57055E91}"/>
              </a:ext>
            </a:extLst>
          </p:cNvPr>
          <p:cNvSpPr/>
          <p:nvPr/>
        </p:nvSpPr>
        <p:spPr bwMode="auto">
          <a:xfrm rot="15376361">
            <a:off x="11358846" y="6643354"/>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93788362" name="Gleichschenkliges Dreieck 66">
            <a:extLst>
              <a:ext uri="{FF2B5EF4-FFF2-40B4-BE49-F238E27FC236}">
                <a16:creationId xmlns:a16="http://schemas.microsoft.com/office/drawing/2014/main" id="{4897E5D4-FB17-17E7-B9F0-AC2A64B85D41}"/>
              </a:ext>
            </a:extLst>
          </p:cNvPr>
          <p:cNvSpPr/>
          <p:nvPr/>
        </p:nvSpPr>
        <p:spPr bwMode="auto">
          <a:xfrm rot="18558055">
            <a:off x="5648015" y="6143197"/>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00354461" name="Rechteck 62">
            <a:extLst>
              <a:ext uri="{FF2B5EF4-FFF2-40B4-BE49-F238E27FC236}">
                <a16:creationId xmlns:a16="http://schemas.microsoft.com/office/drawing/2014/main" id="{28AB9A4B-44FB-E61B-398C-619CCE5CEB0D}"/>
              </a:ext>
            </a:extLst>
          </p:cNvPr>
          <p:cNvSpPr/>
          <p:nvPr/>
        </p:nvSpPr>
        <p:spPr bwMode="auto">
          <a:xfrm rot="21425985" flipH="1" flipV="1">
            <a:off x="10701316" y="6765606"/>
            <a:ext cx="515405" cy="9522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62 w 363255"/>
              <a:gd name="connsiteY0" fmla="*/ 0 h 223028"/>
              <a:gd name="connsiteX1" fmla="*/ 324405 w 363255"/>
              <a:gd name="connsiteY1" fmla="*/ 156928 h 223028"/>
              <a:gd name="connsiteX2" fmla="*/ 363255 w 363255"/>
              <a:gd name="connsiteY2" fmla="*/ 223028 h 223028"/>
              <a:gd name="connsiteX3" fmla="*/ 12868 w 363255"/>
              <a:gd name="connsiteY3" fmla="*/ 176376 h 223028"/>
              <a:gd name="connsiteX4" fmla="*/ 62 w 363255"/>
              <a:gd name="connsiteY4" fmla="*/ 0 h 223028"/>
              <a:gd name="connsiteX0" fmla="*/ 164 w 353599"/>
              <a:gd name="connsiteY0" fmla="*/ -1 h 221094"/>
              <a:gd name="connsiteX1" fmla="*/ 314749 w 353599"/>
              <a:gd name="connsiteY1" fmla="*/ 154994 h 221094"/>
              <a:gd name="connsiteX2" fmla="*/ 353599 w 353599"/>
              <a:gd name="connsiteY2" fmla="*/ 221094 h 221094"/>
              <a:gd name="connsiteX3" fmla="*/ 3212 w 353599"/>
              <a:gd name="connsiteY3" fmla="*/ 174442 h 221094"/>
              <a:gd name="connsiteX4" fmla="*/ 164 w 353599"/>
              <a:gd name="connsiteY4" fmla="*/ -1 h 2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99" h="221094" extrusionOk="0">
                <a:moveTo>
                  <a:pt x="164" y="-1"/>
                </a:moveTo>
                <a:lnTo>
                  <a:pt x="314749" y="154994"/>
                </a:lnTo>
                <a:lnTo>
                  <a:pt x="353599" y="221094"/>
                </a:lnTo>
                <a:lnTo>
                  <a:pt x="3212" y="174442"/>
                </a:lnTo>
                <a:cubicBezTo>
                  <a:pt x="4365" y="116723"/>
                  <a:pt x="-989" y="57718"/>
                  <a:pt x="164"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669048822" name="Group 669048821">
            <a:extLst>
              <a:ext uri="{FF2B5EF4-FFF2-40B4-BE49-F238E27FC236}">
                <a16:creationId xmlns:a16="http://schemas.microsoft.com/office/drawing/2014/main" id="{F203F557-2368-CB8F-568B-3AA3E0FD9657}"/>
              </a:ext>
            </a:extLst>
          </p:cNvPr>
          <p:cNvGrpSpPr/>
          <p:nvPr/>
        </p:nvGrpSpPr>
        <p:grpSpPr bwMode="auto">
          <a:xfrm>
            <a:off x="1262039" y="4078458"/>
            <a:ext cx="4363200" cy="709611"/>
            <a:chOff x="0" y="0"/>
            <a:chExt cx="4363200" cy="709611"/>
          </a:xfrm>
        </p:grpSpPr>
        <p:sp>
          <p:nvSpPr>
            <p:cNvPr id="1578899963" name="Rechteck 61">
              <a:extLst>
                <a:ext uri="{FF2B5EF4-FFF2-40B4-BE49-F238E27FC236}">
                  <a16:creationId xmlns:a16="http://schemas.microsoft.com/office/drawing/2014/main" id="{EC1DD0FF-4CE2-9C2E-3D06-863CC7C2BEC2}"/>
                </a:ext>
              </a:extLst>
            </p:cNvPr>
            <p:cNvSpPr/>
            <p:nvPr/>
          </p:nvSpPr>
          <p:spPr bwMode="auto">
            <a:xfrm>
              <a:off x="0" y="0"/>
              <a:ext cx="4363200" cy="70961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World</a:t>
              </a:r>
              <a:endParaRPr/>
            </a:p>
          </p:txBody>
        </p:sp>
        <p:sp>
          <p:nvSpPr>
            <p:cNvPr id="1489118964" name="Rechteck 62">
              <a:extLst>
                <a:ext uri="{FF2B5EF4-FFF2-40B4-BE49-F238E27FC236}">
                  <a16:creationId xmlns:a16="http://schemas.microsoft.com/office/drawing/2014/main" id="{15C14092-980C-4780-2429-06555BFF9143}"/>
                </a:ext>
              </a:extLst>
            </p:cNvPr>
            <p:cNvSpPr/>
            <p:nvPr/>
          </p:nvSpPr>
          <p:spPr bwMode="auto">
            <a:xfrm>
              <a:off x="144788" y="417147"/>
              <a:ext cx="983250" cy="17375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351374167" name="Rechteck 62">
              <a:extLst>
                <a:ext uri="{FF2B5EF4-FFF2-40B4-BE49-F238E27FC236}">
                  <a16:creationId xmlns:a16="http://schemas.microsoft.com/office/drawing/2014/main" id="{9DFC95D9-33E7-7FE0-236B-D93491C4BCA5}"/>
                </a:ext>
              </a:extLst>
            </p:cNvPr>
            <p:cNvSpPr/>
            <p:nvPr/>
          </p:nvSpPr>
          <p:spPr bwMode="auto">
            <a:xfrm rot="10476091">
              <a:off x="3225591" y="78917"/>
              <a:ext cx="1058942" cy="25868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pic>
        <p:nvPicPr>
          <p:cNvPr id="370691526" name="Grafik 10">
            <a:extLst>
              <a:ext uri="{FF2B5EF4-FFF2-40B4-BE49-F238E27FC236}">
                <a16:creationId xmlns:a16="http://schemas.microsoft.com/office/drawing/2014/main" id="{37A6E27D-9C6F-D3BC-B087-F61ADB7F5D45}"/>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978459" y="2533289"/>
            <a:ext cx="4365558" cy="2455624"/>
          </a:xfrm>
          <a:prstGeom prst="rect">
            <a:avLst/>
          </a:prstGeom>
        </p:spPr>
      </p:pic>
      <p:pic>
        <p:nvPicPr>
          <p:cNvPr id="493841957" name="Grafik 7">
            <a:extLst>
              <a:ext uri="{FF2B5EF4-FFF2-40B4-BE49-F238E27FC236}">
                <a16:creationId xmlns:a16="http://schemas.microsoft.com/office/drawing/2014/main" id="{3B5AD4E1-4EC4-BB63-7BA4-2BCE9B265266}"/>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12729697" y="4836534"/>
            <a:ext cx="4395533" cy="2472486"/>
          </a:xfrm>
          <a:prstGeom prst="rect">
            <a:avLst/>
          </a:prstGeom>
        </p:spPr>
      </p:pic>
      <p:pic>
        <p:nvPicPr>
          <p:cNvPr id="1465312384" name="Grafik 24">
            <a:extLst>
              <a:ext uri="{FF2B5EF4-FFF2-40B4-BE49-F238E27FC236}">
                <a16:creationId xmlns:a16="http://schemas.microsoft.com/office/drawing/2014/main" id="{F122A244-45E0-749E-36C8-8879D237747B}"/>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6963712" y="7345296"/>
            <a:ext cx="4380304" cy="2463921"/>
          </a:xfrm>
          <a:prstGeom prst="rect">
            <a:avLst/>
          </a:prstGeom>
        </p:spPr>
      </p:pic>
      <p:pic>
        <p:nvPicPr>
          <p:cNvPr id="2" name="Picture 26">
            <a:extLst>
              <a:ext uri="{FF2B5EF4-FFF2-40B4-BE49-F238E27FC236}">
                <a16:creationId xmlns:a16="http://schemas.microsoft.com/office/drawing/2014/main" id="{299F5543-F6BD-1167-D2B0-5DB78EF1FCC4}"/>
              </a:ext>
            </a:extLst>
          </p:cNvPr>
          <p:cNvPicPr>
            <a:picLocks noChangeAspect="1"/>
          </p:cNvPicPr>
          <p:nvPr/>
        </p:nvPicPr>
        <p:blipFill rotWithShape="1">
          <a:blip r:embed="rId6" cstate="screen">
            <a:extLst>
              <a:ext uri="{28A0092B-C50C-407E-A947-70E740481C1C}">
                <a14:useLocalDpi xmlns:a14="http://schemas.microsoft.com/office/drawing/2010/main"/>
              </a:ext>
            </a:extLst>
          </a:blip>
          <a:stretch/>
        </p:blipFill>
        <p:spPr bwMode="auto">
          <a:xfrm>
            <a:off x="1236960" y="4794840"/>
            <a:ext cx="4409520" cy="2480355"/>
          </a:xfrm>
          <a:prstGeom prst="rect">
            <a:avLst/>
          </a:prstGeom>
        </p:spPr>
      </p:pic>
    </p:spTree>
    <p:extLst>
      <p:ext uri="{BB962C8B-B14F-4D97-AF65-F5344CB8AC3E}">
        <p14:creationId xmlns:p14="http://schemas.microsoft.com/office/powerpoint/2010/main" val="38033100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name="Slide_5">
    <p:spTree>
      <p:nvGrpSpPr>
        <p:cNvPr id="1" name=""/>
        <p:cNvGrpSpPr/>
        <p:nvPr/>
      </p:nvGrpSpPr>
      <p:grpSpPr bwMode="auto">
        <a:xfrm>
          <a:off x="0" y="0"/>
          <a:ext cx="0" cy="0"/>
          <a:chOff x="0" y="0"/>
          <a:chExt cx="0" cy="0"/>
        </a:xfrm>
      </p:grpSpPr>
      <p:sp>
        <p:nvSpPr>
          <p:cNvPr id="530207211" name="Rechteck 1"/>
          <p:cNvSpPr/>
          <p:nvPr/>
        </p:nvSpPr>
        <p:spPr bwMode="auto">
          <a:xfrm>
            <a:off x="1021673" y="426709"/>
            <a:ext cx="11752656" cy="8596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KG Red Hands"/>
                <a:cs typeface="KG Red Hands"/>
              </a:rPr>
              <a:t>A framework for effective climate communication</a:t>
            </a:r>
            <a:endParaRPr sz="2600"/>
          </a:p>
        </p:txBody>
      </p:sp>
      <p:grpSp>
        <p:nvGrpSpPr>
          <p:cNvPr id="856263597" name="Gruppieren 81"/>
          <p:cNvGrpSpPr/>
          <p:nvPr/>
        </p:nvGrpSpPr>
        <p:grpSpPr bwMode="auto">
          <a:xfrm>
            <a:off x="719137" y="3034046"/>
            <a:ext cx="5509735" cy="5165349"/>
            <a:chOff x="0" y="0"/>
            <a:chExt cx="5509735" cy="5165349"/>
          </a:xfrm>
        </p:grpSpPr>
        <p:sp>
          <p:nvSpPr>
            <p:cNvPr id="1250121690" name="Rechteck: diagonal liegende Ecken abgeschnitten 71"/>
            <p:cNvSpPr/>
            <p:nvPr/>
          </p:nvSpPr>
          <p:spPr bwMode="auto">
            <a:xfrm flipH="1">
              <a:off x="0" y="0"/>
              <a:ext cx="5509735" cy="4909803"/>
            </a:xfrm>
            <a:custGeom>
              <a:avLst/>
              <a:gdLst>
                <a:gd name="connsiteX0" fmla="*/ 50794 w 4379594"/>
                <a:gd name="connsiteY0" fmla="*/ 0 h 2504613"/>
                <a:gd name="connsiteX1" fmla="*/ 4045955 w 4379594"/>
                <a:gd name="connsiteY1" fmla="*/ 0 h 2504613"/>
                <a:gd name="connsiteX2" fmla="*/ 4379594 w 4379594"/>
                <a:gd name="connsiteY2" fmla="*/ 333639 h 2504613"/>
                <a:gd name="connsiteX3" fmla="*/ 4379594 w 4379594"/>
                <a:gd name="connsiteY3" fmla="*/ 2453819 h 2504613"/>
                <a:gd name="connsiteX4" fmla="*/ 4328800 w 4379594"/>
                <a:gd name="connsiteY4" fmla="*/ 2504613 h 2504613"/>
                <a:gd name="connsiteX5" fmla="*/ 333639 w 4379594"/>
                <a:gd name="connsiteY5" fmla="*/ 2504613 h 2504613"/>
                <a:gd name="connsiteX6" fmla="*/ 0 w 4379594"/>
                <a:gd name="connsiteY6" fmla="*/ 2170974 h 2504613"/>
                <a:gd name="connsiteX7" fmla="*/ 0 w 4379594"/>
                <a:gd name="connsiteY7" fmla="*/ 50794 h 2504613"/>
                <a:gd name="connsiteX8" fmla="*/ 50794 w 4379594"/>
                <a:gd name="connsiteY8" fmla="*/ 0 h 2504613"/>
                <a:gd name="connsiteX0" fmla="*/ 50794 w 4379594"/>
                <a:gd name="connsiteY0" fmla="*/ 38100 h 2542713"/>
                <a:gd name="connsiteX1" fmla="*/ 4026905 w 4379594"/>
                <a:gd name="connsiteY1" fmla="*/ 0 h 2542713"/>
                <a:gd name="connsiteX2" fmla="*/ 4379594 w 4379594"/>
                <a:gd name="connsiteY2" fmla="*/ 371739 h 2542713"/>
                <a:gd name="connsiteX3" fmla="*/ 4379594 w 4379594"/>
                <a:gd name="connsiteY3" fmla="*/ 2491919 h 2542713"/>
                <a:gd name="connsiteX4" fmla="*/ 4328800 w 4379594"/>
                <a:gd name="connsiteY4" fmla="*/ 2542713 h 2542713"/>
                <a:gd name="connsiteX5" fmla="*/ 333639 w 4379594"/>
                <a:gd name="connsiteY5" fmla="*/ 2542713 h 2542713"/>
                <a:gd name="connsiteX6" fmla="*/ 0 w 4379594"/>
                <a:gd name="connsiteY6" fmla="*/ 2209074 h 2542713"/>
                <a:gd name="connsiteX7" fmla="*/ 0 w 4379594"/>
                <a:gd name="connsiteY7" fmla="*/ 88894 h 2542713"/>
                <a:gd name="connsiteX8" fmla="*/ 50794 w 4379594"/>
                <a:gd name="connsiteY8" fmla="*/ 38100 h 2542713"/>
                <a:gd name="connsiteX0" fmla="*/ 107944 w 4436744"/>
                <a:gd name="connsiteY0" fmla="*/ 38100 h 2542713"/>
                <a:gd name="connsiteX1" fmla="*/ 4084055 w 4436744"/>
                <a:gd name="connsiteY1" fmla="*/ 0 h 2542713"/>
                <a:gd name="connsiteX2" fmla="*/ 4436744 w 4436744"/>
                <a:gd name="connsiteY2" fmla="*/ 371739 h 2542713"/>
                <a:gd name="connsiteX3" fmla="*/ 4436744 w 4436744"/>
                <a:gd name="connsiteY3" fmla="*/ 249191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onnsiteX0" fmla="*/ 107944 w 4436744"/>
                <a:gd name="connsiteY0" fmla="*/ 38100 h 2542713"/>
                <a:gd name="connsiteX1" fmla="*/ 4084055 w 4436744"/>
                <a:gd name="connsiteY1" fmla="*/ 0 h 2542713"/>
                <a:gd name="connsiteX2" fmla="*/ 4436744 w 4436744"/>
                <a:gd name="connsiteY2" fmla="*/ 371739 h 2542713"/>
                <a:gd name="connsiteX3" fmla="*/ 4417694 w 4436744"/>
                <a:gd name="connsiteY3" fmla="*/ 243476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onnsiteX0" fmla="*/ 107944 w 4436744"/>
                <a:gd name="connsiteY0" fmla="*/ 38100 h 2542713"/>
                <a:gd name="connsiteX1" fmla="*/ 4084055 w 4436744"/>
                <a:gd name="connsiteY1" fmla="*/ 0 h 2542713"/>
                <a:gd name="connsiteX2" fmla="*/ 4436744 w 4436744"/>
                <a:gd name="connsiteY2" fmla="*/ 155827 h 2542713"/>
                <a:gd name="connsiteX3" fmla="*/ 4417694 w 4436744"/>
                <a:gd name="connsiteY3" fmla="*/ 243476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sX0" fmla="*/ 107944 w 4436744"/>
                <a:gd name="csY0" fmla="*/ 38100 h 2542713"/>
                <a:gd name="csX1" fmla="*/ 4084055 w 4436744"/>
                <a:gd name="csY1" fmla="*/ 0 h 2542713"/>
                <a:gd name="csX2" fmla="*/ 4436744 w 4436744"/>
                <a:gd name="csY2" fmla="*/ 155827 h 2542713"/>
                <a:gd name="csX3" fmla="*/ 4417694 w 4436744"/>
                <a:gd name="csY3" fmla="*/ 2434769 h 2542713"/>
                <a:gd name="csX4" fmla="*/ 4385950 w 4436744"/>
                <a:gd name="csY4" fmla="*/ 2542713 h 2542713"/>
                <a:gd name="csX5" fmla="*/ 484887 w 4436744"/>
                <a:gd name="csY5" fmla="*/ 2542713 h 2542713"/>
                <a:gd name="csX6" fmla="*/ 0 w 4436744"/>
                <a:gd name="csY6" fmla="*/ 2240824 h 2542713"/>
                <a:gd name="csX7" fmla="*/ 57150 w 4436744"/>
                <a:gd name="csY7" fmla="*/ 88894 h 2542713"/>
                <a:gd name="csX8" fmla="*/ 107944 w 4436744"/>
                <a:gd name="csY8" fmla="*/ 38100 h 2542713"/>
                <a:gd name="csX0" fmla="*/ 68736 w 4397536"/>
                <a:gd name="csY0" fmla="*/ 38100 h 2542713"/>
                <a:gd name="csX1" fmla="*/ 4044847 w 4397536"/>
                <a:gd name="csY1" fmla="*/ 0 h 2542713"/>
                <a:gd name="csX2" fmla="*/ 4397536 w 4397536"/>
                <a:gd name="csY2" fmla="*/ 155827 h 2542713"/>
                <a:gd name="csX3" fmla="*/ 4378486 w 4397536"/>
                <a:gd name="csY3" fmla="*/ 2434769 h 2542713"/>
                <a:gd name="csX4" fmla="*/ 4346742 w 4397536"/>
                <a:gd name="csY4" fmla="*/ 2542713 h 2542713"/>
                <a:gd name="csX5" fmla="*/ 445679 w 4397536"/>
                <a:gd name="csY5" fmla="*/ 2542713 h 2542713"/>
                <a:gd name="csX6" fmla="*/ 0 w 4397536"/>
                <a:gd name="csY6" fmla="*/ 2224700 h 2542713"/>
                <a:gd name="csX7" fmla="*/ 17942 w 4397536"/>
                <a:gd name="csY7" fmla="*/ 88894 h 2542713"/>
                <a:gd name="csX8" fmla="*/ 68736 w 4397536"/>
                <a:gd name="csY8" fmla="*/ 38100 h 25427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397536" h="2542713" extrusionOk="0">
                  <a:moveTo>
                    <a:pt x="68736" y="38100"/>
                  </a:moveTo>
                  <a:lnTo>
                    <a:pt x="4044847" y="0"/>
                  </a:lnTo>
                  <a:lnTo>
                    <a:pt x="4397536" y="155827"/>
                  </a:lnTo>
                  <a:lnTo>
                    <a:pt x="4378486" y="2434769"/>
                  </a:lnTo>
                  <a:lnTo>
                    <a:pt x="4346742" y="2542713"/>
                  </a:lnTo>
                  <a:lnTo>
                    <a:pt x="445679" y="2542713"/>
                  </a:lnTo>
                  <a:lnTo>
                    <a:pt x="0" y="2224700"/>
                  </a:lnTo>
                  <a:lnTo>
                    <a:pt x="17942" y="88894"/>
                  </a:lnTo>
                  <a:lnTo>
                    <a:pt x="68736" y="38100"/>
                  </a:lnTo>
                  <a:close/>
                </a:path>
              </a:pathLst>
            </a:custGeom>
            <a:solidFill>
              <a:schemeClr val="bg1"/>
            </a:solidFill>
            <a:ln w="603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86763991" name="Inhaltsplatzhalter 2"/>
            <p:cNvSpPr txBox="1"/>
            <p:nvPr/>
          </p:nvSpPr>
          <p:spPr bwMode="auto">
            <a:xfrm>
              <a:off x="349612" y="245472"/>
              <a:ext cx="5012453" cy="4919876"/>
            </a:xfrm>
            <a:prstGeom prst="rect">
              <a:avLst/>
            </a:prstGeom>
            <a:grpFill/>
          </p:spPr>
          <p:txBody>
            <a:bodyPr>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l" defTabSz="914400">
                <a:lnSpc>
                  <a:spcPct val="110000"/>
                </a:lnSpc>
                <a:buFont typeface="Arial"/>
                <a:buNone/>
                <a:defRPr/>
              </a:pPr>
              <a:r>
                <a:rPr lang="en-US" sz="2000" b="0" i="0" u="none" strike="noStrike" cap="none" spc="0">
                  <a:solidFill>
                    <a:srgbClr val="0E2338"/>
                  </a:solidFill>
                  <a:latin typeface="Open Sans Light"/>
                  <a:ea typeface="Open Sans Light"/>
                  <a:cs typeface="Open Sans Light"/>
                </a:rPr>
                <a:t>Hotspot Earth builds on a framework for climate engagement through games by Ouariachi et al. </a:t>
              </a:r>
              <a:endParaRPr lang="en-US" sz="2000" b="0" i="0" u="none" strike="noStrike" cap="none" spc="0">
                <a:solidFill>
                  <a:srgbClr val="0E2338"/>
                </a:solidFill>
                <a:latin typeface="Times New Roman"/>
                <a:cs typeface="Times New Roman"/>
              </a:endParaRPr>
            </a:p>
            <a:p>
              <a:pPr marL="0" indent="0" algn="l" defTabSz="914400">
                <a:lnSpc>
                  <a:spcPct val="110000"/>
                </a:lnSpc>
                <a:buFont typeface="Arial"/>
                <a:buNone/>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Effectively engaging players requires not just </a:t>
              </a:r>
              <a:r>
                <a:rPr lang="en-US" sz="2000" b="1" i="0" u="none" strike="noStrike" cap="none" spc="0">
                  <a:solidFill>
                    <a:srgbClr val="0E2338"/>
                  </a:solidFill>
                  <a:latin typeface="Open Sans Light"/>
                  <a:ea typeface="Open Sans Light"/>
                  <a:cs typeface="Open Sans Light"/>
                </a:rPr>
                <a:t>knowledge </a:t>
              </a:r>
              <a:r>
                <a:rPr lang="en-US" sz="2000" b="0" i="0" u="none" strike="noStrike" cap="none" spc="0">
                  <a:solidFill>
                    <a:srgbClr val="0E2338"/>
                  </a:solidFill>
                  <a:latin typeface="Open Sans Light"/>
                  <a:ea typeface="Open Sans Light"/>
                  <a:cs typeface="Open Sans Light"/>
                </a:rPr>
                <a:t>sharing (cognitive engagement) but </a:t>
              </a:r>
              <a:r>
                <a:rPr lang="en-US" sz="2000" b="1" i="0" u="none" strike="noStrike" cap="none" spc="0">
                  <a:solidFill>
                    <a:srgbClr val="0E2338"/>
                  </a:solidFill>
                  <a:latin typeface="Open Sans Light"/>
                  <a:ea typeface="Open Sans Light"/>
                  <a:cs typeface="Open Sans Light"/>
                </a:rPr>
                <a:t>emotional </a:t>
              </a:r>
              <a:r>
                <a:rPr lang="en-US" sz="2000" b="0" i="0" u="none" strike="noStrike" cap="none" spc="0">
                  <a:solidFill>
                    <a:srgbClr val="0E2338"/>
                  </a:solidFill>
                  <a:latin typeface="Open Sans Light"/>
                  <a:ea typeface="Open Sans Light"/>
                  <a:cs typeface="Open Sans Light"/>
                </a:rPr>
                <a:t>and </a:t>
              </a:r>
              <a:r>
                <a:rPr lang="en-US" sz="2000" b="1" i="0" u="none" strike="noStrike" cap="none" spc="0">
                  <a:solidFill>
                    <a:srgbClr val="0E2338"/>
                  </a:solidFill>
                  <a:latin typeface="Open Sans Light"/>
                  <a:ea typeface="Open Sans Light"/>
                  <a:cs typeface="Open Sans Light"/>
                </a:rPr>
                <a:t>behavioral </a:t>
              </a:r>
              <a:r>
                <a:rPr lang="en-US" sz="2000" b="0" i="0" u="none" strike="noStrike" cap="none" spc="0">
                  <a:solidFill>
                    <a:srgbClr val="0E2338"/>
                  </a:solidFill>
                  <a:latin typeface="Open Sans Light"/>
                  <a:ea typeface="Open Sans Light"/>
                  <a:cs typeface="Open Sans Light"/>
                </a:rPr>
                <a:t>engagement as well. </a:t>
              </a:r>
              <a:endParaRPr lang="en-US" sz="2000" b="0" i="0" u="none" strike="noStrike" cap="none" spc="0">
                <a:solidFill>
                  <a:srgbClr val="0E2338"/>
                </a:solidFill>
                <a:latin typeface="Times New Roman"/>
                <a:cs typeface="Times New Roman"/>
              </a:endParaRPr>
            </a:p>
            <a:p>
              <a:pPr marL="0" indent="0" algn="l" defTabSz="914400">
                <a:lnSpc>
                  <a:spcPct val="110000"/>
                </a:lnSpc>
                <a:buFont typeface="Arial"/>
                <a:buNone/>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They proposed 15 game attributes that support engagement through one or multiple categories.</a:t>
              </a:r>
              <a:endParaRPr lang="en-US" sz="2000" b="0" i="0" u="none" strike="noStrike" cap="none" spc="0">
                <a:solidFill>
                  <a:srgbClr val="0E2338"/>
                </a:solidFill>
                <a:latin typeface="Times New Roman"/>
                <a:cs typeface="Times New Roman"/>
              </a:endParaRPr>
            </a:p>
            <a:p>
              <a:pPr marL="0" indent="0" algn="l" defTabSz="914400">
                <a:lnSpc>
                  <a:spcPct val="110000"/>
                </a:lnSpc>
                <a:buFont typeface="Arial"/>
                <a:buNone/>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Hotspot Earth aims to showcase all of the attributes in some form.</a:t>
              </a:r>
              <a:endParaRPr lang="en-GB" sz="2000" b="0" i="0" u="none" strike="noStrike" cap="none" spc="0">
                <a:solidFill>
                  <a:srgbClr val="0E2338"/>
                </a:solidFill>
                <a:latin typeface="Times New Roman"/>
                <a:cs typeface="Times New Roman"/>
              </a:endParaRPr>
            </a:p>
          </p:txBody>
        </p:sp>
      </p:grpSp>
      <p:grpSp>
        <p:nvGrpSpPr>
          <p:cNvPr id="2133870183" name="Group 2133870182"/>
          <p:cNvGrpSpPr/>
          <p:nvPr/>
        </p:nvGrpSpPr>
        <p:grpSpPr bwMode="auto">
          <a:xfrm>
            <a:off x="6032475" y="585134"/>
            <a:ext cx="9575845" cy="10120962"/>
            <a:chOff x="0" y="0"/>
            <a:chExt cx="9575845" cy="10120962"/>
          </a:xfrm>
        </p:grpSpPr>
        <p:sp>
          <p:nvSpPr>
            <p:cNvPr id="1975759357" name="Textfeld 7"/>
            <p:cNvSpPr txBox="1"/>
            <p:nvPr/>
          </p:nvSpPr>
          <p:spPr bwMode="auto">
            <a:xfrm>
              <a:off x="5858258" y="6038437"/>
              <a:ext cx="1768181" cy="335639"/>
            </a:xfrm>
            <a:prstGeom prst="rect">
              <a:avLst/>
            </a:prstGeom>
            <a:noFill/>
          </p:spPr>
          <p:txBody>
            <a:bodyPr wrap="square" rtlCol="0">
              <a:spAutoFit/>
            </a:bodyPr>
            <a:lstStyle/>
            <a:p>
              <a:pPr algn="ctr">
                <a:defRPr/>
              </a:pPr>
              <a:r>
                <a:rPr lang="en-US" sz="1600" b="0">
                  <a:solidFill>
                    <a:schemeClr val="tx1"/>
                  </a:solidFill>
                  <a:latin typeface="Open Sans Light"/>
                  <a:ea typeface="Open Sans Light"/>
                  <a:cs typeface="Open Sans Light"/>
                </a:rPr>
                <a:t>Social</a:t>
              </a:r>
              <a:endParaRPr sz="1600" b="0">
                <a:solidFill>
                  <a:schemeClr val="tx1"/>
                </a:solidFill>
                <a:latin typeface="Open Sans Light"/>
                <a:cs typeface="Open Sans Light"/>
              </a:endParaRPr>
            </a:p>
          </p:txBody>
        </p:sp>
        <p:sp>
          <p:nvSpPr>
            <p:cNvPr id="1169959935" name="Textfeld 12"/>
            <p:cNvSpPr txBox="1"/>
            <p:nvPr/>
          </p:nvSpPr>
          <p:spPr bwMode="auto">
            <a:xfrm>
              <a:off x="5556268" y="5625852"/>
              <a:ext cx="2371800" cy="396599"/>
            </a:xfrm>
            <a:prstGeom prst="rect">
              <a:avLst/>
            </a:prstGeom>
            <a:noFill/>
          </p:spPr>
          <p:txBody>
            <a:bodyPr wrap="square" rtlCol="0">
              <a:spAutoFit/>
            </a:bodyPr>
            <a:lstStyle/>
            <a:p>
              <a:pPr algn="ctr">
                <a:defRPr/>
              </a:pPr>
              <a:r>
                <a:rPr lang="de-DE" sz="2000" b="1">
                  <a:solidFill>
                    <a:schemeClr val="tx1"/>
                  </a:solidFill>
                  <a:latin typeface="Open Sans Semibold"/>
                  <a:ea typeface="Open Sans Semibold"/>
                  <a:cs typeface="Open Sans Semibold"/>
                </a:rPr>
                <a:t>BEHAVIORAL</a:t>
              </a:r>
              <a:endParaRPr sz="2000" b="1">
                <a:solidFill>
                  <a:schemeClr val="tx1"/>
                </a:solidFill>
                <a:latin typeface="Open Sans Semibold"/>
                <a:cs typeface="Open Sans Semibold"/>
              </a:endParaRPr>
            </a:p>
          </p:txBody>
        </p:sp>
        <p:sp>
          <p:nvSpPr>
            <p:cNvPr id="892635899" name="Ellipse 10"/>
            <p:cNvSpPr/>
            <p:nvPr/>
          </p:nvSpPr>
          <p:spPr bwMode="auto">
            <a:xfrm>
              <a:off x="3902850" y="3673571"/>
              <a:ext cx="3857866" cy="3857866"/>
            </a:xfrm>
            <a:prstGeom prst="ellipse">
              <a:avLst/>
            </a:prstGeom>
            <a:noFill/>
            <a:ln w="38100" cap="flat" cmpd="sng" algn="ctr">
              <a:solidFill>
                <a:srgbClr val="F29199"/>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1100">
                <a:solidFill>
                  <a:schemeClr val="tx1"/>
                </a:solidFill>
                <a:latin typeface="Open Sans Light"/>
                <a:cs typeface="Open Sans Light"/>
              </a:endParaRPr>
            </a:p>
          </p:txBody>
        </p:sp>
        <p:sp>
          <p:nvSpPr>
            <p:cNvPr id="833118838" name="Textfeld 8"/>
            <p:cNvSpPr txBox="1"/>
            <p:nvPr/>
          </p:nvSpPr>
          <p:spPr bwMode="auto">
            <a:xfrm>
              <a:off x="2111715" y="6038437"/>
              <a:ext cx="1768181" cy="335639"/>
            </a:xfrm>
            <a:prstGeom prst="rect">
              <a:avLst/>
            </a:prstGeom>
            <a:noFill/>
          </p:spPr>
          <p:txBody>
            <a:bodyPr wrap="square" rtlCol="0">
              <a:spAutoFit/>
            </a:bodyPr>
            <a:lstStyle/>
            <a:p>
              <a:pPr algn="ctr">
                <a:defRPr/>
              </a:pPr>
              <a:r>
                <a:rPr lang="en-US" sz="1600" b="0">
                  <a:solidFill>
                    <a:schemeClr val="tx1"/>
                  </a:solidFill>
                  <a:latin typeface="Open Sans Light"/>
                  <a:ea typeface="Open Sans Light"/>
                  <a:cs typeface="Open Sans Light"/>
                </a:rPr>
                <a:t>Identity-driven</a:t>
              </a:r>
              <a:endParaRPr sz="1600" b="0">
                <a:solidFill>
                  <a:schemeClr val="tx1"/>
                </a:solidFill>
                <a:latin typeface="Open Sans Light"/>
                <a:cs typeface="Open Sans Light"/>
              </a:endParaRPr>
            </a:p>
          </p:txBody>
        </p:sp>
        <p:sp>
          <p:nvSpPr>
            <p:cNvPr id="870261249" name="Textfeld 11"/>
            <p:cNvSpPr txBox="1"/>
            <p:nvPr/>
          </p:nvSpPr>
          <p:spPr bwMode="auto">
            <a:xfrm>
              <a:off x="1809724" y="5625852"/>
              <a:ext cx="2371800" cy="396599"/>
            </a:xfrm>
            <a:prstGeom prst="rect">
              <a:avLst/>
            </a:prstGeom>
            <a:noFill/>
          </p:spPr>
          <p:txBody>
            <a:bodyPr wrap="square" rtlCol="0">
              <a:spAutoFit/>
            </a:bodyPr>
            <a:lstStyle/>
            <a:p>
              <a:pPr algn="ctr">
                <a:defRPr/>
              </a:pPr>
              <a:r>
                <a:rPr lang="de-DE" sz="2000" b="1">
                  <a:solidFill>
                    <a:schemeClr val="tx1"/>
                  </a:solidFill>
                  <a:latin typeface="Open Sans Semibold"/>
                  <a:ea typeface="Open Sans Semibold"/>
                  <a:cs typeface="Open Sans Semibold"/>
                </a:rPr>
                <a:t>EMOTIONAL</a:t>
              </a:r>
              <a:endParaRPr sz="2000" b="1">
                <a:solidFill>
                  <a:schemeClr val="tx1"/>
                </a:solidFill>
                <a:latin typeface="Open Sans Semibold"/>
                <a:cs typeface="Open Sans Semibold"/>
              </a:endParaRPr>
            </a:p>
          </p:txBody>
        </p:sp>
        <p:sp>
          <p:nvSpPr>
            <p:cNvPr id="1741376394" name="Textfeld 14"/>
            <p:cNvSpPr txBox="1"/>
            <p:nvPr/>
          </p:nvSpPr>
          <p:spPr bwMode="auto">
            <a:xfrm>
              <a:off x="3973779" y="5940294"/>
              <a:ext cx="1778928" cy="823320"/>
            </a:xfrm>
            <a:prstGeom prst="rect">
              <a:avLst/>
            </a:prstGeom>
            <a:noFill/>
          </p:spPr>
          <p:txBody>
            <a:bodyPr wrap="square" rtlCol="0">
              <a:spAutoFit/>
            </a:bodyPr>
            <a:lstStyle/>
            <a:p>
              <a:pPr algn="ctr">
                <a:defRPr/>
              </a:pPr>
              <a:r>
                <a:rPr lang="en-US" sz="1600" b="0">
                  <a:solidFill>
                    <a:schemeClr val="tx1"/>
                  </a:solidFill>
                  <a:latin typeface="Open Sans Light"/>
                  <a:ea typeface="Open Sans Light"/>
                  <a:cs typeface="Open Sans Light"/>
                </a:rPr>
                <a:t>Reward-driven</a:t>
              </a:r>
              <a:endParaRPr sz="1600" b="0">
                <a:solidFill>
                  <a:schemeClr val="tx1"/>
                </a:solidFill>
                <a:latin typeface="Open Sans Light"/>
                <a:cs typeface="Open Sans Light"/>
              </a:endParaRPr>
            </a:p>
            <a:p>
              <a:pPr algn="ctr">
                <a:defRPr/>
              </a:pPr>
              <a:r>
                <a:rPr lang="en-US" sz="1600" b="0">
                  <a:solidFill>
                    <a:schemeClr val="tx1"/>
                  </a:solidFill>
                  <a:latin typeface="Open Sans Light"/>
                  <a:ea typeface="Open Sans Light"/>
                  <a:cs typeface="Open Sans Light"/>
                </a:rPr>
                <a:t>Efficacy-enhancing</a:t>
              </a:r>
              <a:endParaRPr sz="1600" b="0">
                <a:solidFill>
                  <a:schemeClr val="tx1"/>
                </a:solidFill>
                <a:latin typeface="Open Sans Light"/>
                <a:cs typeface="Open Sans Light"/>
              </a:endParaRPr>
            </a:p>
          </p:txBody>
        </p:sp>
        <p:sp>
          <p:nvSpPr>
            <p:cNvPr id="1190538944" name="Ellipse 9"/>
            <p:cNvSpPr/>
            <p:nvPr/>
          </p:nvSpPr>
          <p:spPr bwMode="auto">
            <a:xfrm>
              <a:off x="1959391" y="3673571"/>
              <a:ext cx="3857866" cy="3857866"/>
            </a:xfrm>
            <a:prstGeom prst="ellipse">
              <a:avLst/>
            </a:prstGeom>
            <a:noFill/>
            <a:ln w="38100" cap="flat" cmpd="sng" algn="ctr">
              <a:solidFill>
                <a:srgbClr val="FF7C8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1100">
                <a:solidFill>
                  <a:schemeClr val="tx1"/>
                </a:solidFill>
                <a:latin typeface="Open Sans Light"/>
                <a:cs typeface="Open Sans Light"/>
              </a:endParaRPr>
            </a:p>
          </p:txBody>
        </p:sp>
        <p:sp>
          <p:nvSpPr>
            <p:cNvPr id="707700782" name="Textfeld 3"/>
            <p:cNvSpPr txBox="1"/>
            <p:nvPr/>
          </p:nvSpPr>
          <p:spPr bwMode="auto">
            <a:xfrm>
              <a:off x="3379835" y="2496082"/>
              <a:ext cx="2966456" cy="396599"/>
            </a:xfrm>
            <a:prstGeom prst="rect">
              <a:avLst/>
            </a:prstGeom>
            <a:noFill/>
          </p:spPr>
          <p:txBody>
            <a:bodyPr wrap="square" rtlCol="0">
              <a:spAutoFit/>
            </a:bodyPr>
            <a:lstStyle/>
            <a:p>
              <a:pPr algn="ctr">
                <a:defRPr/>
              </a:pPr>
              <a:r>
                <a:rPr lang="de-DE" sz="2000" b="1">
                  <a:solidFill>
                    <a:schemeClr val="tx1"/>
                  </a:solidFill>
                  <a:latin typeface="Open Sans Semibold"/>
                  <a:ea typeface="Open Sans Semibold"/>
                  <a:cs typeface="Open Sans Semibold"/>
                </a:rPr>
                <a:t>COGNITIVE</a:t>
              </a:r>
              <a:endParaRPr sz="2000" b="1">
                <a:solidFill>
                  <a:schemeClr val="tx1"/>
                </a:solidFill>
                <a:latin typeface="Open Sans Light"/>
                <a:cs typeface="Open Sans Light"/>
              </a:endParaRPr>
            </a:p>
          </p:txBody>
        </p:sp>
        <p:sp>
          <p:nvSpPr>
            <p:cNvPr id="564956704" name="Textfeld 4"/>
            <p:cNvSpPr txBox="1"/>
            <p:nvPr/>
          </p:nvSpPr>
          <p:spPr bwMode="auto">
            <a:xfrm>
              <a:off x="3379835" y="2909488"/>
              <a:ext cx="2966816" cy="579479"/>
            </a:xfrm>
            <a:prstGeom prst="rect">
              <a:avLst/>
            </a:prstGeom>
            <a:noFill/>
          </p:spPr>
          <p:txBody>
            <a:bodyPr wrap="square" rtlCol="0">
              <a:spAutoFit/>
            </a:bodyPr>
            <a:lstStyle/>
            <a:p>
              <a:pPr algn="ctr">
                <a:defRPr/>
              </a:pPr>
              <a:r>
                <a:rPr lang="en-US" sz="1600" b="0">
                  <a:solidFill>
                    <a:schemeClr val="tx1"/>
                  </a:solidFill>
                  <a:latin typeface="Open Sans Light"/>
                  <a:ea typeface="Open Sans Light"/>
                  <a:cs typeface="Open Sans Light"/>
                </a:rPr>
                <a:t>Credible</a:t>
              </a:r>
              <a:endParaRPr sz="1600" b="0">
                <a:solidFill>
                  <a:schemeClr val="tx1"/>
                </a:solidFill>
                <a:latin typeface="Open Sans Light"/>
                <a:cs typeface="Open Sans Light"/>
              </a:endParaRPr>
            </a:p>
            <a:p>
              <a:pPr algn="ctr">
                <a:defRPr/>
              </a:pPr>
              <a:r>
                <a:rPr lang="en-US" sz="1600" b="0">
                  <a:solidFill>
                    <a:schemeClr val="tx1"/>
                  </a:solidFill>
                  <a:latin typeface="Open Sans Light"/>
                  <a:ea typeface="Open Sans Light"/>
                  <a:cs typeface="Open Sans Light"/>
                </a:rPr>
                <a:t>Experiential learning</a:t>
              </a:r>
              <a:endParaRPr sz="1600" b="0">
                <a:solidFill>
                  <a:schemeClr val="tx1"/>
                </a:solidFill>
                <a:latin typeface="Open Sans Light"/>
                <a:cs typeface="Open Sans Light"/>
              </a:endParaRPr>
            </a:p>
          </p:txBody>
        </p:sp>
        <p:sp>
          <p:nvSpPr>
            <p:cNvPr id="1031887018" name="Textfeld 5"/>
            <p:cNvSpPr txBox="1"/>
            <p:nvPr/>
          </p:nvSpPr>
          <p:spPr bwMode="auto">
            <a:xfrm>
              <a:off x="2775641" y="3923172"/>
              <a:ext cx="1768181" cy="579479"/>
            </a:xfrm>
            <a:prstGeom prst="rect">
              <a:avLst/>
            </a:prstGeom>
            <a:noFill/>
          </p:spPr>
          <p:txBody>
            <a:bodyPr wrap="square" rtlCol="0">
              <a:spAutoFit/>
            </a:bodyPr>
            <a:lstStyle/>
            <a:p>
              <a:pPr algn="ctr">
                <a:defRPr/>
              </a:pPr>
              <a:r>
                <a:rPr lang="en-US" sz="1600" b="0">
                  <a:solidFill>
                    <a:schemeClr val="tx1"/>
                  </a:solidFill>
                  <a:latin typeface="Open Sans Light"/>
                  <a:ea typeface="Open Sans Light"/>
                  <a:cs typeface="Open Sans Light"/>
                </a:rPr>
                <a:t>Concrete</a:t>
              </a:r>
              <a:endParaRPr sz="1600" b="0">
                <a:solidFill>
                  <a:schemeClr val="tx1"/>
                </a:solidFill>
                <a:latin typeface="Open Sans Light"/>
                <a:cs typeface="Open Sans Light"/>
              </a:endParaRPr>
            </a:p>
            <a:p>
              <a:pPr algn="ctr">
                <a:defRPr/>
              </a:pPr>
              <a:r>
                <a:rPr lang="en-US" sz="1600" b="0">
                  <a:solidFill>
                    <a:schemeClr val="tx1"/>
                  </a:solidFill>
                  <a:latin typeface="Open Sans Light"/>
                  <a:ea typeface="Open Sans Light"/>
                  <a:cs typeface="Open Sans Light"/>
                </a:rPr>
                <a:t>Challenging</a:t>
              </a:r>
              <a:endParaRPr sz="1600" b="0">
                <a:solidFill>
                  <a:schemeClr val="tx1"/>
                </a:solidFill>
                <a:latin typeface="Open Sans Light"/>
                <a:cs typeface="Open Sans Light"/>
              </a:endParaRPr>
            </a:p>
          </p:txBody>
        </p:sp>
        <p:sp>
          <p:nvSpPr>
            <p:cNvPr id="2139286624" name="Textfeld 6"/>
            <p:cNvSpPr txBox="1"/>
            <p:nvPr/>
          </p:nvSpPr>
          <p:spPr bwMode="auto">
            <a:xfrm>
              <a:off x="5131831" y="3923172"/>
              <a:ext cx="1768181" cy="579479"/>
            </a:xfrm>
            <a:prstGeom prst="rect">
              <a:avLst/>
            </a:prstGeom>
            <a:noFill/>
          </p:spPr>
          <p:txBody>
            <a:bodyPr wrap="square" rtlCol="0">
              <a:spAutoFit/>
            </a:bodyPr>
            <a:lstStyle/>
            <a:p>
              <a:pPr algn="ctr">
                <a:defRPr/>
              </a:pPr>
              <a:r>
                <a:rPr lang="en-US" sz="1600" b="0">
                  <a:solidFill>
                    <a:schemeClr val="tx1"/>
                  </a:solidFill>
                  <a:latin typeface="Open Sans Light"/>
                  <a:ea typeface="Open Sans Light"/>
                  <a:cs typeface="Open Sans Light"/>
                </a:rPr>
                <a:t>Leveling-up</a:t>
              </a:r>
              <a:endParaRPr sz="1600" b="0">
                <a:solidFill>
                  <a:schemeClr val="tx1"/>
                </a:solidFill>
                <a:latin typeface="Open Sans Light"/>
                <a:cs typeface="Open Sans Light"/>
              </a:endParaRPr>
            </a:p>
            <a:p>
              <a:pPr algn="ctr">
                <a:defRPr/>
              </a:pPr>
              <a:r>
                <a:rPr lang="en-US" sz="1600" b="0">
                  <a:solidFill>
                    <a:schemeClr val="tx1"/>
                  </a:solidFill>
                  <a:latin typeface="Open Sans Light"/>
                  <a:ea typeface="Open Sans Light"/>
                  <a:cs typeface="Open Sans Light"/>
                </a:rPr>
                <a:t>Fun</a:t>
              </a:r>
              <a:endParaRPr sz="1600" b="0">
                <a:solidFill>
                  <a:schemeClr val="tx1"/>
                </a:solidFill>
                <a:latin typeface="Open Sans Light"/>
                <a:cs typeface="Open Sans Light"/>
              </a:endParaRPr>
            </a:p>
          </p:txBody>
        </p:sp>
        <p:sp>
          <p:nvSpPr>
            <p:cNvPr id="1164322823" name="Ellipse 1"/>
            <p:cNvSpPr/>
            <p:nvPr/>
          </p:nvSpPr>
          <p:spPr bwMode="auto">
            <a:xfrm>
              <a:off x="2931121" y="1955043"/>
              <a:ext cx="3857866" cy="3857866"/>
            </a:xfrm>
            <a:prstGeom prst="ellipse">
              <a:avLst/>
            </a:prstGeom>
            <a:noFill/>
            <a:ln w="38100" cap="flat" cmpd="sng" algn="ctr">
              <a:solidFill>
                <a:srgbClr val="CA667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1100">
                <a:solidFill>
                  <a:schemeClr val="tx1"/>
                </a:solidFill>
                <a:latin typeface="Open Sans Light"/>
                <a:cs typeface="Open Sans Light"/>
              </a:endParaRPr>
            </a:p>
          </p:txBody>
        </p:sp>
        <p:sp>
          <p:nvSpPr>
            <p:cNvPr id="1191845749" name="Textfeld 20"/>
            <p:cNvSpPr txBox="1"/>
            <p:nvPr/>
          </p:nvSpPr>
          <p:spPr bwMode="auto">
            <a:xfrm>
              <a:off x="751272" y="1276008"/>
              <a:ext cx="2158180" cy="688602"/>
            </a:xfrm>
            <a:prstGeom prst="snip2DiagRect">
              <a:avLst>
                <a:gd name="adj1" fmla="val 0"/>
                <a:gd name="adj2" fmla="val 27425"/>
              </a:avLst>
            </a:prstGeom>
            <a:solidFill>
              <a:srgbClr val="CA667E"/>
            </a:solidFill>
            <a:ln>
              <a:noFill/>
            </a:ln>
          </p:spPr>
          <p:txBody>
            <a:bodyPr vertOverflow="overflow" horzOverflow="overflow" vert="horz" wrap="square" lIns="36000" tIns="36000" rIns="36000" bIns="36000" numCol="1" spcCol="0" rtlCol="0" fromWordArt="0" anchor="ctr" anchorCtr="0" forceAA="0" compatLnSpc="0">
              <a:noAutofit/>
            </a:bodyPr>
            <a:lstStyle/>
            <a:p>
              <a:pPr algn="ctr">
                <a:defRPr/>
              </a:pPr>
              <a:r>
                <a:rPr lang="en-US" sz="1800" b="1">
                  <a:solidFill>
                    <a:schemeClr val="tx1"/>
                  </a:solidFill>
                  <a:latin typeface="Open Sans Semibold"/>
                  <a:ea typeface="Open Sans Semibold"/>
                  <a:cs typeface="Open Sans Semibold"/>
                </a:rPr>
                <a:t>Uninformed</a:t>
              </a:r>
              <a:endParaRPr sz="1800" b="1">
                <a:solidFill>
                  <a:schemeClr val="tx1"/>
                </a:solidFill>
                <a:latin typeface="Open Sans Semibold"/>
                <a:cs typeface="Open Sans Semibold"/>
              </a:endParaRPr>
            </a:p>
          </p:txBody>
        </p:sp>
        <p:sp>
          <p:nvSpPr>
            <p:cNvPr id="1467416645" name="Textfeld 23"/>
            <p:cNvSpPr txBox="1"/>
            <p:nvPr/>
          </p:nvSpPr>
          <p:spPr bwMode="auto">
            <a:xfrm>
              <a:off x="6790122" y="1276008"/>
              <a:ext cx="1978504" cy="688602"/>
            </a:xfrm>
            <a:prstGeom prst="snip2DiagRect">
              <a:avLst>
                <a:gd name="adj1" fmla="val 0"/>
                <a:gd name="adj2" fmla="val 27425"/>
              </a:avLst>
            </a:prstGeom>
            <a:solidFill>
              <a:srgbClr val="EBA7AC"/>
            </a:solidFill>
          </p:spPr>
          <p:txBody>
            <a:bodyPr vertOverflow="overflow" horzOverflow="overflow" vert="horz" wrap="square" lIns="36000" tIns="36000" rIns="36000" bIns="36000" numCol="1" spcCol="0" rtlCol="0" fromWordArt="0" anchor="ctr" anchorCtr="0" forceAA="0" compatLnSpc="0">
              <a:noAutofit/>
            </a:bodyPr>
            <a:lstStyle/>
            <a:p>
              <a:pPr algn="ctr">
                <a:defRPr/>
              </a:pPr>
              <a:r>
                <a:rPr lang="en-US" sz="1800" b="1">
                  <a:solidFill>
                    <a:schemeClr val="tx1"/>
                  </a:solidFill>
                  <a:latin typeface="Open Sans Semibold"/>
                  <a:ea typeface="Open Sans Semibold"/>
                  <a:cs typeface="Open Sans Semibold"/>
                </a:rPr>
                <a:t>Active</a:t>
              </a:r>
              <a:endParaRPr sz="1800" b="1">
                <a:solidFill>
                  <a:schemeClr val="tx1"/>
                </a:solidFill>
                <a:latin typeface="Open Sans Semibold"/>
                <a:cs typeface="Open Sans Semibold"/>
              </a:endParaRPr>
            </a:p>
          </p:txBody>
        </p:sp>
        <p:grpSp>
          <p:nvGrpSpPr>
            <p:cNvPr id="1923127362" name="Group 2"/>
            <p:cNvGrpSpPr/>
            <p:nvPr/>
          </p:nvGrpSpPr>
          <p:grpSpPr bwMode="auto">
            <a:xfrm>
              <a:off x="0" y="0"/>
              <a:ext cx="9575845" cy="10120962"/>
              <a:chOff x="0" y="0"/>
              <a:chExt cx="9575845" cy="10120962"/>
            </a:xfrm>
          </p:grpSpPr>
          <p:sp>
            <p:nvSpPr>
              <p:cNvPr id="837960512" name="Freihandform: Form 42"/>
              <p:cNvSpPr/>
              <p:nvPr/>
            </p:nvSpPr>
            <p:spPr bwMode="auto">
              <a:xfrm rot="15859156">
                <a:off x="2161553" y="2364849"/>
                <a:ext cx="6200693" cy="6017209"/>
              </a:xfrm>
              <a:custGeom>
                <a:avLst/>
                <a:gdLst>
                  <a:gd name="connsiteX0" fmla="*/ 368127 w 3824559"/>
                  <a:gd name="connsiteY0" fmla="*/ 0 h 4613643"/>
                  <a:gd name="connsiteX1" fmla="*/ 322407 w 3824559"/>
                  <a:gd name="connsiteY1" fmla="*/ 4096512 h 4613643"/>
                  <a:gd name="connsiteX2" fmla="*/ 3824559 w 3824559"/>
                  <a:gd name="connsiteY2" fmla="*/ 4489704 h 4613643"/>
                  <a:gd name="connsiteX0" fmla="*/ 563284 w 4019716"/>
                  <a:gd name="connsiteY0" fmla="*/ 0 h 4613643"/>
                  <a:gd name="connsiteX1" fmla="*/ 517564 w 4019716"/>
                  <a:gd name="connsiteY1" fmla="*/ 4096512 h 4613643"/>
                  <a:gd name="connsiteX2" fmla="*/ 4019716 w 4019716"/>
                  <a:gd name="connsiteY2" fmla="*/ 4489704 h 4613643"/>
                  <a:gd name="connsiteX0" fmla="*/ 537596 w 3994028"/>
                  <a:gd name="connsiteY0" fmla="*/ 0 h 4613643"/>
                  <a:gd name="connsiteX1" fmla="*/ 491876 w 3994028"/>
                  <a:gd name="connsiteY1" fmla="*/ 4096512 h 4613643"/>
                  <a:gd name="connsiteX2" fmla="*/ 3994028 w 3994028"/>
                  <a:gd name="connsiteY2" fmla="*/ 4489704 h 4613643"/>
                  <a:gd name="connsiteX0" fmla="*/ 575531 w 4031963"/>
                  <a:gd name="connsiteY0" fmla="*/ 0 h 4613643"/>
                  <a:gd name="connsiteX1" fmla="*/ 529811 w 4031963"/>
                  <a:gd name="connsiteY1" fmla="*/ 4096512 h 4613643"/>
                  <a:gd name="connsiteX2" fmla="*/ 4031963 w 4031963"/>
                  <a:gd name="connsiteY2" fmla="*/ 4489704 h 4613643"/>
                  <a:gd name="connsiteX0" fmla="*/ 563305 w 4019737"/>
                  <a:gd name="connsiteY0" fmla="*/ 0 h 4539525"/>
                  <a:gd name="connsiteX1" fmla="*/ 535873 w 4019737"/>
                  <a:gd name="connsiteY1" fmla="*/ 3858768 h 4539525"/>
                  <a:gd name="connsiteX2" fmla="*/ 4019737 w 4019737"/>
                  <a:gd name="connsiteY2" fmla="*/ 4489704 h 4539525"/>
                  <a:gd name="connsiteX0" fmla="*/ 603234 w 4059666"/>
                  <a:gd name="connsiteY0" fmla="*/ 0 h 4539525"/>
                  <a:gd name="connsiteX1" fmla="*/ 575802 w 4059666"/>
                  <a:gd name="connsiteY1" fmla="*/ 3858768 h 4539525"/>
                  <a:gd name="connsiteX2" fmla="*/ 4059666 w 4059666"/>
                  <a:gd name="connsiteY2" fmla="*/ 4489704 h 4539525"/>
                  <a:gd name="connsiteX0" fmla="*/ 603234 w 4059666"/>
                  <a:gd name="connsiteY0" fmla="*/ 0 h 4529822"/>
                  <a:gd name="connsiteX1" fmla="*/ 575802 w 4059666"/>
                  <a:gd name="connsiteY1" fmla="*/ 3858768 h 4529822"/>
                  <a:gd name="connsiteX2" fmla="*/ 4059666 w 4059666"/>
                  <a:gd name="connsiteY2" fmla="*/ 4489704 h 4529822"/>
                  <a:gd name="connsiteX0" fmla="*/ 603234 w 4059666"/>
                  <a:gd name="connsiteY0" fmla="*/ 0 h 4518472"/>
                  <a:gd name="connsiteX1" fmla="*/ 575802 w 4059666"/>
                  <a:gd name="connsiteY1" fmla="*/ 3858768 h 4518472"/>
                  <a:gd name="connsiteX2" fmla="*/ 4059666 w 4059666"/>
                  <a:gd name="connsiteY2" fmla="*/ 4489704 h 4518472"/>
                  <a:gd name="connsiteX0" fmla="*/ 603234 w 3895074"/>
                  <a:gd name="connsiteY0" fmla="*/ 0 h 4422648"/>
                  <a:gd name="connsiteX1" fmla="*/ 575802 w 3895074"/>
                  <a:gd name="connsiteY1" fmla="*/ 3858768 h 4422648"/>
                  <a:gd name="connsiteX2" fmla="*/ 3895074 w 3895074"/>
                  <a:gd name="connsiteY2" fmla="*/ 4370832 h 4422648"/>
                  <a:gd name="connsiteX0" fmla="*/ 464570 w 3975866"/>
                  <a:gd name="connsiteY0" fmla="*/ 0 h 4404360"/>
                  <a:gd name="connsiteX1" fmla="*/ 656594 w 3975866"/>
                  <a:gd name="connsiteY1" fmla="*/ 3840480 h 4404360"/>
                  <a:gd name="connsiteX2" fmla="*/ 3975866 w 3975866"/>
                  <a:gd name="connsiteY2" fmla="*/ 4352544 h 4404360"/>
                  <a:gd name="connsiteX0" fmla="*/ 475401 w 3986697"/>
                  <a:gd name="connsiteY0" fmla="*/ 0 h 4433338"/>
                  <a:gd name="connsiteX1" fmla="*/ 649137 w 3986697"/>
                  <a:gd name="connsiteY1" fmla="*/ 3931920 h 4433338"/>
                  <a:gd name="connsiteX2" fmla="*/ 3986697 w 3986697"/>
                  <a:gd name="connsiteY2" fmla="*/ 4352544 h 4433338"/>
                  <a:gd name="connsiteX0" fmla="*/ 475401 w 3986697"/>
                  <a:gd name="connsiteY0" fmla="*/ 0 h 4515426"/>
                  <a:gd name="connsiteX1" fmla="*/ 649137 w 3986697"/>
                  <a:gd name="connsiteY1" fmla="*/ 3931920 h 4515426"/>
                  <a:gd name="connsiteX2" fmla="*/ 3986697 w 3986697"/>
                  <a:gd name="connsiteY2" fmla="*/ 4352544 h 4515426"/>
                  <a:gd name="connsiteX0" fmla="*/ 475401 w 3986697"/>
                  <a:gd name="connsiteY0" fmla="*/ 0 h 4550328"/>
                  <a:gd name="connsiteX1" fmla="*/ 649137 w 3986697"/>
                  <a:gd name="connsiteY1" fmla="*/ 3931920 h 4550328"/>
                  <a:gd name="connsiteX2" fmla="*/ 3986697 w 3986697"/>
                  <a:gd name="connsiteY2" fmla="*/ 4352544 h 4550328"/>
                  <a:gd name="connsiteX0" fmla="*/ 475401 w 3913545"/>
                  <a:gd name="connsiteY0" fmla="*/ 0 h 4517874"/>
                  <a:gd name="connsiteX1" fmla="*/ 649137 w 3913545"/>
                  <a:gd name="connsiteY1" fmla="*/ 3931920 h 4517874"/>
                  <a:gd name="connsiteX2" fmla="*/ 3913545 w 3913545"/>
                  <a:gd name="connsiteY2" fmla="*/ 4288536 h 4517874"/>
                  <a:gd name="connsiteX0" fmla="*/ 475401 w 3913545"/>
                  <a:gd name="connsiteY0" fmla="*/ 0 h 4531958"/>
                  <a:gd name="connsiteX1" fmla="*/ 649137 w 3913545"/>
                  <a:gd name="connsiteY1" fmla="*/ 3931920 h 4531958"/>
                  <a:gd name="connsiteX2" fmla="*/ 3913545 w 3913545"/>
                  <a:gd name="connsiteY2" fmla="*/ 4288536 h 4531958"/>
                  <a:gd name="connsiteX0" fmla="*/ 456426 w 3894570"/>
                  <a:gd name="connsiteY0" fmla="*/ 0 h 4531958"/>
                  <a:gd name="connsiteX1" fmla="*/ 630162 w 3894570"/>
                  <a:gd name="connsiteY1" fmla="*/ 3931920 h 4531958"/>
                  <a:gd name="connsiteX2" fmla="*/ 3894570 w 3894570"/>
                  <a:gd name="connsiteY2" fmla="*/ 4288536 h 4531958"/>
                  <a:gd name="connsiteX0" fmla="*/ 456426 w 3894570"/>
                  <a:gd name="connsiteY0" fmla="*/ 0 h 4526853"/>
                  <a:gd name="connsiteX1" fmla="*/ 630162 w 3894570"/>
                  <a:gd name="connsiteY1" fmla="*/ 3931920 h 4526853"/>
                  <a:gd name="connsiteX2" fmla="*/ 3894570 w 3894570"/>
                  <a:gd name="connsiteY2" fmla="*/ 4288536 h 4526853"/>
                  <a:gd name="connsiteX0" fmla="*/ 572023 w 4010167"/>
                  <a:gd name="connsiteY0" fmla="*/ 0 h 4387928"/>
                  <a:gd name="connsiteX1" fmla="*/ 561461 w 4010167"/>
                  <a:gd name="connsiteY1" fmla="*/ 3591678 h 4387928"/>
                  <a:gd name="connsiteX2" fmla="*/ 4010167 w 4010167"/>
                  <a:gd name="connsiteY2" fmla="*/ 4288536 h 4387928"/>
                  <a:gd name="connsiteX0" fmla="*/ 572023 w 4010167"/>
                  <a:gd name="connsiteY0" fmla="*/ 0 h 4459634"/>
                  <a:gd name="connsiteX1" fmla="*/ 561461 w 4010167"/>
                  <a:gd name="connsiteY1" fmla="*/ 3591678 h 4459634"/>
                  <a:gd name="connsiteX2" fmla="*/ 4010167 w 4010167"/>
                  <a:gd name="connsiteY2" fmla="*/ 4288536 h 4459634"/>
                  <a:gd name="connsiteX0" fmla="*/ 576729 w 4014873"/>
                  <a:gd name="connsiteY0" fmla="*/ 0 h 4492824"/>
                  <a:gd name="connsiteX1" fmla="*/ 559079 w 4014873"/>
                  <a:gd name="connsiteY1" fmla="*/ 3669651 h 4492824"/>
                  <a:gd name="connsiteX2" fmla="*/ 4014873 w 4014873"/>
                  <a:gd name="connsiteY2" fmla="*/ 4288536 h 4492824"/>
                  <a:gd name="connsiteX0" fmla="*/ 457008 w 3895152"/>
                  <a:gd name="connsiteY0" fmla="*/ 0 h 4492824"/>
                  <a:gd name="connsiteX1" fmla="*/ 439358 w 3895152"/>
                  <a:gd name="connsiteY1" fmla="*/ 3669651 h 4492824"/>
                  <a:gd name="connsiteX2" fmla="*/ 3895152 w 3895152"/>
                  <a:gd name="connsiteY2" fmla="*/ 4288536 h 4492824"/>
                  <a:gd name="connsiteX0" fmla="*/ 469191 w 3907335"/>
                  <a:gd name="connsiteY0" fmla="*/ 0 h 4492824"/>
                  <a:gd name="connsiteX1" fmla="*/ 451541 w 3907335"/>
                  <a:gd name="connsiteY1" fmla="*/ 3669651 h 4492824"/>
                  <a:gd name="connsiteX2" fmla="*/ 3907335 w 3907335"/>
                  <a:gd name="connsiteY2" fmla="*/ 4288536 h 4492824"/>
                  <a:gd name="connsiteX0" fmla="*/ 518174 w 3956318"/>
                  <a:gd name="connsiteY0" fmla="*/ 0 h 4492824"/>
                  <a:gd name="connsiteX1" fmla="*/ 500524 w 3956318"/>
                  <a:gd name="connsiteY1" fmla="*/ 3669651 h 4492824"/>
                  <a:gd name="connsiteX2" fmla="*/ 3956318 w 3956318"/>
                  <a:gd name="connsiteY2" fmla="*/ 4288536 h 4492824"/>
                  <a:gd name="connsiteX0" fmla="*/ 487518 w 3925662"/>
                  <a:gd name="connsiteY0" fmla="*/ 0 h 4492824"/>
                  <a:gd name="connsiteX1" fmla="*/ 469868 w 3925662"/>
                  <a:gd name="connsiteY1" fmla="*/ 3669651 h 4492824"/>
                  <a:gd name="connsiteX2" fmla="*/ 3925662 w 3925662"/>
                  <a:gd name="connsiteY2" fmla="*/ 4288536 h 4492824"/>
                  <a:gd name="connsiteX0" fmla="*/ 475400 w 3913544"/>
                  <a:gd name="connsiteY0" fmla="*/ 0 h 4492824"/>
                  <a:gd name="connsiteX1" fmla="*/ 457750 w 3913544"/>
                  <a:gd name="connsiteY1" fmla="*/ 3669651 h 4492824"/>
                  <a:gd name="connsiteX2" fmla="*/ 3913544 w 3913544"/>
                  <a:gd name="connsiteY2" fmla="*/ 4288536 h 4492824"/>
                  <a:gd name="connsiteX0" fmla="*/ 475400 w 3913544"/>
                  <a:gd name="connsiteY0" fmla="*/ 0 h 4520882"/>
                  <a:gd name="connsiteX1" fmla="*/ 457750 w 3913544"/>
                  <a:gd name="connsiteY1" fmla="*/ 3669651 h 4520882"/>
                  <a:gd name="connsiteX2" fmla="*/ 3913544 w 3913544"/>
                  <a:gd name="connsiteY2" fmla="*/ 4338155 h 4520882"/>
                  <a:gd name="connsiteX0" fmla="*/ 484785 w 3922929"/>
                  <a:gd name="connsiteY0" fmla="*/ 0 h 4539270"/>
                  <a:gd name="connsiteX1" fmla="*/ 452958 w 3922929"/>
                  <a:gd name="connsiteY1" fmla="*/ 3712181 h 4539270"/>
                  <a:gd name="connsiteX2" fmla="*/ 3922929 w 3922929"/>
                  <a:gd name="connsiteY2" fmla="*/ 4338155 h 4539270"/>
                  <a:gd name="connsiteX0" fmla="*/ 484785 w 3922929"/>
                  <a:gd name="connsiteY0" fmla="*/ 0 h 4494703"/>
                  <a:gd name="connsiteX1" fmla="*/ 452958 w 3922929"/>
                  <a:gd name="connsiteY1" fmla="*/ 3712181 h 4494703"/>
                  <a:gd name="connsiteX2" fmla="*/ 3922929 w 3922929"/>
                  <a:gd name="connsiteY2" fmla="*/ 4338155 h 4494703"/>
                  <a:gd name="connsiteX0" fmla="*/ 484785 w 3922929"/>
                  <a:gd name="connsiteY0" fmla="*/ 0 h 4467045"/>
                  <a:gd name="connsiteX1" fmla="*/ 452958 w 3922929"/>
                  <a:gd name="connsiteY1" fmla="*/ 3712181 h 4467045"/>
                  <a:gd name="connsiteX2" fmla="*/ 3922929 w 3922929"/>
                  <a:gd name="connsiteY2" fmla="*/ 4338155 h 4467045"/>
                  <a:gd name="connsiteX0" fmla="*/ 484785 w 3922929"/>
                  <a:gd name="connsiteY0" fmla="*/ 0 h 4490279"/>
                  <a:gd name="connsiteX1" fmla="*/ 452958 w 3922929"/>
                  <a:gd name="connsiteY1" fmla="*/ 3712181 h 4490279"/>
                  <a:gd name="connsiteX2" fmla="*/ 3922929 w 3922929"/>
                  <a:gd name="connsiteY2" fmla="*/ 4338155 h 4490279"/>
                  <a:gd name="connsiteX0" fmla="*/ 510898 w 3949042"/>
                  <a:gd name="connsiteY0" fmla="*/ 0 h 4490279"/>
                  <a:gd name="connsiteX1" fmla="*/ 479071 w 3949042"/>
                  <a:gd name="connsiteY1" fmla="*/ 3712181 h 4490279"/>
                  <a:gd name="connsiteX2" fmla="*/ 3949042 w 3949042"/>
                  <a:gd name="connsiteY2" fmla="*/ 4338155 h 4490279"/>
                  <a:gd name="connsiteX0" fmla="*/ 493572 w 3931716"/>
                  <a:gd name="connsiteY0" fmla="*/ 0 h 4490279"/>
                  <a:gd name="connsiteX1" fmla="*/ 489177 w 3931716"/>
                  <a:gd name="connsiteY1" fmla="*/ 3712181 h 4490279"/>
                  <a:gd name="connsiteX2" fmla="*/ 3931716 w 3931716"/>
                  <a:gd name="connsiteY2" fmla="*/ 4338155 h 4490279"/>
                  <a:gd name="connsiteX0" fmla="*/ 255819 w 4176441"/>
                  <a:gd name="connsiteY0" fmla="*/ 0 h 4002241"/>
                  <a:gd name="connsiteX1" fmla="*/ 733902 w 4176441"/>
                  <a:gd name="connsiteY1" fmla="*/ 3224143 h 4002241"/>
                  <a:gd name="connsiteX2" fmla="*/ 4176441 w 4176441"/>
                  <a:gd name="connsiteY2" fmla="*/ 3850117 h 4002241"/>
                  <a:gd name="connsiteX0" fmla="*/ 254159 w 4174781"/>
                  <a:gd name="connsiteY0" fmla="*/ 0 h 4002241"/>
                  <a:gd name="connsiteX1" fmla="*/ 732242 w 4174781"/>
                  <a:gd name="connsiteY1" fmla="*/ 3224143 h 4002241"/>
                  <a:gd name="connsiteX2" fmla="*/ 4174781 w 4174781"/>
                  <a:gd name="connsiteY2" fmla="*/ 3850117 h 4002241"/>
                  <a:gd name="connsiteX0" fmla="*/ 361174 w 4281796"/>
                  <a:gd name="connsiteY0" fmla="*/ 0 h 4100119"/>
                  <a:gd name="connsiteX1" fmla="*/ 588314 w 4281796"/>
                  <a:gd name="connsiteY1" fmla="*/ 3437416 h 4100119"/>
                  <a:gd name="connsiteX2" fmla="*/ 4281796 w 4281796"/>
                  <a:gd name="connsiteY2" fmla="*/ 3850117 h 4100119"/>
                  <a:gd name="connsiteX0" fmla="*/ 295087 w 4215709"/>
                  <a:gd name="connsiteY0" fmla="*/ 0 h 4100119"/>
                  <a:gd name="connsiteX1" fmla="*/ 522227 w 4215709"/>
                  <a:gd name="connsiteY1" fmla="*/ 3437416 h 4100119"/>
                  <a:gd name="connsiteX2" fmla="*/ 4215709 w 4215709"/>
                  <a:gd name="connsiteY2" fmla="*/ 3850117 h 4100119"/>
                  <a:gd name="connsiteX0" fmla="*/ 310326 w 4230948"/>
                  <a:gd name="connsiteY0" fmla="*/ 0 h 4100119"/>
                  <a:gd name="connsiteX1" fmla="*/ 537466 w 4230948"/>
                  <a:gd name="connsiteY1" fmla="*/ 3437416 h 4100119"/>
                  <a:gd name="connsiteX2" fmla="*/ 4230948 w 4230948"/>
                  <a:gd name="connsiteY2" fmla="*/ 3850117 h 4100119"/>
                  <a:gd name="connsiteX0" fmla="*/ 365194 w 4285816"/>
                  <a:gd name="connsiteY0" fmla="*/ 0 h 4060325"/>
                  <a:gd name="connsiteX1" fmla="*/ 481087 w 4285816"/>
                  <a:gd name="connsiteY1" fmla="*/ 3358282 h 4060325"/>
                  <a:gd name="connsiteX2" fmla="*/ 4285816 w 4285816"/>
                  <a:gd name="connsiteY2" fmla="*/ 3850117 h 4060325"/>
                  <a:gd name="connsiteX0" fmla="*/ 365194 w 4285816"/>
                  <a:gd name="connsiteY0" fmla="*/ 0 h 4167778"/>
                  <a:gd name="connsiteX1" fmla="*/ 481087 w 4285816"/>
                  <a:gd name="connsiteY1" fmla="*/ 3358282 h 4167778"/>
                  <a:gd name="connsiteX2" fmla="*/ 4285816 w 4285816"/>
                  <a:gd name="connsiteY2" fmla="*/ 3850117 h 4167778"/>
                  <a:gd name="connsiteX0" fmla="*/ 365194 w 4285816"/>
                  <a:gd name="connsiteY0" fmla="*/ 0 h 4121129"/>
                  <a:gd name="connsiteX1" fmla="*/ 481087 w 4285816"/>
                  <a:gd name="connsiteY1" fmla="*/ 3358282 h 4121129"/>
                  <a:gd name="connsiteX2" fmla="*/ 4285816 w 4285816"/>
                  <a:gd name="connsiteY2" fmla="*/ 3850117 h 4121129"/>
                  <a:gd name="connsiteX0" fmla="*/ 312100 w 4232722"/>
                  <a:gd name="connsiteY0" fmla="*/ 0 h 4121129"/>
                  <a:gd name="connsiteX1" fmla="*/ 427993 w 4232722"/>
                  <a:gd name="connsiteY1" fmla="*/ 3358282 h 4121129"/>
                  <a:gd name="connsiteX2" fmla="*/ 4232722 w 4232722"/>
                  <a:gd name="connsiteY2" fmla="*/ 3850117 h 4121129"/>
                  <a:gd name="connsiteX0" fmla="*/ 359546 w 4280168"/>
                  <a:gd name="connsiteY0" fmla="*/ 0 h 4121129"/>
                  <a:gd name="connsiteX1" fmla="*/ 475439 w 4280168"/>
                  <a:gd name="connsiteY1" fmla="*/ 3358282 h 4121129"/>
                  <a:gd name="connsiteX2" fmla="*/ 4280168 w 4280168"/>
                  <a:gd name="connsiteY2" fmla="*/ 3850117 h 4121129"/>
                  <a:gd name="connsiteX0" fmla="*/ 370201 w 4290823"/>
                  <a:gd name="connsiteY0" fmla="*/ 0 h 4069274"/>
                  <a:gd name="connsiteX1" fmla="*/ 462450 w 4290823"/>
                  <a:gd name="connsiteY1" fmla="*/ 3253828 h 4069274"/>
                  <a:gd name="connsiteX2" fmla="*/ 4290823 w 4290823"/>
                  <a:gd name="connsiteY2" fmla="*/ 3850117 h 4069274"/>
                  <a:gd name="connsiteX0" fmla="*/ 333235 w 4253857"/>
                  <a:gd name="connsiteY0" fmla="*/ 0 h 4106731"/>
                  <a:gd name="connsiteX1" fmla="*/ 511455 w 4253857"/>
                  <a:gd name="connsiteY1" fmla="*/ 3330447 h 4106731"/>
                  <a:gd name="connsiteX2" fmla="*/ 4253857 w 4253857"/>
                  <a:gd name="connsiteY2" fmla="*/ 3850117 h 4106731"/>
                  <a:gd name="connsiteX0" fmla="*/ 333235 w 4253857"/>
                  <a:gd name="connsiteY0" fmla="*/ 0 h 4145090"/>
                  <a:gd name="connsiteX1" fmla="*/ 511455 w 4253857"/>
                  <a:gd name="connsiteY1" fmla="*/ 3330447 h 4145090"/>
                  <a:gd name="connsiteX2" fmla="*/ 4253857 w 4253857"/>
                  <a:gd name="connsiteY2" fmla="*/ 3850117 h 4145090"/>
                  <a:gd name="connsiteX0" fmla="*/ 333235 w 4253857"/>
                  <a:gd name="connsiteY0" fmla="*/ 0 h 4103568"/>
                  <a:gd name="connsiteX1" fmla="*/ 511455 w 4253857"/>
                  <a:gd name="connsiteY1" fmla="*/ 3330447 h 4103568"/>
                  <a:gd name="connsiteX2" fmla="*/ 4253857 w 4253857"/>
                  <a:gd name="connsiteY2" fmla="*/ 3850117 h 4103568"/>
                  <a:gd name="connsiteX0" fmla="*/ 333235 w 4253857"/>
                  <a:gd name="connsiteY0" fmla="*/ 0 h 4138230"/>
                  <a:gd name="connsiteX1" fmla="*/ 511455 w 4253857"/>
                  <a:gd name="connsiteY1" fmla="*/ 3330447 h 4138230"/>
                  <a:gd name="connsiteX2" fmla="*/ 4253857 w 4253857"/>
                  <a:gd name="connsiteY2" fmla="*/ 3850117 h 4138230"/>
                  <a:gd name="connsiteX0" fmla="*/ 333235 w 4249666"/>
                  <a:gd name="connsiteY0" fmla="*/ 0 h 4160462"/>
                  <a:gd name="connsiteX1" fmla="*/ 511455 w 4249666"/>
                  <a:gd name="connsiteY1" fmla="*/ 3330447 h 4160462"/>
                  <a:gd name="connsiteX2" fmla="*/ 4249666 w 4249666"/>
                  <a:gd name="connsiteY2" fmla="*/ 3892242 h 4160462"/>
                  <a:gd name="connsiteX0" fmla="*/ 333235 w 4246270"/>
                  <a:gd name="connsiteY0" fmla="*/ 0 h 4133467"/>
                  <a:gd name="connsiteX1" fmla="*/ 511455 w 4246270"/>
                  <a:gd name="connsiteY1" fmla="*/ 3330447 h 4133467"/>
                  <a:gd name="connsiteX2" fmla="*/ 4246270 w 4246270"/>
                  <a:gd name="connsiteY2" fmla="*/ 3840853 h 4133467"/>
                  <a:gd name="connsiteX0" fmla="*/ 333235 w 4242918"/>
                  <a:gd name="connsiteY0" fmla="*/ 0 h 4151010"/>
                  <a:gd name="connsiteX1" fmla="*/ 511455 w 4242918"/>
                  <a:gd name="connsiteY1" fmla="*/ 3330447 h 4151010"/>
                  <a:gd name="connsiteX2" fmla="*/ 4242918 w 4242918"/>
                  <a:gd name="connsiteY2" fmla="*/ 3874553 h 4151010"/>
                  <a:gd name="connsiteX0" fmla="*/ 333235 w 4242918"/>
                  <a:gd name="connsiteY0" fmla="*/ 0 h 4143496"/>
                  <a:gd name="connsiteX1" fmla="*/ 511455 w 4242918"/>
                  <a:gd name="connsiteY1" fmla="*/ 3330447 h 4143496"/>
                  <a:gd name="connsiteX2" fmla="*/ 4242918 w 4242918"/>
                  <a:gd name="connsiteY2" fmla="*/ 3874553 h 4143496"/>
                  <a:gd name="connsiteX0" fmla="*/ 333235 w 4242918"/>
                  <a:gd name="connsiteY0" fmla="*/ 0 h 4146417"/>
                  <a:gd name="connsiteX1" fmla="*/ 511455 w 4242918"/>
                  <a:gd name="connsiteY1" fmla="*/ 3330447 h 4146417"/>
                  <a:gd name="connsiteX2" fmla="*/ 4242918 w 4242918"/>
                  <a:gd name="connsiteY2" fmla="*/ 3874553 h 4146417"/>
                  <a:gd name="connsiteX0" fmla="*/ 333235 w 4242918"/>
                  <a:gd name="connsiteY0" fmla="*/ 0 h 4123470"/>
                  <a:gd name="connsiteX1" fmla="*/ 511455 w 4242918"/>
                  <a:gd name="connsiteY1" fmla="*/ 3330447 h 4123470"/>
                  <a:gd name="connsiteX2" fmla="*/ 4242918 w 4242918"/>
                  <a:gd name="connsiteY2" fmla="*/ 3874553 h 4123470"/>
                  <a:gd name="connsiteX0" fmla="*/ 318147 w 4227830"/>
                  <a:gd name="connsiteY0" fmla="*/ 0 h 4101021"/>
                  <a:gd name="connsiteX1" fmla="*/ 535095 w 4227830"/>
                  <a:gd name="connsiteY1" fmla="*/ 3283249 h 4101021"/>
                  <a:gd name="connsiteX2" fmla="*/ 4227830 w 4227830"/>
                  <a:gd name="connsiteY2" fmla="*/ 3874553 h 4101021"/>
                  <a:gd name="connsiteX0" fmla="*/ 341502 w 4251185"/>
                  <a:gd name="connsiteY0" fmla="*/ 0 h 4098319"/>
                  <a:gd name="connsiteX1" fmla="*/ 499476 w 4251185"/>
                  <a:gd name="connsiteY1" fmla="*/ 3277382 h 4098319"/>
                  <a:gd name="connsiteX2" fmla="*/ 4251185 w 4251185"/>
                  <a:gd name="connsiteY2" fmla="*/ 3874553 h 4098319"/>
                  <a:gd name="connsiteX0" fmla="*/ 326265 w 4235948"/>
                  <a:gd name="connsiteY0" fmla="*/ 0 h 4098319"/>
                  <a:gd name="connsiteX1" fmla="*/ 484239 w 4235948"/>
                  <a:gd name="connsiteY1" fmla="*/ 3277382 h 4098319"/>
                  <a:gd name="connsiteX2" fmla="*/ 4235948 w 4235948"/>
                  <a:gd name="connsiteY2" fmla="*/ 3874553 h 4098319"/>
                  <a:gd name="connsiteX0" fmla="*/ 309541 w 4219224"/>
                  <a:gd name="connsiteY0" fmla="*/ 0 h 4092557"/>
                  <a:gd name="connsiteX1" fmla="*/ 511316 w 4219224"/>
                  <a:gd name="connsiteY1" fmla="*/ 3264721 h 4092557"/>
                  <a:gd name="connsiteX2" fmla="*/ 4219224 w 4219224"/>
                  <a:gd name="connsiteY2" fmla="*/ 3874553 h 4092557"/>
                  <a:gd name="connsiteX0" fmla="*/ 309541 w 4223946"/>
                  <a:gd name="connsiteY0" fmla="*/ 0 h 4067165"/>
                  <a:gd name="connsiteX1" fmla="*/ 511316 w 4223946"/>
                  <a:gd name="connsiteY1" fmla="*/ 3264721 h 4067165"/>
                  <a:gd name="connsiteX2" fmla="*/ 4223946 w 4223946"/>
                  <a:gd name="connsiteY2" fmla="*/ 3827079 h 4067165"/>
                  <a:gd name="connsiteX0" fmla="*/ 309541 w 4223946"/>
                  <a:gd name="connsiteY0" fmla="*/ 0 h 4091178"/>
                  <a:gd name="connsiteX1" fmla="*/ 511316 w 4223946"/>
                  <a:gd name="connsiteY1" fmla="*/ 3264721 h 4091178"/>
                  <a:gd name="connsiteX2" fmla="*/ 4223946 w 4223946"/>
                  <a:gd name="connsiteY2" fmla="*/ 3827079 h 4091178"/>
                  <a:gd name="connsiteX0" fmla="*/ 309541 w 4223946"/>
                  <a:gd name="connsiteY0" fmla="*/ 0 h 4098956"/>
                  <a:gd name="connsiteX1" fmla="*/ 511316 w 4223946"/>
                  <a:gd name="connsiteY1" fmla="*/ 3264721 h 4098956"/>
                  <a:gd name="connsiteX2" fmla="*/ 4223946 w 4223946"/>
                  <a:gd name="connsiteY2" fmla="*/ 3827079 h 4098956"/>
                </a:gdLst>
                <a:ahLst/>
                <a:cxnLst>
                  <a:cxn ang="0">
                    <a:pos x="connsiteX0" y="connsiteY0"/>
                  </a:cxn>
                  <a:cxn ang="0">
                    <a:pos x="connsiteX1" y="connsiteY1"/>
                  </a:cxn>
                  <a:cxn ang="0">
                    <a:pos x="connsiteX2" y="connsiteY2"/>
                  </a:cxn>
                </a:cxnLst>
                <a:rect l="l" t="t" r="r" b="b"/>
                <a:pathLst>
                  <a:path w="4223946" h="4098956" extrusionOk="0">
                    <a:moveTo>
                      <a:pt x="309541" y="0"/>
                    </a:moveTo>
                    <a:cubicBezTo>
                      <a:pt x="-212788" y="1280031"/>
                      <a:pt x="-25890" y="2519588"/>
                      <a:pt x="511316" y="3264721"/>
                    </a:cubicBezTo>
                    <a:cubicBezTo>
                      <a:pt x="1431409" y="4482924"/>
                      <a:pt x="3159729" y="4079312"/>
                      <a:pt x="4223946" y="3827079"/>
                    </a:cubicBezTo>
                  </a:path>
                </a:pathLst>
              </a:custGeom>
              <a:ln w="63500" cap="flat" cmpd="sng" algn="ctr">
                <a:solidFill>
                  <a:srgbClr val="FF7C86"/>
                </a:solidFill>
                <a:prstDash val="solid"/>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sp>
            <p:nvSpPr>
              <p:cNvPr id="1589765964" name="Bogen 39"/>
              <p:cNvSpPr/>
              <p:nvPr/>
            </p:nvSpPr>
            <p:spPr bwMode="auto">
              <a:xfrm rot="9943559">
                <a:off x="6338067" y="6152668"/>
                <a:ext cx="2181927" cy="2054186"/>
              </a:xfrm>
              <a:prstGeom prst="arc">
                <a:avLst>
                  <a:gd name="adj1" fmla="val 16200000"/>
                  <a:gd name="adj2" fmla="val 0"/>
                </a:avLst>
              </a:prstGeom>
              <a:ln w="38100" cap="flat" cmpd="sng" algn="ctr">
                <a:solidFill>
                  <a:srgbClr val="F29199"/>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sp>
            <p:nvSpPr>
              <p:cNvPr id="591927032" name="Bogen 28"/>
              <p:cNvSpPr/>
              <p:nvPr/>
            </p:nvSpPr>
            <p:spPr bwMode="auto">
              <a:xfrm rot="9455989" flipH="1">
                <a:off x="3250149" y="2936747"/>
                <a:ext cx="6325696" cy="7184215"/>
              </a:xfrm>
              <a:custGeom>
                <a:avLst/>
                <a:gdLst>
                  <a:gd name="connsiteX0" fmla="*/ 5230822 w 10461644"/>
                  <a:gd name="connsiteY0" fmla="*/ 0 h 9920279"/>
                  <a:gd name="connsiteX1" fmla="*/ 10461644 w 10461644"/>
                  <a:gd name="connsiteY1" fmla="*/ 4960140 h 9920279"/>
                  <a:gd name="connsiteX2" fmla="*/ 5230822 w 10461644"/>
                  <a:gd name="connsiteY2" fmla="*/ 4960140 h 9920279"/>
                  <a:gd name="connsiteX3" fmla="*/ 5230822 w 10461644"/>
                  <a:gd name="connsiteY3" fmla="*/ 0 h 9920279"/>
                  <a:gd name="connsiteX0" fmla="*/ 5230822 w 10461644"/>
                  <a:gd name="connsiteY0" fmla="*/ 0 h 9920279"/>
                  <a:gd name="connsiteX1" fmla="*/ 10461644 w 10461644"/>
                  <a:gd name="connsiteY1" fmla="*/ 4960140 h 9920279"/>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0 w 5230822"/>
                  <a:gd name="connsiteY0" fmla="*/ 0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0 w 5230822"/>
                  <a:gd name="connsiteY0" fmla="*/ 0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1281151 w 5230822"/>
                  <a:gd name="connsiteY0" fmla="*/ 86624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1653820 w 5230822"/>
                  <a:gd name="connsiteY0" fmla="*/ 933265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3177360 w 5230822"/>
                  <a:gd name="connsiteY0" fmla="*/ 1006166 h 4960140"/>
                  <a:gd name="connsiteX1" fmla="*/ 5230822 w 5230822"/>
                  <a:gd name="connsiteY1" fmla="*/ 4960140 h 4960140"/>
                </a:gdLst>
                <a:ahLst/>
                <a:cxnLst>
                  <a:cxn ang="0">
                    <a:pos x="connsiteX0" y="connsiteY0"/>
                  </a:cxn>
                  <a:cxn ang="0">
                    <a:pos x="connsiteX1" y="connsiteY1"/>
                  </a:cxn>
                </a:cxnLst>
                <a:rect l="l" t="t" r="r" b="b"/>
                <a:pathLst>
                  <a:path w="5230822" h="4960140" stroke="0" extrusionOk="0">
                    <a:moveTo>
                      <a:pt x="0" y="0"/>
                    </a:moveTo>
                    <a:cubicBezTo>
                      <a:pt x="2888903" y="0"/>
                      <a:pt x="5230822" y="2220730"/>
                      <a:pt x="5230822" y="4960140"/>
                    </a:cubicBezTo>
                    <a:lnTo>
                      <a:pt x="0" y="4960140"/>
                    </a:lnTo>
                    <a:lnTo>
                      <a:pt x="0" y="0"/>
                    </a:lnTo>
                    <a:close/>
                  </a:path>
                  <a:path w="5230822" h="4960140" fill="none" extrusionOk="0">
                    <a:moveTo>
                      <a:pt x="3177360" y="1006166"/>
                    </a:moveTo>
                    <a:cubicBezTo>
                      <a:pt x="3371407" y="1228126"/>
                      <a:pt x="5230822" y="2220730"/>
                      <a:pt x="5230822" y="4960140"/>
                    </a:cubicBezTo>
                  </a:path>
                </a:pathLst>
              </a:custGeom>
              <a:ln w="152400" cap="flat" cmpd="sng" algn="ctr">
                <a:solidFill>
                  <a:srgbClr val="F29199"/>
                </a:solidFill>
                <a:prstDash val="solid"/>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grpSp>
            <p:nvGrpSpPr>
              <p:cNvPr id="1518408981" name="Group 64"/>
              <p:cNvGrpSpPr/>
              <p:nvPr/>
            </p:nvGrpSpPr>
            <p:grpSpPr bwMode="auto">
              <a:xfrm>
                <a:off x="0" y="0"/>
                <a:ext cx="8908704" cy="8794640"/>
                <a:chOff x="0" y="0"/>
                <a:chExt cx="8908704" cy="8794640"/>
              </a:xfrm>
            </p:grpSpPr>
            <p:sp>
              <p:nvSpPr>
                <p:cNvPr id="840692861" name="Textfeld 22"/>
                <p:cNvSpPr txBox="1"/>
                <p:nvPr/>
              </p:nvSpPr>
              <p:spPr bwMode="auto">
                <a:xfrm>
                  <a:off x="6650046" y="8106039"/>
                  <a:ext cx="2258658" cy="688602"/>
                </a:xfrm>
                <a:prstGeom prst="snip2DiagRect">
                  <a:avLst>
                    <a:gd name="adj1" fmla="val 0"/>
                    <a:gd name="adj2" fmla="val 27425"/>
                  </a:avLst>
                </a:prstGeom>
                <a:solidFill>
                  <a:srgbClr val="F29199"/>
                </a:solidFill>
                <a:ln>
                  <a:noFill/>
                </a:ln>
              </p:spPr>
              <p:txBody>
                <a:bodyPr vertOverflow="overflow" horzOverflow="overflow" vert="horz" wrap="square" lIns="36000" tIns="36000" rIns="36000" bIns="36000" numCol="1" spcCol="0" rtlCol="0" fromWordArt="0" anchor="ctr" anchorCtr="0" forceAA="0" compatLnSpc="0">
                  <a:noAutofit/>
                </a:bodyPr>
                <a:lstStyle/>
                <a:p>
                  <a:pPr algn="ctr">
                    <a:defRPr/>
                  </a:pPr>
                  <a:r>
                    <a:rPr lang="en-US" sz="1800" b="1">
                      <a:solidFill>
                        <a:schemeClr val="tx1"/>
                      </a:solidFill>
                      <a:latin typeface="Open Sans Semibold"/>
                      <a:ea typeface="Open Sans Semibold"/>
                      <a:cs typeface="Open Sans Semibold"/>
                    </a:rPr>
                    <a:t>Informed, caring </a:t>
                  </a:r>
                  <a:br>
                    <a:rPr lang="en-US" sz="1800" b="1">
                      <a:solidFill>
                        <a:schemeClr val="tx1"/>
                      </a:solidFill>
                      <a:latin typeface="Open Sans Semibold"/>
                      <a:ea typeface="Open Sans Semibold"/>
                      <a:cs typeface="Open Sans Semibold"/>
                    </a:rPr>
                  </a:br>
                  <a:r>
                    <a:rPr lang="en-US" sz="1800" b="1">
                      <a:solidFill>
                        <a:schemeClr val="tx1"/>
                      </a:solidFill>
                      <a:latin typeface="Open Sans Semibold"/>
                      <a:ea typeface="Open Sans Semibold"/>
                      <a:cs typeface="Open Sans Semibold"/>
                    </a:rPr>
                    <a:t>but inactive</a:t>
                  </a:r>
                  <a:endParaRPr sz="1800" b="1">
                    <a:solidFill>
                      <a:schemeClr val="tx1"/>
                    </a:solidFill>
                    <a:latin typeface="Open Sans Semibold"/>
                    <a:cs typeface="Open Sans Semibold"/>
                  </a:endParaRPr>
                </a:p>
              </p:txBody>
            </p:sp>
            <p:sp>
              <p:nvSpPr>
                <p:cNvPr id="1999797334" name="Freihandform: Form 41"/>
                <p:cNvSpPr/>
                <p:nvPr/>
              </p:nvSpPr>
              <p:spPr bwMode="auto">
                <a:xfrm>
                  <a:off x="1255427" y="1897580"/>
                  <a:ext cx="5348418" cy="6482688"/>
                </a:xfrm>
                <a:custGeom>
                  <a:avLst/>
                  <a:gdLst>
                    <a:gd name="connsiteX0" fmla="*/ 368127 w 3824559"/>
                    <a:gd name="connsiteY0" fmla="*/ 0 h 4613643"/>
                    <a:gd name="connsiteX1" fmla="*/ 322407 w 3824559"/>
                    <a:gd name="connsiteY1" fmla="*/ 4096512 h 4613643"/>
                    <a:gd name="connsiteX2" fmla="*/ 3824559 w 3824559"/>
                    <a:gd name="connsiteY2" fmla="*/ 4489704 h 4613643"/>
                    <a:gd name="connsiteX0" fmla="*/ 563284 w 4019716"/>
                    <a:gd name="connsiteY0" fmla="*/ 0 h 4613643"/>
                    <a:gd name="connsiteX1" fmla="*/ 517564 w 4019716"/>
                    <a:gd name="connsiteY1" fmla="*/ 4096512 h 4613643"/>
                    <a:gd name="connsiteX2" fmla="*/ 4019716 w 4019716"/>
                    <a:gd name="connsiteY2" fmla="*/ 4489704 h 4613643"/>
                    <a:gd name="connsiteX0" fmla="*/ 537596 w 3994028"/>
                    <a:gd name="connsiteY0" fmla="*/ 0 h 4613643"/>
                    <a:gd name="connsiteX1" fmla="*/ 491876 w 3994028"/>
                    <a:gd name="connsiteY1" fmla="*/ 4096512 h 4613643"/>
                    <a:gd name="connsiteX2" fmla="*/ 3994028 w 3994028"/>
                    <a:gd name="connsiteY2" fmla="*/ 4489704 h 4613643"/>
                    <a:gd name="connsiteX0" fmla="*/ 575531 w 4031963"/>
                    <a:gd name="connsiteY0" fmla="*/ 0 h 4613643"/>
                    <a:gd name="connsiteX1" fmla="*/ 529811 w 4031963"/>
                    <a:gd name="connsiteY1" fmla="*/ 4096512 h 4613643"/>
                    <a:gd name="connsiteX2" fmla="*/ 4031963 w 4031963"/>
                    <a:gd name="connsiteY2" fmla="*/ 4489704 h 4613643"/>
                    <a:gd name="connsiteX0" fmla="*/ 563305 w 4019737"/>
                    <a:gd name="connsiteY0" fmla="*/ 0 h 4539525"/>
                    <a:gd name="connsiteX1" fmla="*/ 535873 w 4019737"/>
                    <a:gd name="connsiteY1" fmla="*/ 3858768 h 4539525"/>
                    <a:gd name="connsiteX2" fmla="*/ 4019737 w 4019737"/>
                    <a:gd name="connsiteY2" fmla="*/ 4489704 h 4539525"/>
                    <a:gd name="connsiteX0" fmla="*/ 603234 w 4059666"/>
                    <a:gd name="connsiteY0" fmla="*/ 0 h 4539525"/>
                    <a:gd name="connsiteX1" fmla="*/ 575802 w 4059666"/>
                    <a:gd name="connsiteY1" fmla="*/ 3858768 h 4539525"/>
                    <a:gd name="connsiteX2" fmla="*/ 4059666 w 4059666"/>
                    <a:gd name="connsiteY2" fmla="*/ 4489704 h 4539525"/>
                    <a:gd name="connsiteX0" fmla="*/ 603234 w 4059666"/>
                    <a:gd name="connsiteY0" fmla="*/ 0 h 4529822"/>
                    <a:gd name="connsiteX1" fmla="*/ 575802 w 4059666"/>
                    <a:gd name="connsiteY1" fmla="*/ 3858768 h 4529822"/>
                    <a:gd name="connsiteX2" fmla="*/ 4059666 w 4059666"/>
                    <a:gd name="connsiteY2" fmla="*/ 4489704 h 4529822"/>
                    <a:gd name="connsiteX0" fmla="*/ 603234 w 4059666"/>
                    <a:gd name="connsiteY0" fmla="*/ 0 h 4518472"/>
                    <a:gd name="connsiteX1" fmla="*/ 575802 w 4059666"/>
                    <a:gd name="connsiteY1" fmla="*/ 3858768 h 4518472"/>
                    <a:gd name="connsiteX2" fmla="*/ 4059666 w 4059666"/>
                    <a:gd name="connsiteY2" fmla="*/ 4489704 h 4518472"/>
                    <a:gd name="connsiteX0" fmla="*/ 603234 w 3895074"/>
                    <a:gd name="connsiteY0" fmla="*/ 0 h 4422648"/>
                    <a:gd name="connsiteX1" fmla="*/ 575802 w 3895074"/>
                    <a:gd name="connsiteY1" fmla="*/ 3858768 h 4422648"/>
                    <a:gd name="connsiteX2" fmla="*/ 3895074 w 3895074"/>
                    <a:gd name="connsiteY2" fmla="*/ 4370832 h 4422648"/>
                    <a:gd name="connsiteX0" fmla="*/ 464570 w 3975866"/>
                    <a:gd name="connsiteY0" fmla="*/ 0 h 4404360"/>
                    <a:gd name="connsiteX1" fmla="*/ 656594 w 3975866"/>
                    <a:gd name="connsiteY1" fmla="*/ 3840480 h 4404360"/>
                    <a:gd name="connsiteX2" fmla="*/ 3975866 w 3975866"/>
                    <a:gd name="connsiteY2" fmla="*/ 4352544 h 4404360"/>
                    <a:gd name="connsiteX0" fmla="*/ 475401 w 3986697"/>
                    <a:gd name="connsiteY0" fmla="*/ 0 h 4433338"/>
                    <a:gd name="connsiteX1" fmla="*/ 649137 w 3986697"/>
                    <a:gd name="connsiteY1" fmla="*/ 3931920 h 4433338"/>
                    <a:gd name="connsiteX2" fmla="*/ 3986697 w 3986697"/>
                    <a:gd name="connsiteY2" fmla="*/ 4352544 h 4433338"/>
                    <a:gd name="connsiteX0" fmla="*/ 475401 w 3986697"/>
                    <a:gd name="connsiteY0" fmla="*/ 0 h 4515426"/>
                    <a:gd name="connsiteX1" fmla="*/ 649137 w 3986697"/>
                    <a:gd name="connsiteY1" fmla="*/ 3931920 h 4515426"/>
                    <a:gd name="connsiteX2" fmla="*/ 3986697 w 3986697"/>
                    <a:gd name="connsiteY2" fmla="*/ 4352544 h 4515426"/>
                    <a:gd name="connsiteX0" fmla="*/ 475401 w 3986697"/>
                    <a:gd name="connsiteY0" fmla="*/ 0 h 4550328"/>
                    <a:gd name="connsiteX1" fmla="*/ 649137 w 3986697"/>
                    <a:gd name="connsiteY1" fmla="*/ 3931920 h 4550328"/>
                    <a:gd name="connsiteX2" fmla="*/ 3986697 w 3986697"/>
                    <a:gd name="connsiteY2" fmla="*/ 4352544 h 4550328"/>
                    <a:gd name="connsiteX0" fmla="*/ 475401 w 3913545"/>
                    <a:gd name="connsiteY0" fmla="*/ 0 h 4517874"/>
                    <a:gd name="connsiteX1" fmla="*/ 649137 w 3913545"/>
                    <a:gd name="connsiteY1" fmla="*/ 3931920 h 4517874"/>
                    <a:gd name="connsiteX2" fmla="*/ 3913545 w 3913545"/>
                    <a:gd name="connsiteY2" fmla="*/ 4288536 h 4517874"/>
                    <a:gd name="connsiteX0" fmla="*/ 475401 w 3913545"/>
                    <a:gd name="connsiteY0" fmla="*/ 0 h 4531958"/>
                    <a:gd name="connsiteX1" fmla="*/ 649137 w 3913545"/>
                    <a:gd name="connsiteY1" fmla="*/ 3931920 h 4531958"/>
                    <a:gd name="connsiteX2" fmla="*/ 3913545 w 3913545"/>
                    <a:gd name="connsiteY2" fmla="*/ 4288536 h 4531958"/>
                    <a:gd name="connsiteX0" fmla="*/ 456426 w 3894570"/>
                    <a:gd name="connsiteY0" fmla="*/ 0 h 4531958"/>
                    <a:gd name="connsiteX1" fmla="*/ 630162 w 3894570"/>
                    <a:gd name="connsiteY1" fmla="*/ 3931920 h 4531958"/>
                    <a:gd name="connsiteX2" fmla="*/ 3894570 w 3894570"/>
                    <a:gd name="connsiteY2" fmla="*/ 4288536 h 4531958"/>
                    <a:gd name="connsiteX0" fmla="*/ 456426 w 3894570"/>
                    <a:gd name="connsiteY0" fmla="*/ 0 h 4526853"/>
                    <a:gd name="connsiteX1" fmla="*/ 630162 w 3894570"/>
                    <a:gd name="connsiteY1" fmla="*/ 3931920 h 4526853"/>
                    <a:gd name="connsiteX2" fmla="*/ 3894570 w 3894570"/>
                    <a:gd name="connsiteY2" fmla="*/ 4288536 h 4526853"/>
                    <a:gd name="connsiteX0" fmla="*/ 572023 w 4010167"/>
                    <a:gd name="connsiteY0" fmla="*/ 0 h 4387928"/>
                    <a:gd name="connsiteX1" fmla="*/ 561461 w 4010167"/>
                    <a:gd name="connsiteY1" fmla="*/ 3591678 h 4387928"/>
                    <a:gd name="connsiteX2" fmla="*/ 4010167 w 4010167"/>
                    <a:gd name="connsiteY2" fmla="*/ 4288536 h 4387928"/>
                    <a:gd name="connsiteX0" fmla="*/ 572023 w 4010167"/>
                    <a:gd name="connsiteY0" fmla="*/ 0 h 4459634"/>
                    <a:gd name="connsiteX1" fmla="*/ 561461 w 4010167"/>
                    <a:gd name="connsiteY1" fmla="*/ 3591678 h 4459634"/>
                    <a:gd name="connsiteX2" fmla="*/ 4010167 w 4010167"/>
                    <a:gd name="connsiteY2" fmla="*/ 4288536 h 4459634"/>
                    <a:gd name="connsiteX0" fmla="*/ 576729 w 4014873"/>
                    <a:gd name="connsiteY0" fmla="*/ 0 h 4492824"/>
                    <a:gd name="connsiteX1" fmla="*/ 559079 w 4014873"/>
                    <a:gd name="connsiteY1" fmla="*/ 3669651 h 4492824"/>
                    <a:gd name="connsiteX2" fmla="*/ 4014873 w 4014873"/>
                    <a:gd name="connsiteY2" fmla="*/ 4288536 h 4492824"/>
                    <a:gd name="connsiteX0" fmla="*/ 457008 w 3895152"/>
                    <a:gd name="connsiteY0" fmla="*/ 0 h 4492824"/>
                    <a:gd name="connsiteX1" fmla="*/ 439358 w 3895152"/>
                    <a:gd name="connsiteY1" fmla="*/ 3669651 h 4492824"/>
                    <a:gd name="connsiteX2" fmla="*/ 3895152 w 3895152"/>
                    <a:gd name="connsiteY2" fmla="*/ 4288536 h 4492824"/>
                    <a:gd name="connsiteX0" fmla="*/ 469191 w 3907335"/>
                    <a:gd name="connsiteY0" fmla="*/ 0 h 4492824"/>
                    <a:gd name="connsiteX1" fmla="*/ 451541 w 3907335"/>
                    <a:gd name="connsiteY1" fmla="*/ 3669651 h 4492824"/>
                    <a:gd name="connsiteX2" fmla="*/ 3907335 w 3907335"/>
                    <a:gd name="connsiteY2" fmla="*/ 4288536 h 4492824"/>
                    <a:gd name="connsiteX0" fmla="*/ 518174 w 3956318"/>
                    <a:gd name="connsiteY0" fmla="*/ 0 h 4492824"/>
                    <a:gd name="connsiteX1" fmla="*/ 500524 w 3956318"/>
                    <a:gd name="connsiteY1" fmla="*/ 3669651 h 4492824"/>
                    <a:gd name="connsiteX2" fmla="*/ 3956318 w 3956318"/>
                    <a:gd name="connsiteY2" fmla="*/ 4288536 h 4492824"/>
                    <a:gd name="connsiteX0" fmla="*/ 487518 w 3925662"/>
                    <a:gd name="connsiteY0" fmla="*/ 0 h 4492824"/>
                    <a:gd name="connsiteX1" fmla="*/ 469868 w 3925662"/>
                    <a:gd name="connsiteY1" fmla="*/ 3669651 h 4492824"/>
                    <a:gd name="connsiteX2" fmla="*/ 3925662 w 3925662"/>
                    <a:gd name="connsiteY2" fmla="*/ 4288536 h 4492824"/>
                    <a:gd name="connsiteX0" fmla="*/ 475400 w 3913544"/>
                    <a:gd name="connsiteY0" fmla="*/ 0 h 4492824"/>
                    <a:gd name="connsiteX1" fmla="*/ 457750 w 3913544"/>
                    <a:gd name="connsiteY1" fmla="*/ 3669651 h 4492824"/>
                    <a:gd name="connsiteX2" fmla="*/ 3913544 w 3913544"/>
                    <a:gd name="connsiteY2" fmla="*/ 4288536 h 4492824"/>
                    <a:gd name="connsiteX0" fmla="*/ 475400 w 3913544"/>
                    <a:gd name="connsiteY0" fmla="*/ 0 h 4520882"/>
                    <a:gd name="connsiteX1" fmla="*/ 457750 w 3913544"/>
                    <a:gd name="connsiteY1" fmla="*/ 3669651 h 4520882"/>
                    <a:gd name="connsiteX2" fmla="*/ 3913544 w 3913544"/>
                    <a:gd name="connsiteY2" fmla="*/ 4338155 h 4520882"/>
                    <a:gd name="connsiteX0" fmla="*/ 484785 w 3922929"/>
                    <a:gd name="connsiteY0" fmla="*/ 0 h 4539270"/>
                    <a:gd name="connsiteX1" fmla="*/ 452958 w 3922929"/>
                    <a:gd name="connsiteY1" fmla="*/ 3712181 h 4539270"/>
                    <a:gd name="connsiteX2" fmla="*/ 3922929 w 3922929"/>
                    <a:gd name="connsiteY2" fmla="*/ 4338155 h 4539270"/>
                    <a:gd name="connsiteX0" fmla="*/ 484785 w 3922929"/>
                    <a:gd name="connsiteY0" fmla="*/ 0 h 4494703"/>
                    <a:gd name="connsiteX1" fmla="*/ 452958 w 3922929"/>
                    <a:gd name="connsiteY1" fmla="*/ 3712181 h 4494703"/>
                    <a:gd name="connsiteX2" fmla="*/ 3922929 w 3922929"/>
                    <a:gd name="connsiteY2" fmla="*/ 4338155 h 4494703"/>
                    <a:gd name="connsiteX0" fmla="*/ 484785 w 3922929"/>
                    <a:gd name="connsiteY0" fmla="*/ 0 h 4467045"/>
                    <a:gd name="connsiteX1" fmla="*/ 452958 w 3922929"/>
                    <a:gd name="connsiteY1" fmla="*/ 3712181 h 4467045"/>
                    <a:gd name="connsiteX2" fmla="*/ 3922929 w 3922929"/>
                    <a:gd name="connsiteY2" fmla="*/ 4338155 h 4467045"/>
                    <a:gd name="connsiteX0" fmla="*/ 484785 w 3922929"/>
                    <a:gd name="connsiteY0" fmla="*/ 0 h 4490279"/>
                    <a:gd name="connsiteX1" fmla="*/ 452958 w 3922929"/>
                    <a:gd name="connsiteY1" fmla="*/ 3712181 h 4490279"/>
                    <a:gd name="connsiteX2" fmla="*/ 3922929 w 3922929"/>
                    <a:gd name="connsiteY2" fmla="*/ 4338155 h 4490279"/>
                    <a:gd name="connsiteX0" fmla="*/ 510898 w 3949042"/>
                    <a:gd name="connsiteY0" fmla="*/ 0 h 4490279"/>
                    <a:gd name="connsiteX1" fmla="*/ 479071 w 3949042"/>
                    <a:gd name="connsiteY1" fmla="*/ 3712181 h 4490279"/>
                    <a:gd name="connsiteX2" fmla="*/ 3949042 w 3949042"/>
                    <a:gd name="connsiteY2" fmla="*/ 4338155 h 4490279"/>
                    <a:gd name="connsiteX0" fmla="*/ 493572 w 3931716"/>
                    <a:gd name="connsiteY0" fmla="*/ 0 h 4490279"/>
                    <a:gd name="connsiteX1" fmla="*/ 489177 w 3931716"/>
                    <a:gd name="connsiteY1" fmla="*/ 3712181 h 4490279"/>
                    <a:gd name="connsiteX2" fmla="*/ 3931716 w 3931716"/>
                    <a:gd name="connsiteY2" fmla="*/ 4338155 h 4490279"/>
                    <a:gd name="connsiteX0" fmla="*/ 454778 w 3892922"/>
                    <a:gd name="connsiteY0" fmla="*/ 0 h 4459326"/>
                    <a:gd name="connsiteX1" fmla="*/ 513994 w 3892922"/>
                    <a:gd name="connsiteY1" fmla="*/ 3624717 h 4459326"/>
                    <a:gd name="connsiteX2" fmla="*/ 3892922 w 3892922"/>
                    <a:gd name="connsiteY2" fmla="*/ 4338155 h 4459326"/>
                    <a:gd name="connsiteX0" fmla="*/ 483688 w 3921832"/>
                    <a:gd name="connsiteY0" fmla="*/ 0 h 4459326"/>
                    <a:gd name="connsiteX1" fmla="*/ 495196 w 3921832"/>
                    <a:gd name="connsiteY1" fmla="*/ 3624717 h 4459326"/>
                    <a:gd name="connsiteX2" fmla="*/ 3921832 w 3921832"/>
                    <a:gd name="connsiteY2" fmla="*/ 4338155 h 4459326"/>
                    <a:gd name="connsiteX0" fmla="*/ 483688 w 3921832"/>
                    <a:gd name="connsiteY0" fmla="*/ 0 h 4445026"/>
                    <a:gd name="connsiteX1" fmla="*/ 495196 w 3921832"/>
                    <a:gd name="connsiteY1" fmla="*/ 3624717 h 4445026"/>
                    <a:gd name="connsiteX2" fmla="*/ 3921832 w 3921832"/>
                    <a:gd name="connsiteY2" fmla="*/ 4338155 h 4445026"/>
                    <a:gd name="connsiteX0" fmla="*/ 483688 w 3897978"/>
                    <a:gd name="connsiteY0" fmla="*/ 0 h 4422891"/>
                    <a:gd name="connsiteX1" fmla="*/ 495196 w 3897978"/>
                    <a:gd name="connsiteY1" fmla="*/ 3624717 h 4422891"/>
                    <a:gd name="connsiteX2" fmla="*/ 3897978 w 3897978"/>
                    <a:gd name="connsiteY2" fmla="*/ 4306349 h 4422891"/>
                    <a:gd name="connsiteX0" fmla="*/ 483688 w 3897978"/>
                    <a:gd name="connsiteY0" fmla="*/ 0 h 4426385"/>
                    <a:gd name="connsiteX1" fmla="*/ 495196 w 3897978"/>
                    <a:gd name="connsiteY1" fmla="*/ 3624717 h 4426385"/>
                    <a:gd name="connsiteX2" fmla="*/ 3897978 w 3897978"/>
                    <a:gd name="connsiteY2" fmla="*/ 4306349 h 4426385"/>
                    <a:gd name="connsiteX0" fmla="*/ 483688 w 3897978"/>
                    <a:gd name="connsiteY0" fmla="*/ 0 h 4395896"/>
                    <a:gd name="connsiteX1" fmla="*/ 495196 w 3897978"/>
                    <a:gd name="connsiteY1" fmla="*/ 3513399 h 4395896"/>
                    <a:gd name="connsiteX2" fmla="*/ 3897978 w 3897978"/>
                    <a:gd name="connsiteY2" fmla="*/ 4306349 h 4395896"/>
                    <a:gd name="connsiteX0" fmla="*/ 493571 w 3907861"/>
                    <a:gd name="connsiteY0" fmla="*/ 0 h 4412204"/>
                    <a:gd name="connsiteX1" fmla="*/ 489177 w 3907861"/>
                    <a:gd name="connsiteY1" fmla="*/ 3577010 h 4412204"/>
                    <a:gd name="connsiteX2" fmla="*/ 3907861 w 3907861"/>
                    <a:gd name="connsiteY2" fmla="*/ 4306349 h 4412204"/>
                    <a:gd name="connsiteX0" fmla="*/ 493571 w 3907861"/>
                    <a:gd name="connsiteY0" fmla="*/ 0 h 4412204"/>
                    <a:gd name="connsiteX1" fmla="*/ 489177 w 3907861"/>
                    <a:gd name="connsiteY1" fmla="*/ 3577010 h 4412204"/>
                    <a:gd name="connsiteX2" fmla="*/ 3907861 w 3907861"/>
                    <a:gd name="connsiteY2" fmla="*/ 4306349 h 4412204"/>
                    <a:gd name="connsiteX0" fmla="*/ 473309 w 3887599"/>
                    <a:gd name="connsiteY0" fmla="*/ 0 h 4412204"/>
                    <a:gd name="connsiteX1" fmla="*/ 468915 w 3887599"/>
                    <a:gd name="connsiteY1" fmla="*/ 3577010 h 4412204"/>
                    <a:gd name="connsiteX2" fmla="*/ 3887599 w 3887599"/>
                    <a:gd name="connsiteY2" fmla="*/ 4306349 h 4412204"/>
                    <a:gd name="connsiteX0" fmla="*/ 473309 w 3847842"/>
                    <a:gd name="connsiteY0" fmla="*/ 0 h 4412204"/>
                    <a:gd name="connsiteX1" fmla="*/ 468915 w 3847842"/>
                    <a:gd name="connsiteY1" fmla="*/ 3577010 h 4412204"/>
                    <a:gd name="connsiteX2" fmla="*/ 3847842 w 3847842"/>
                    <a:gd name="connsiteY2" fmla="*/ 4306349 h 4412204"/>
                    <a:gd name="connsiteX0" fmla="*/ 473309 w 3847842"/>
                    <a:gd name="connsiteY0" fmla="*/ 0 h 4383982"/>
                    <a:gd name="connsiteX1" fmla="*/ 468915 w 3847842"/>
                    <a:gd name="connsiteY1" fmla="*/ 3577010 h 4383982"/>
                    <a:gd name="connsiteX2" fmla="*/ 3847842 w 3847842"/>
                    <a:gd name="connsiteY2" fmla="*/ 4306349 h 4383982"/>
                    <a:gd name="connsiteX0" fmla="*/ 473309 w 3863745"/>
                    <a:gd name="connsiteY0" fmla="*/ 0 h 4395492"/>
                    <a:gd name="connsiteX1" fmla="*/ 468915 w 3863745"/>
                    <a:gd name="connsiteY1" fmla="*/ 3577010 h 4395492"/>
                    <a:gd name="connsiteX2" fmla="*/ 3863745 w 3863745"/>
                    <a:gd name="connsiteY2" fmla="*/ 4322251 h 4395492"/>
                    <a:gd name="connsiteX0" fmla="*/ 473309 w 3863745"/>
                    <a:gd name="connsiteY0" fmla="*/ 0 h 4370766"/>
                    <a:gd name="connsiteX1" fmla="*/ 468915 w 3863745"/>
                    <a:gd name="connsiteY1" fmla="*/ 3577010 h 4370766"/>
                    <a:gd name="connsiteX2" fmla="*/ 3863745 w 3863745"/>
                    <a:gd name="connsiteY2" fmla="*/ 4322251 h 4370766"/>
                    <a:gd name="connsiteX0" fmla="*/ 473309 w 3863745"/>
                    <a:gd name="connsiteY0" fmla="*/ 0 h 4360170"/>
                    <a:gd name="connsiteX1" fmla="*/ 468915 w 3863745"/>
                    <a:gd name="connsiteY1" fmla="*/ 3577010 h 4360170"/>
                    <a:gd name="connsiteX2" fmla="*/ 3863745 w 3863745"/>
                    <a:gd name="connsiteY2" fmla="*/ 4322251 h 4360170"/>
                    <a:gd name="connsiteX0" fmla="*/ 473309 w 3863745"/>
                    <a:gd name="connsiteY0" fmla="*/ 0 h 4337402"/>
                    <a:gd name="connsiteX1" fmla="*/ 468915 w 3863745"/>
                    <a:gd name="connsiteY1" fmla="*/ 3577010 h 4337402"/>
                    <a:gd name="connsiteX2" fmla="*/ 3863745 w 3863745"/>
                    <a:gd name="connsiteY2" fmla="*/ 4322251 h 4337402"/>
                    <a:gd name="connsiteX0" fmla="*/ 423181 w 3813617"/>
                    <a:gd name="connsiteY0" fmla="*/ 0 h 4337402"/>
                    <a:gd name="connsiteX1" fmla="*/ 418787 w 3813617"/>
                    <a:gd name="connsiteY1" fmla="*/ 3577010 h 4337402"/>
                    <a:gd name="connsiteX2" fmla="*/ 3813617 w 3813617"/>
                    <a:gd name="connsiteY2" fmla="*/ 4322251 h 4337402"/>
                    <a:gd name="connsiteX0" fmla="*/ 423181 w 3813617"/>
                    <a:gd name="connsiteY0" fmla="*/ 0 h 4354816"/>
                    <a:gd name="connsiteX1" fmla="*/ 418787 w 3813617"/>
                    <a:gd name="connsiteY1" fmla="*/ 3577010 h 4354816"/>
                    <a:gd name="connsiteX2" fmla="*/ 3813617 w 3813617"/>
                    <a:gd name="connsiteY2" fmla="*/ 4322251 h 4354816"/>
                    <a:gd name="connsiteX0" fmla="*/ 423181 w 3813617"/>
                    <a:gd name="connsiteY0" fmla="*/ 0 h 4345247"/>
                    <a:gd name="connsiteX1" fmla="*/ 418787 w 3813617"/>
                    <a:gd name="connsiteY1" fmla="*/ 3577010 h 4345247"/>
                    <a:gd name="connsiteX2" fmla="*/ 3813617 w 3813617"/>
                    <a:gd name="connsiteY2" fmla="*/ 4322251 h 4345247"/>
                    <a:gd name="connsiteX0" fmla="*/ 423181 w 3813617"/>
                    <a:gd name="connsiteY0" fmla="*/ 0 h 4363931"/>
                    <a:gd name="connsiteX1" fmla="*/ 418787 w 3813617"/>
                    <a:gd name="connsiteY1" fmla="*/ 3577010 h 4363931"/>
                    <a:gd name="connsiteX2" fmla="*/ 3813617 w 3813617"/>
                    <a:gd name="connsiteY2" fmla="*/ 4322251 h 4363931"/>
                    <a:gd name="connsiteX0" fmla="*/ 439793 w 3830229"/>
                    <a:gd name="connsiteY0" fmla="*/ 0 h 4363931"/>
                    <a:gd name="connsiteX1" fmla="*/ 435399 w 3830229"/>
                    <a:gd name="connsiteY1" fmla="*/ 3577010 h 4363931"/>
                    <a:gd name="connsiteX2" fmla="*/ 3830229 w 3830229"/>
                    <a:gd name="connsiteY2" fmla="*/ 4322251 h 4363931"/>
                    <a:gd name="connsiteX0" fmla="*/ 449810 w 3840246"/>
                    <a:gd name="connsiteY0" fmla="*/ 0 h 4363931"/>
                    <a:gd name="connsiteX1" fmla="*/ 445416 w 3840246"/>
                    <a:gd name="connsiteY1" fmla="*/ 3577010 h 4363931"/>
                    <a:gd name="connsiteX2" fmla="*/ 3840246 w 3840246"/>
                    <a:gd name="connsiteY2" fmla="*/ 4322251 h 4363931"/>
                    <a:gd name="connsiteX0" fmla="*/ 453156 w 3843592"/>
                    <a:gd name="connsiteY0" fmla="*/ 0 h 4363931"/>
                    <a:gd name="connsiteX1" fmla="*/ 448762 w 3843592"/>
                    <a:gd name="connsiteY1" fmla="*/ 3577010 h 4363931"/>
                    <a:gd name="connsiteX2" fmla="*/ 3843592 w 3843592"/>
                    <a:gd name="connsiteY2" fmla="*/ 4322251 h 4363931"/>
                    <a:gd name="connsiteX0" fmla="*/ 453156 w 3843592"/>
                    <a:gd name="connsiteY0" fmla="*/ 0 h 4346729"/>
                    <a:gd name="connsiteX1" fmla="*/ 448762 w 3843592"/>
                    <a:gd name="connsiteY1" fmla="*/ 3577010 h 4346729"/>
                    <a:gd name="connsiteX2" fmla="*/ 3843592 w 3843592"/>
                    <a:gd name="connsiteY2" fmla="*/ 4322251 h 4346729"/>
                    <a:gd name="connsiteX0" fmla="*/ 453156 w 3843592"/>
                    <a:gd name="connsiteY0" fmla="*/ 0 h 4365866"/>
                    <a:gd name="connsiteX1" fmla="*/ 448762 w 3843592"/>
                    <a:gd name="connsiteY1" fmla="*/ 3577010 h 4365866"/>
                    <a:gd name="connsiteX2" fmla="*/ 3843592 w 3843592"/>
                    <a:gd name="connsiteY2" fmla="*/ 4322251 h 4365866"/>
                    <a:gd name="connsiteX0" fmla="*/ 453156 w 3843592"/>
                    <a:gd name="connsiteY0" fmla="*/ 0 h 4349247"/>
                    <a:gd name="connsiteX1" fmla="*/ 448762 w 3843592"/>
                    <a:gd name="connsiteY1" fmla="*/ 3577010 h 4349247"/>
                    <a:gd name="connsiteX2" fmla="*/ 3843592 w 3843592"/>
                    <a:gd name="connsiteY2" fmla="*/ 4298397 h 4349247"/>
                    <a:gd name="connsiteX0" fmla="*/ 453156 w 3843592"/>
                    <a:gd name="connsiteY0" fmla="*/ 0 h 4366744"/>
                    <a:gd name="connsiteX1" fmla="*/ 448762 w 3843592"/>
                    <a:gd name="connsiteY1" fmla="*/ 3577010 h 4366744"/>
                    <a:gd name="connsiteX2" fmla="*/ 3843592 w 3843592"/>
                    <a:gd name="connsiteY2" fmla="*/ 4298397 h 4366744"/>
                    <a:gd name="connsiteX0" fmla="*/ 453156 w 3843592"/>
                    <a:gd name="connsiteY0" fmla="*/ 0 h 4387782"/>
                    <a:gd name="connsiteX1" fmla="*/ 448762 w 3843592"/>
                    <a:gd name="connsiteY1" fmla="*/ 3577010 h 4387782"/>
                    <a:gd name="connsiteX2" fmla="*/ 3843592 w 3843592"/>
                    <a:gd name="connsiteY2" fmla="*/ 4298397 h 4387782"/>
                    <a:gd name="connsiteX0" fmla="*/ 453156 w 3843592"/>
                    <a:gd name="connsiteY0" fmla="*/ 0 h 4370247"/>
                    <a:gd name="connsiteX1" fmla="*/ 448762 w 3843592"/>
                    <a:gd name="connsiteY1" fmla="*/ 3577010 h 4370247"/>
                    <a:gd name="connsiteX2" fmla="*/ 3843592 w 3843592"/>
                    <a:gd name="connsiteY2" fmla="*/ 4298397 h 4370247"/>
                    <a:gd name="connsiteX0" fmla="*/ 453156 w 3843592"/>
                    <a:gd name="connsiteY0" fmla="*/ 0 h 4370247"/>
                    <a:gd name="connsiteX1" fmla="*/ 448762 w 3843592"/>
                    <a:gd name="connsiteY1" fmla="*/ 3577010 h 4370247"/>
                    <a:gd name="connsiteX2" fmla="*/ 3843592 w 3843592"/>
                    <a:gd name="connsiteY2" fmla="*/ 4298397 h 4370247"/>
                    <a:gd name="connsiteX0" fmla="*/ 477838 w 3828518"/>
                    <a:gd name="connsiteY0" fmla="*/ 0 h 4370247"/>
                    <a:gd name="connsiteX1" fmla="*/ 433688 w 3828518"/>
                    <a:gd name="connsiteY1" fmla="*/ 3577010 h 4370247"/>
                    <a:gd name="connsiteX2" fmla="*/ 3828518 w 3828518"/>
                    <a:gd name="connsiteY2" fmla="*/ 4298397 h 4370247"/>
                    <a:gd name="connsiteX0" fmla="*/ 453156 w 3843593"/>
                    <a:gd name="connsiteY0" fmla="*/ 0 h 4370247"/>
                    <a:gd name="connsiteX1" fmla="*/ 448763 w 3843593"/>
                    <a:gd name="connsiteY1" fmla="*/ 3577010 h 4370247"/>
                    <a:gd name="connsiteX2" fmla="*/ 3843593 w 3843593"/>
                    <a:gd name="connsiteY2" fmla="*/ 4298397 h 4370247"/>
                    <a:gd name="connsiteX0" fmla="*/ 438496 w 3828933"/>
                    <a:gd name="connsiteY0" fmla="*/ 0 h 4370247"/>
                    <a:gd name="connsiteX1" fmla="*/ 434103 w 3828933"/>
                    <a:gd name="connsiteY1" fmla="*/ 3577010 h 4370247"/>
                    <a:gd name="connsiteX2" fmla="*/ 3828933 w 3828933"/>
                    <a:gd name="connsiteY2" fmla="*/ 4298397 h 4370247"/>
                    <a:gd name="connsiteX0" fmla="*/ 417449 w 3807886"/>
                    <a:gd name="connsiteY0" fmla="*/ 0 h 4370247"/>
                    <a:gd name="connsiteX1" fmla="*/ 413056 w 3807886"/>
                    <a:gd name="connsiteY1" fmla="*/ 3577010 h 4370247"/>
                    <a:gd name="connsiteX2" fmla="*/ 3807886 w 3807886"/>
                    <a:gd name="connsiteY2" fmla="*/ 4298397 h 4370247"/>
                    <a:gd name="connsiteX0" fmla="*/ 436100 w 3826537"/>
                    <a:gd name="connsiteY0" fmla="*/ 0 h 4370247"/>
                    <a:gd name="connsiteX1" fmla="*/ 431707 w 3826537"/>
                    <a:gd name="connsiteY1" fmla="*/ 3577010 h 4370247"/>
                    <a:gd name="connsiteX2" fmla="*/ 3826537 w 3826537"/>
                    <a:gd name="connsiteY2" fmla="*/ 4298397 h 4370247"/>
                  </a:gdLst>
                  <a:ahLst/>
                  <a:cxnLst>
                    <a:cxn ang="0">
                      <a:pos x="connsiteX0" y="connsiteY0"/>
                    </a:cxn>
                    <a:cxn ang="0">
                      <a:pos x="connsiteX1" y="connsiteY1"/>
                    </a:cxn>
                    <a:cxn ang="0">
                      <a:pos x="connsiteX2" y="connsiteY2"/>
                    </a:cxn>
                  </a:cxnLst>
                  <a:rect l="l" t="t" r="r" b="b"/>
                  <a:pathLst>
                    <a:path w="3826537" h="4370247" extrusionOk="0">
                      <a:moveTo>
                        <a:pt x="436100" y="0"/>
                      </a:moveTo>
                      <a:cubicBezTo>
                        <a:pt x="86233" y="680713"/>
                        <a:pt x="-337162" y="2513548"/>
                        <a:pt x="431707" y="3577010"/>
                      </a:cubicBezTo>
                      <a:cubicBezTo>
                        <a:pt x="1185432" y="4610127"/>
                        <a:pt x="3041256" y="4361347"/>
                        <a:pt x="3826537" y="4298397"/>
                      </a:cubicBezTo>
                    </a:path>
                  </a:pathLst>
                </a:custGeom>
                <a:ln w="63500" cap="flat" cmpd="sng" algn="ctr">
                  <a:solidFill>
                    <a:srgbClr val="CA667E"/>
                  </a:solidFill>
                  <a:prstDash val="solid"/>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grpSp>
              <p:nvGrpSpPr>
                <p:cNvPr id="1551132620" name="Group 63"/>
                <p:cNvGrpSpPr/>
                <p:nvPr/>
              </p:nvGrpSpPr>
              <p:grpSpPr bwMode="auto">
                <a:xfrm>
                  <a:off x="0" y="0"/>
                  <a:ext cx="6325695" cy="8794640"/>
                  <a:chOff x="0" y="0"/>
                  <a:chExt cx="6325695" cy="8794640"/>
                </a:xfrm>
              </p:grpSpPr>
              <p:sp>
                <p:nvSpPr>
                  <p:cNvPr id="716700496" name="Textfeld 21"/>
                  <p:cNvSpPr txBox="1"/>
                  <p:nvPr/>
                </p:nvSpPr>
                <p:spPr bwMode="auto">
                  <a:xfrm>
                    <a:off x="864058" y="8106039"/>
                    <a:ext cx="1932608" cy="688602"/>
                  </a:xfrm>
                  <a:prstGeom prst="snip2DiagRect">
                    <a:avLst>
                      <a:gd name="adj1" fmla="val 0"/>
                      <a:gd name="adj2" fmla="val 27425"/>
                    </a:avLst>
                  </a:prstGeom>
                  <a:solidFill>
                    <a:srgbClr val="FF7C86"/>
                  </a:solidFill>
                </p:spPr>
                <p:txBody>
                  <a:bodyPr vertOverflow="overflow" horzOverflow="overflow" vert="horz" wrap="square" lIns="36000" tIns="36000" rIns="36000" bIns="36000" numCol="1" spcCol="0" rtlCol="0" fromWordArt="0" anchor="ctr" anchorCtr="0" forceAA="0" compatLnSpc="0">
                    <a:noAutofit/>
                  </a:bodyPr>
                  <a:lstStyle/>
                  <a:p>
                    <a:pPr algn="ctr">
                      <a:defRPr/>
                    </a:pPr>
                    <a:r>
                      <a:rPr lang="en-US" sz="1800" b="1">
                        <a:solidFill>
                          <a:schemeClr val="tx1"/>
                        </a:solidFill>
                        <a:latin typeface="Open Sans Semibold"/>
                        <a:ea typeface="Open Sans Semibold"/>
                        <a:cs typeface="Open Sans Semibold"/>
                      </a:rPr>
                      <a:t>Informed </a:t>
                    </a:r>
                    <a:br>
                      <a:rPr lang="en-US" sz="1800" b="1">
                        <a:solidFill>
                          <a:schemeClr val="tx1"/>
                        </a:solidFill>
                        <a:latin typeface="Open Sans Semibold"/>
                        <a:ea typeface="Open Sans Semibold"/>
                        <a:cs typeface="Open Sans Semibold"/>
                      </a:rPr>
                    </a:br>
                    <a:r>
                      <a:rPr lang="en-US" sz="1800" b="1">
                        <a:solidFill>
                          <a:schemeClr val="tx1"/>
                        </a:solidFill>
                        <a:latin typeface="Open Sans Semibold"/>
                        <a:ea typeface="Open Sans Semibold"/>
                        <a:cs typeface="Open Sans Semibold"/>
                      </a:rPr>
                      <a:t>but uncaring</a:t>
                    </a:r>
                    <a:endParaRPr sz="1800" b="1">
                      <a:solidFill>
                        <a:schemeClr val="tx1"/>
                      </a:solidFill>
                      <a:latin typeface="Open Sans Semibold"/>
                      <a:cs typeface="Open Sans Semibold"/>
                    </a:endParaRPr>
                  </a:p>
                </p:txBody>
              </p:sp>
              <p:sp>
                <p:nvSpPr>
                  <p:cNvPr id="822310150" name="Bogen 28"/>
                  <p:cNvSpPr/>
                  <p:nvPr/>
                </p:nvSpPr>
                <p:spPr bwMode="auto">
                  <a:xfrm rot="20174530" flipH="1">
                    <a:off x="0" y="0"/>
                    <a:ext cx="6325696" cy="7184215"/>
                  </a:xfrm>
                  <a:custGeom>
                    <a:avLst/>
                    <a:gdLst>
                      <a:gd name="connsiteX0" fmla="*/ 5230822 w 10461644"/>
                      <a:gd name="connsiteY0" fmla="*/ 0 h 9920279"/>
                      <a:gd name="connsiteX1" fmla="*/ 10461644 w 10461644"/>
                      <a:gd name="connsiteY1" fmla="*/ 4960140 h 9920279"/>
                      <a:gd name="connsiteX2" fmla="*/ 5230822 w 10461644"/>
                      <a:gd name="connsiteY2" fmla="*/ 4960140 h 9920279"/>
                      <a:gd name="connsiteX3" fmla="*/ 5230822 w 10461644"/>
                      <a:gd name="connsiteY3" fmla="*/ 0 h 9920279"/>
                      <a:gd name="connsiteX0" fmla="*/ 5230822 w 10461644"/>
                      <a:gd name="connsiteY0" fmla="*/ 0 h 9920279"/>
                      <a:gd name="connsiteX1" fmla="*/ 10461644 w 10461644"/>
                      <a:gd name="connsiteY1" fmla="*/ 4960140 h 9920279"/>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0 w 5230822"/>
                      <a:gd name="connsiteY0" fmla="*/ 0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0 w 5230822"/>
                      <a:gd name="connsiteY0" fmla="*/ 0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1281151 w 5230822"/>
                      <a:gd name="connsiteY0" fmla="*/ 86624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1653820 w 5230822"/>
                      <a:gd name="connsiteY0" fmla="*/ 933265 h 4960140"/>
                      <a:gd name="connsiteX1" fmla="*/ 3177360 w 5230822"/>
                      <a:gd name="connsiteY1" fmla="*/ 1006166 h 4960140"/>
                      <a:gd name="connsiteX2" fmla="*/ 5230822 w 5230822"/>
                      <a:gd name="connsiteY2"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3177360 w 5230822"/>
                      <a:gd name="connsiteY0" fmla="*/ 1006166 h 4960140"/>
                      <a:gd name="connsiteX1" fmla="*/ 5230822 w 5230822"/>
                      <a:gd name="connsiteY1" fmla="*/ 4960140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3177360 w 5230822"/>
                      <a:gd name="connsiteY0" fmla="*/ 1006166 h 4960140"/>
                      <a:gd name="connsiteX1" fmla="*/ 5222327 w 5230822"/>
                      <a:gd name="connsiteY1" fmla="*/ 4884015 h 4960140"/>
                      <a:gd name="connsiteX0" fmla="*/ 0 w 5230822"/>
                      <a:gd name="connsiteY0" fmla="*/ 0 h 4960140"/>
                      <a:gd name="connsiteX1" fmla="*/ 5230822 w 5230822"/>
                      <a:gd name="connsiteY1" fmla="*/ 4960140 h 4960140"/>
                      <a:gd name="connsiteX2" fmla="*/ 0 w 5230822"/>
                      <a:gd name="connsiteY2" fmla="*/ 4960140 h 4960140"/>
                      <a:gd name="connsiteX3" fmla="*/ 0 w 5230822"/>
                      <a:gd name="connsiteY3" fmla="*/ 0 h 4960140"/>
                      <a:gd name="connsiteX0" fmla="*/ 3177360 w 5230822"/>
                      <a:gd name="connsiteY0" fmla="*/ 1006166 h 4960140"/>
                      <a:gd name="connsiteX1" fmla="*/ 5186989 w 5230822"/>
                      <a:gd name="connsiteY1" fmla="*/ 4897002 h 4960140"/>
                    </a:gdLst>
                    <a:ahLst/>
                    <a:cxnLst>
                      <a:cxn ang="0">
                        <a:pos x="connsiteX0" y="connsiteY0"/>
                      </a:cxn>
                      <a:cxn ang="0">
                        <a:pos x="connsiteX1" y="connsiteY1"/>
                      </a:cxn>
                    </a:cxnLst>
                    <a:rect l="l" t="t" r="r" b="b"/>
                    <a:pathLst>
                      <a:path w="5230822" h="4960140" stroke="0" extrusionOk="0">
                        <a:moveTo>
                          <a:pt x="0" y="0"/>
                        </a:moveTo>
                        <a:cubicBezTo>
                          <a:pt x="2888903" y="0"/>
                          <a:pt x="5230822" y="2220730"/>
                          <a:pt x="5230822" y="4960140"/>
                        </a:cubicBezTo>
                        <a:lnTo>
                          <a:pt x="0" y="4960140"/>
                        </a:lnTo>
                        <a:lnTo>
                          <a:pt x="0" y="0"/>
                        </a:lnTo>
                        <a:close/>
                      </a:path>
                      <a:path w="5230822" h="4960140" fill="none" extrusionOk="0">
                        <a:moveTo>
                          <a:pt x="3177360" y="1006166"/>
                        </a:moveTo>
                        <a:cubicBezTo>
                          <a:pt x="3371407" y="1228126"/>
                          <a:pt x="5186989" y="2157592"/>
                          <a:pt x="5186989" y="4897002"/>
                        </a:cubicBezTo>
                      </a:path>
                    </a:pathLst>
                  </a:custGeom>
                  <a:ln w="152400" cap="flat" cmpd="sng" algn="ctr">
                    <a:solidFill>
                      <a:srgbClr val="CA667E"/>
                    </a:solidFill>
                    <a:prstDash val="solid"/>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grpSp>
          </p:grpSp>
          <p:sp>
            <p:nvSpPr>
              <p:cNvPr id="1693819651" name="Bogen 38"/>
              <p:cNvSpPr/>
              <p:nvPr/>
            </p:nvSpPr>
            <p:spPr bwMode="auto">
              <a:xfrm rot="13540519">
                <a:off x="2055871" y="6587165"/>
                <a:ext cx="2181927" cy="2054186"/>
              </a:xfrm>
              <a:prstGeom prst="arc">
                <a:avLst>
                  <a:gd name="adj1" fmla="val 17129009"/>
                  <a:gd name="adj2" fmla="val 0"/>
                </a:avLst>
              </a:prstGeom>
              <a:ln w="38100" cap="flat" cmpd="sng" algn="ctr">
                <a:solidFill>
                  <a:srgbClr val="FF7C8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sp>
            <p:nvSpPr>
              <p:cNvPr id="102811135" name="Freihandform: Form 24"/>
              <p:cNvSpPr/>
              <p:nvPr/>
            </p:nvSpPr>
            <p:spPr bwMode="auto">
              <a:xfrm>
                <a:off x="2574173" y="8444133"/>
                <a:ext cx="4029672" cy="361765"/>
              </a:xfrm>
              <a:custGeom>
                <a:avLst/>
                <a:gdLst>
                  <a:gd name="connsiteX0" fmla="*/ 0 w 3017520"/>
                  <a:gd name="connsiteY0" fmla="*/ 42690 h 289789"/>
                  <a:gd name="connsiteX1" fmla="*/ 1536192 w 3017520"/>
                  <a:gd name="connsiteY1" fmla="*/ 289578 h 289789"/>
                  <a:gd name="connsiteX2" fmla="*/ 3017520 w 3017520"/>
                  <a:gd name="connsiteY2" fmla="*/ 6114 h 289789"/>
                  <a:gd name="connsiteX0" fmla="*/ 0 w 3017520"/>
                  <a:gd name="connsiteY0" fmla="*/ 42999 h 290098"/>
                  <a:gd name="connsiteX1" fmla="*/ 1536192 w 3017520"/>
                  <a:gd name="connsiteY1" fmla="*/ 289887 h 290098"/>
                  <a:gd name="connsiteX2" fmla="*/ 3017520 w 3017520"/>
                  <a:gd name="connsiteY2" fmla="*/ 6423 h 290098"/>
                  <a:gd name="connsiteX0" fmla="*/ 0 w 3017520"/>
                  <a:gd name="connsiteY0" fmla="*/ 42999 h 289887"/>
                  <a:gd name="connsiteX1" fmla="*/ 1536192 w 3017520"/>
                  <a:gd name="connsiteY1" fmla="*/ 289887 h 289887"/>
                  <a:gd name="connsiteX2" fmla="*/ 3017520 w 3017520"/>
                  <a:gd name="connsiteY2" fmla="*/ 6423 h 289887"/>
                  <a:gd name="connsiteX0" fmla="*/ 0 w 2989167"/>
                  <a:gd name="connsiteY0" fmla="*/ 0 h 246888"/>
                  <a:gd name="connsiteX1" fmla="*/ 1536192 w 2989167"/>
                  <a:gd name="connsiteY1" fmla="*/ 246888 h 246888"/>
                  <a:gd name="connsiteX2" fmla="*/ 2989167 w 2989167"/>
                  <a:gd name="connsiteY2" fmla="*/ 69749 h 246888"/>
                  <a:gd name="connsiteX0" fmla="*/ 0 w 2989167"/>
                  <a:gd name="connsiteY0" fmla="*/ 0 h 207132"/>
                  <a:gd name="connsiteX1" fmla="*/ 1512338 w 2989167"/>
                  <a:gd name="connsiteY1" fmla="*/ 207132 h 207132"/>
                  <a:gd name="connsiteX2" fmla="*/ 2989167 w 2989167"/>
                  <a:gd name="connsiteY2" fmla="*/ 69749 h 207132"/>
                  <a:gd name="connsiteX0" fmla="*/ 0 w 2989167"/>
                  <a:gd name="connsiteY0" fmla="*/ 0 h 207132"/>
                  <a:gd name="connsiteX1" fmla="*/ 1512338 w 2989167"/>
                  <a:gd name="connsiteY1" fmla="*/ 207132 h 207132"/>
                  <a:gd name="connsiteX2" fmla="*/ 2989167 w 2989167"/>
                  <a:gd name="connsiteY2" fmla="*/ 69749 h 207132"/>
                  <a:gd name="connsiteX0" fmla="*/ 0 w 2989167"/>
                  <a:gd name="connsiteY0" fmla="*/ 0 h 207132"/>
                  <a:gd name="connsiteX1" fmla="*/ 1512338 w 2989167"/>
                  <a:gd name="connsiteY1" fmla="*/ 207132 h 207132"/>
                  <a:gd name="connsiteX2" fmla="*/ 2989167 w 2989167"/>
                  <a:gd name="connsiteY2" fmla="*/ 69749 h 207132"/>
                  <a:gd name="connsiteX0" fmla="*/ 0 w 2417734"/>
                  <a:gd name="connsiteY0" fmla="*/ 0 h 284434"/>
                  <a:gd name="connsiteX1" fmla="*/ 1512338 w 2417734"/>
                  <a:gd name="connsiteY1" fmla="*/ 207132 h 284434"/>
                  <a:gd name="connsiteX2" fmla="*/ 2416673 w 2417734"/>
                  <a:gd name="connsiteY2" fmla="*/ 284434 h 284434"/>
                  <a:gd name="connsiteX0" fmla="*/ 0 w 2917605"/>
                  <a:gd name="connsiteY0" fmla="*/ 0 h 207132"/>
                  <a:gd name="connsiteX1" fmla="*/ 1512338 w 2917605"/>
                  <a:gd name="connsiteY1" fmla="*/ 207132 h 207132"/>
                  <a:gd name="connsiteX2" fmla="*/ 2917605 w 2917605"/>
                  <a:gd name="connsiteY2" fmla="*/ 53846 h 207132"/>
                  <a:gd name="connsiteX0" fmla="*/ 0 w 2623406"/>
                  <a:gd name="connsiteY0" fmla="*/ 0 h 244677"/>
                  <a:gd name="connsiteX1" fmla="*/ 1512338 w 2623406"/>
                  <a:gd name="connsiteY1" fmla="*/ 207132 h 244677"/>
                  <a:gd name="connsiteX2" fmla="*/ 2623406 w 2623406"/>
                  <a:gd name="connsiteY2" fmla="*/ 244677 h 244677"/>
                  <a:gd name="connsiteX0" fmla="*/ 0 w 2917605"/>
                  <a:gd name="connsiteY0" fmla="*/ 9334 h 216466"/>
                  <a:gd name="connsiteX1" fmla="*/ 1512338 w 2917605"/>
                  <a:gd name="connsiteY1" fmla="*/ 216466 h 216466"/>
                  <a:gd name="connsiteX2" fmla="*/ 2917605 w 2917605"/>
                  <a:gd name="connsiteY2" fmla="*/ 7520 h 216466"/>
                  <a:gd name="connsiteX0" fmla="*/ 0 w 2846044"/>
                  <a:gd name="connsiteY0" fmla="*/ 0 h 207132"/>
                  <a:gd name="connsiteX1" fmla="*/ 1512338 w 2846044"/>
                  <a:gd name="connsiteY1" fmla="*/ 207132 h 207132"/>
                  <a:gd name="connsiteX2" fmla="*/ 2846044 w 2846044"/>
                  <a:gd name="connsiteY2" fmla="*/ 149261 h 207132"/>
                  <a:gd name="connsiteX0" fmla="*/ 0 w 2933508"/>
                  <a:gd name="connsiteY0" fmla="*/ 0 h 207132"/>
                  <a:gd name="connsiteX1" fmla="*/ 1512338 w 2933508"/>
                  <a:gd name="connsiteY1" fmla="*/ 207132 h 207132"/>
                  <a:gd name="connsiteX2" fmla="*/ 2933508 w 2933508"/>
                  <a:gd name="connsiteY2" fmla="*/ 29992 h 207132"/>
                  <a:gd name="connsiteX0" fmla="*/ 0 w 2933508"/>
                  <a:gd name="connsiteY0" fmla="*/ 0 h 207132"/>
                  <a:gd name="connsiteX1" fmla="*/ 1512338 w 2933508"/>
                  <a:gd name="connsiteY1" fmla="*/ 207132 h 207132"/>
                  <a:gd name="connsiteX2" fmla="*/ 2933508 w 2933508"/>
                  <a:gd name="connsiteY2" fmla="*/ 93602 h 207132"/>
                  <a:gd name="connsiteX0" fmla="*/ 0 w 2949411"/>
                  <a:gd name="connsiteY0" fmla="*/ 0 h 207132"/>
                  <a:gd name="connsiteX1" fmla="*/ 1512338 w 2949411"/>
                  <a:gd name="connsiteY1" fmla="*/ 207132 h 207132"/>
                  <a:gd name="connsiteX2" fmla="*/ 2949411 w 2949411"/>
                  <a:gd name="connsiteY2" fmla="*/ 61797 h 207132"/>
                  <a:gd name="connsiteX0" fmla="*/ 0 w 2949411"/>
                  <a:gd name="connsiteY0" fmla="*/ 0 h 207132"/>
                  <a:gd name="connsiteX1" fmla="*/ 1512338 w 2949411"/>
                  <a:gd name="connsiteY1" fmla="*/ 207132 h 207132"/>
                  <a:gd name="connsiteX2" fmla="*/ 2949411 w 2949411"/>
                  <a:gd name="connsiteY2" fmla="*/ 61797 h 207132"/>
                  <a:gd name="connsiteX0" fmla="*/ 0 w 2949411"/>
                  <a:gd name="connsiteY0" fmla="*/ 0 h 207132"/>
                  <a:gd name="connsiteX1" fmla="*/ 1512338 w 2949411"/>
                  <a:gd name="connsiteY1" fmla="*/ 207132 h 207132"/>
                  <a:gd name="connsiteX2" fmla="*/ 2949411 w 2949411"/>
                  <a:gd name="connsiteY2" fmla="*/ 61797 h 207132"/>
                  <a:gd name="connsiteX0" fmla="*/ 0 w 2949411"/>
                  <a:gd name="connsiteY0" fmla="*/ 0 h 207132"/>
                  <a:gd name="connsiteX1" fmla="*/ 1512338 w 2949411"/>
                  <a:gd name="connsiteY1" fmla="*/ 207132 h 207132"/>
                  <a:gd name="connsiteX2" fmla="*/ 2949411 w 2949411"/>
                  <a:gd name="connsiteY2" fmla="*/ 61797 h 207132"/>
                  <a:gd name="connsiteX0" fmla="*/ 0 w 2949411"/>
                  <a:gd name="connsiteY0" fmla="*/ 0 h 207132"/>
                  <a:gd name="connsiteX1" fmla="*/ 1512338 w 2949411"/>
                  <a:gd name="connsiteY1" fmla="*/ 207132 h 207132"/>
                  <a:gd name="connsiteX2" fmla="*/ 2949411 w 2949411"/>
                  <a:gd name="connsiteY2" fmla="*/ 61797 h 207132"/>
                  <a:gd name="connsiteX0" fmla="*/ 0 w 2949411"/>
                  <a:gd name="connsiteY0" fmla="*/ 0 h 207132"/>
                  <a:gd name="connsiteX1" fmla="*/ 1512338 w 2949411"/>
                  <a:gd name="connsiteY1" fmla="*/ 207132 h 207132"/>
                  <a:gd name="connsiteX2" fmla="*/ 2949411 w 2949411"/>
                  <a:gd name="connsiteY2" fmla="*/ 61797 h 207132"/>
                  <a:gd name="connsiteX0" fmla="*/ 0 w 2949411"/>
                  <a:gd name="connsiteY0" fmla="*/ 0 h 207132"/>
                  <a:gd name="connsiteX1" fmla="*/ 1512338 w 2949411"/>
                  <a:gd name="connsiteY1" fmla="*/ 207132 h 207132"/>
                  <a:gd name="connsiteX2" fmla="*/ 2949411 w 2949411"/>
                  <a:gd name="connsiteY2" fmla="*/ 61797 h 207132"/>
                </a:gdLst>
                <a:ahLst/>
                <a:cxnLst>
                  <a:cxn ang="0">
                    <a:pos x="connsiteX0" y="connsiteY0"/>
                  </a:cxn>
                  <a:cxn ang="0">
                    <a:pos x="connsiteX1" y="connsiteY1"/>
                  </a:cxn>
                  <a:cxn ang="0">
                    <a:pos x="connsiteX2" y="connsiteY2"/>
                  </a:cxn>
                </a:cxnLst>
                <a:rect l="l" t="t" r="r" b="b"/>
                <a:pathLst>
                  <a:path w="2949411" h="207132" extrusionOk="0">
                    <a:moveTo>
                      <a:pt x="0" y="0"/>
                    </a:moveTo>
                    <a:cubicBezTo>
                      <a:pt x="421221" y="134443"/>
                      <a:pt x="675065" y="192554"/>
                      <a:pt x="1512338" y="207132"/>
                    </a:cubicBezTo>
                    <a:cubicBezTo>
                      <a:pt x="2527719" y="190699"/>
                      <a:pt x="2947887" y="6933"/>
                      <a:pt x="2949411" y="61797"/>
                    </a:cubicBezTo>
                  </a:path>
                </a:pathLst>
              </a:custGeom>
              <a:ln w="152400" cap="flat" cmpd="sng" algn="ctr">
                <a:solidFill>
                  <a:srgbClr val="FF7C86"/>
                </a:solidFill>
                <a:prstDash val="solid"/>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grpSp>
        <p:sp>
          <p:nvSpPr>
            <p:cNvPr id="1684503725" name="Freihandform: Form 37"/>
            <p:cNvSpPr/>
            <p:nvPr/>
          </p:nvSpPr>
          <p:spPr bwMode="auto">
            <a:xfrm flipV="1">
              <a:off x="2427672" y="1205607"/>
              <a:ext cx="4381499" cy="373021"/>
            </a:xfrm>
            <a:custGeom>
              <a:avLst/>
              <a:gdLst>
                <a:gd name="connsiteX0" fmla="*/ 0 w 3017520"/>
                <a:gd name="connsiteY0" fmla="*/ 42690 h 289789"/>
                <a:gd name="connsiteX1" fmla="*/ 1536192 w 3017520"/>
                <a:gd name="connsiteY1" fmla="*/ 289578 h 289789"/>
                <a:gd name="connsiteX2" fmla="*/ 3017520 w 3017520"/>
                <a:gd name="connsiteY2" fmla="*/ 6114 h 289789"/>
                <a:gd name="connsiteX0" fmla="*/ 0 w 3017520"/>
                <a:gd name="connsiteY0" fmla="*/ 42999 h 290098"/>
                <a:gd name="connsiteX1" fmla="*/ 1536192 w 3017520"/>
                <a:gd name="connsiteY1" fmla="*/ 289887 h 290098"/>
                <a:gd name="connsiteX2" fmla="*/ 3017520 w 3017520"/>
                <a:gd name="connsiteY2" fmla="*/ 6423 h 290098"/>
                <a:gd name="connsiteX0" fmla="*/ 0 w 3017520"/>
                <a:gd name="connsiteY0" fmla="*/ 42999 h 289887"/>
                <a:gd name="connsiteX1" fmla="*/ 1536192 w 3017520"/>
                <a:gd name="connsiteY1" fmla="*/ 289887 h 289887"/>
                <a:gd name="connsiteX2" fmla="*/ 3017520 w 3017520"/>
                <a:gd name="connsiteY2" fmla="*/ 6423 h 289887"/>
                <a:gd name="connsiteX0" fmla="*/ 0 w 2973168"/>
                <a:gd name="connsiteY0" fmla="*/ 37354 h 289887"/>
                <a:gd name="connsiteX1" fmla="*/ 1491840 w 2973168"/>
                <a:gd name="connsiteY1" fmla="*/ 289887 h 289887"/>
                <a:gd name="connsiteX2" fmla="*/ 2973168 w 2973168"/>
                <a:gd name="connsiteY2" fmla="*/ 6423 h 289887"/>
              </a:gdLst>
              <a:ahLst/>
              <a:cxnLst>
                <a:cxn ang="0">
                  <a:pos x="connsiteX0" y="connsiteY0"/>
                </a:cxn>
                <a:cxn ang="0">
                  <a:pos x="connsiteX1" y="connsiteY1"/>
                </a:cxn>
                <a:cxn ang="0">
                  <a:pos x="connsiteX2" y="connsiteY2"/>
                </a:cxn>
              </a:cxnLst>
              <a:rect l="l" t="t" r="r" b="b"/>
              <a:pathLst>
                <a:path w="2973168" h="289887" extrusionOk="0">
                  <a:moveTo>
                    <a:pt x="0" y="37354"/>
                  </a:moveTo>
                  <a:cubicBezTo>
                    <a:pt x="516636" y="163846"/>
                    <a:pt x="559152" y="259407"/>
                    <a:pt x="1491840" y="289887"/>
                  </a:cubicBezTo>
                  <a:cubicBezTo>
                    <a:pt x="2570832" y="265503"/>
                    <a:pt x="2971644" y="-48441"/>
                    <a:pt x="2973168" y="6423"/>
                  </a:cubicBezTo>
                </a:path>
              </a:pathLst>
            </a:custGeom>
            <a:ln w="19050" cap="flat" cmpd="sng" algn="ctr">
              <a:solidFill>
                <a:srgbClr val="CA667E"/>
              </a:solidFill>
              <a:prstDash val="solid"/>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sp>
          <p:nvSpPr>
            <p:cNvPr id="731961121" name="Bogen 27"/>
            <p:cNvSpPr/>
            <p:nvPr/>
          </p:nvSpPr>
          <p:spPr bwMode="auto">
            <a:xfrm rot="20507666">
              <a:off x="1654932" y="1595720"/>
              <a:ext cx="2181927" cy="2054186"/>
            </a:xfrm>
            <a:prstGeom prst="arc">
              <a:avLst>
                <a:gd name="adj1" fmla="val 17564163"/>
                <a:gd name="adj2" fmla="val 0"/>
              </a:avLst>
            </a:prstGeom>
            <a:ln w="38100" cap="flat" cmpd="sng" algn="ctr">
              <a:solidFill>
                <a:srgbClr val="CA667E"/>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sz="1100">
                <a:solidFill>
                  <a:schemeClr val="tx1"/>
                </a:solidFill>
                <a:latin typeface="Open Sans Light"/>
                <a:cs typeface="Open Sans Light"/>
              </a:endParaRPr>
            </a:p>
          </p:txBody>
        </p:sp>
        <p:sp>
          <p:nvSpPr>
            <p:cNvPr id="1538295231" name="Textfeld 13"/>
            <p:cNvSpPr txBox="1"/>
            <p:nvPr/>
          </p:nvSpPr>
          <p:spPr bwMode="auto">
            <a:xfrm>
              <a:off x="3898163" y="4313352"/>
              <a:ext cx="1942042" cy="1463399"/>
            </a:xfrm>
            <a:prstGeom prst="rect">
              <a:avLst/>
            </a:prstGeom>
            <a:noFill/>
          </p:spPr>
          <p:txBody>
            <a:bodyPr wrap="square" rtlCol="0">
              <a:spAutoFit/>
            </a:bodyPr>
            <a:lstStyle/>
            <a:p>
              <a:pPr algn="ctr">
                <a:defRPr/>
              </a:pPr>
              <a:r>
                <a:rPr lang="en-US" sz="1500" b="0">
                  <a:solidFill>
                    <a:schemeClr val="tx1"/>
                  </a:solidFill>
                  <a:latin typeface="Open Sans Light"/>
                  <a:ea typeface="Open Sans Light"/>
                  <a:cs typeface="Open Sans Light"/>
                </a:rPr>
                <a:t>Achievable</a:t>
              </a:r>
              <a:endParaRPr sz="1500" b="0">
                <a:solidFill>
                  <a:schemeClr val="tx1"/>
                </a:solidFill>
                <a:latin typeface="Open Sans Light"/>
                <a:cs typeface="Open Sans Light"/>
              </a:endParaRPr>
            </a:p>
            <a:p>
              <a:pPr algn="ctr">
                <a:defRPr/>
              </a:pPr>
              <a:r>
                <a:rPr lang="en-US" sz="1500" b="0">
                  <a:solidFill>
                    <a:schemeClr val="tx1"/>
                  </a:solidFill>
                  <a:latin typeface="Open Sans Light"/>
                  <a:ea typeface="Open Sans Light"/>
                  <a:cs typeface="Open Sans Light"/>
                </a:rPr>
                <a:t>Feedback-</a:t>
              </a:r>
              <a:br>
                <a:rPr lang="en-US" sz="1500" b="0">
                  <a:solidFill>
                    <a:schemeClr val="tx1"/>
                  </a:solidFill>
                  <a:latin typeface="Open Sans Light"/>
                  <a:ea typeface="Open Sans Light"/>
                  <a:cs typeface="Open Sans Light"/>
                </a:rPr>
              </a:br>
              <a:r>
                <a:rPr lang="en-US" sz="1500" b="0">
                  <a:solidFill>
                    <a:schemeClr val="tx1"/>
                  </a:solidFill>
                  <a:latin typeface="Open Sans Light"/>
                  <a:ea typeface="Open Sans Light"/>
                  <a:cs typeface="Open Sans Light"/>
                </a:rPr>
                <a:t>oriented</a:t>
              </a:r>
              <a:endParaRPr sz="1500" b="0">
                <a:solidFill>
                  <a:schemeClr val="tx1"/>
                </a:solidFill>
                <a:latin typeface="Open Sans Light"/>
                <a:cs typeface="Open Sans Light"/>
              </a:endParaRPr>
            </a:p>
            <a:p>
              <a:pPr algn="ctr">
                <a:defRPr/>
              </a:pPr>
              <a:r>
                <a:rPr lang="en-US" sz="1500" b="0">
                  <a:solidFill>
                    <a:schemeClr val="tx1"/>
                  </a:solidFill>
                  <a:latin typeface="Open Sans Light"/>
                  <a:ea typeface="Open Sans Light"/>
                  <a:cs typeface="Open Sans Light"/>
                </a:rPr>
                <a:t>Simulating</a:t>
              </a:r>
              <a:endParaRPr sz="1500" b="0">
                <a:solidFill>
                  <a:schemeClr val="tx1"/>
                </a:solidFill>
                <a:latin typeface="Open Sans Light"/>
                <a:cs typeface="Open Sans Light"/>
              </a:endParaRPr>
            </a:p>
            <a:p>
              <a:pPr algn="ctr">
                <a:defRPr/>
              </a:pPr>
              <a:r>
                <a:rPr lang="en-US" sz="1500" b="0">
                  <a:solidFill>
                    <a:schemeClr val="tx1"/>
                  </a:solidFill>
                  <a:latin typeface="Open Sans Light"/>
                  <a:ea typeface="Open Sans Light"/>
                  <a:cs typeface="Open Sans Light"/>
                </a:rPr>
                <a:t>Narrative-driven</a:t>
              </a:r>
              <a:endParaRPr sz="1500" b="0">
                <a:solidFill>
                  <a:schemeClr val="tx1"/>
                </a:solidFill>
                <a:latin typeface="Open Sans Light"/>
                <a:cs typeface="Open Sans Light"/>
              </a:endParaRPr>
            </a:p>
            <a:p>
              <a:pPr algn="ctr">
                <a:defRPr/>
              </a:pPr>
              <a:r>
                <a:rPr lang="en-US" sz="1500" b="0">
                  <a:solidFill>
                    <a:schemeClr val="tx1"/>
                  </a:solidFill>
                  <a:latin typeface="Open Sans Light"/>
                  <a:ea typeface="Open Sans Light"/>
                  <a:cs typeface="Open Sans Light"/>
                </a:rPr>
                <a:t>Meaningful</a:t>
              </a:r>
              <a:endParaRPr sz="1600" b="0">
                <a:solidFill>
                  <a:schemeClr val="tx1"/>
                </a:solidFill>
                <a:latin typeface="Open Sans Light"/>
                <a:cs typeface="Open Sans Light"/>
              </a:endParaRPr>
            </a:p>
          </p:txBody>
        </p:sp>
        <p:sp>
          <p:nvSpPr>
            <p:cNvPr id="1158449636" name="Google Shape;57;p13"/>
            <p:cNvSpPr txBox="1"/>
            <p:nvPr/>
          </p:nvSpPr>
          <p:spPr bwMode="auto">
            <a:xfrm>
              <a:off x="3057135" y="8987488"/>
              <a:ext cx="6097747" cy="459252"/>
            </a:xfrm>
            <a:prstGeom prst="rect">
              <a:avLst/>
            </a:prstGeom>
            <a:noFill/>
            <a:ln>
              <a:noFill/>
            </a:ln>
          </p:spPr>
          <p:txBody>
            <a:bodyPr spcFirstLastPara="1" wrap="square" lIns="91423" tIns="91423" rIns="91423" bIns="91423" anchor="ctr" anchorCtr="0">
              <a:noAutofit/>
            </a:bodyPr>
            <a:lstStyle/>
            <a:p>
              <a:pPr lvl="0">
                <a:buClr>
                  <a:srgbClr val="E82453"/>
                </a:buClr>
                <a:buSzPct val="120000"/>
                <a:defRPr/>
              </a:pPr>
              <a:r>
                <a:rPr lang="en-US" sz="1000">
                  <a:solidFill>
                    <a:schemeClr val="tx1"/>
                  </a:solidFill>
                  <a:latin typeface="Open Sans Light"/>
                  <a:ea typeface="Open Sans Light"/>
                  <a:cs typeface="Open Sans Light"/>
                </a:rPr>
                <a:t>Steinhauser &amp; Vollgruber (2024) based on Ouariachi et al. (2019) </a:t>
              </a:r>
              <a:endParaRPr>
                <a:solidFill>
                  <a:schemeClr val="tx1"/>
                </a:solidFill>
                <a:latin typeface="Open Sans Light"/>
                <a:cs typeface="Open Sans Light"/>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80639487" name="Rechteck 11"/>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de-AT" sz="2600" b="1" spc="99">
                <a:solidFill>
                  <a:srgbClr val="0E2338"/>
                </a:solidFill>
                <a:latin typeface="KG Red Hands"/>
                <a:ea typeface="Roboto Mono"/>
              </a:rPr>
              <a:t>Action</a:t>
            </a:r>
            <a:r>
              <a:rPr lang="en-US" sz="2600" b="1" spc="99">
                <a:solidFill>
                  <a:srgbClr val="0E2338"/>
                </a:solidFill>
                <a:latin typeface="KG Red Hands"/>
                <a:ea typeface="Roboto Mono"/>
              </a:rPr>
              <a:t> </a:t>
            </a:r>
            <a:r>
              <a:rPr lang="de-AT" sz="2600" b="1" spc="99">
                <a:solidFill>
                  <a:srgbClr val="0E2338"/>
                </a:solidFill>
                <a:latin typeface="KG Red Hands"/>
                <a:ea typeface="Roboto Mono"/>
              </a:rPr>
              <a:t>phase </a:t>
            </a:r>
            <a:endParaRPr sz="2600"/>
          </a:p>
        </p:txBody>
      </p:sp>
      <p:grpSp>
        <p:nvGrpSpPr>
          <p:cNvPr id="958598570" name="Group 958598569"/>
          <p:cNvGrpSpPr/>
          <p:nvPr/>
        </p:nvGrpSpPr>
        <p:grpSpPr bwMode="auto">
          <a:xfrm>
            <a:off x="2356764" y="2142941"/>
            <a:ext cx="6994989" cy="8285325"/>
            <a:chOff x="0" y="0"/>
            <a:chExt cx="6994989" cy="8285325"/>
          </a:xfrm>
        </p:grpSpPr>
        <p:pic>
          <p:nvPicPr>
            <p:cNvPr id="185414199" name="Pictur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441086" y="3856261"/>
              <a:ext cx="1765519" cy="1727218"/>
            </a:xfrm>
            <a:prstGeom prst="snip2DiagRect">
              <a:avLst>
                <a:gd name="adj1" fmla="val 0"/>
                <a:gd name="adj2" fmla="val 16667"/>
              </a:avLst>
            </a:prstGeom>
            <a:ln w="28575">
              <a:solidFill>
                <a:schemeClr val="bg1"/>
              </a:solidFill>
            </a:ln>
          </p:spPr>
        </p:pic>
        <p:pic>
          <p:nvPicPr>
            <p:cNvPr id="320082359" name="Picture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20541" y="3856261"/>
              <a:ext cx="1774768" cy="1727218"/>
            </a:xfrm>
            <a:prstGeom prst="snip2DiagRect">
              <a:avLst>
                <a:gd name="adj1" fmla="val 0"/>
                <a:gd name="adj2" fmla="val 16667"/>
              </a:avLst>
            </a:prstGeom>
            <a:ln w="28575">
              <a:solidFill>
                <a:schemeClr val="bg1"/>
              </a:solidFill>
            </a:ln>
          </p:spPr>
        </p:pic>
        <p:pic>
          <p:nvPicPr>
            <p:cNvPr id="757682871" name="Picture 895792092"/>
            <p:cNvPicPr>
              <a:picLocks noChangeAspect="1"/>
            </p:cNvPicPr>
            <p:nvPr/>
          </p:nvPicPr>
          <p:blipFill rotWithShape="1">
            <a:blip r:embed="rId5" cstate="screen">
              <a:extLst>
                <a:ext uri="{28A0092B-C50C-407E-A947-70E740481C1C}">
                  <a14:useLocalDpi xmlns:a14="http://schemas.microsoft.com/office/drawing/2010/main"/>
                </a:ext>
              </a:extLst>
            </a:blip>
            <a:srcRect l="-632" r="-69"/>
            <a:stretch/>
          </p:blipFill>
          <p:spPr bwMode="auto">
            <a:xfrm>
              <a:off x="64256" y="0"/>
              <a:ext cx="6142348" cy="3430996"/>
            </a:xfrm>
            <a:prstGeom prst="rect">
              <a:avLst/>
            </a:prstGeom>
            <a:solidFill>
              <a:srgbClr val="0F2537"/>
            </a:solidFill>
            <a:ln w="38100">
              <a:solidFill>
                <a:srgbClr val="FFFFFF"/>
              </a:solidFill>
              <a:prstDash val="solid"/>
            </a:ln>
          </p:spPr>
        </p:pic>
        <p:cxnSp>
          <p:nvCxnSpPr>
            <p:cNvPr id="663423323" name="Straight Connector 14"/>
            <p:cNvCxnSpPr/>
            <p:nvPr/>
          </p:nvCxnSpPr>
          <p:spPr bwMode="auto">
            <a:xfrm flipV="1">
              <a:off x="887382" y="2569474"/>
              <a:ext cx="409516" cy="1286787"/>
            </a:xfrm>
            <a:prstGeom prst="line">
              <a:avLst/>
            </a:prstGeom>
            <a:noFill/>
            <a:ln w="38100" cap="flat">
              <a:solidFill>
                <a:schemeClr val="bg1"/>
              </a:solidFill>
              <a:prstDash val="solid"/>
              <a:miter lim="400000"/>
            </a:ln>
            <a:effectLst/>
          </p:spPr>
          <p:style>
            <a:lnRef idx="0">
              <a:srgbClr val="000000"/>
            </a:lnRef>
            <a:fillRef idx="0">
              <a:srgbClr val="000000"/>
            </a:fillRef>
            <a:effectRef idx="0">
              <a:srgbClr val="000000"/>
            </a:effectRef>
            <a:fontRef idx="none"/>
          </p:style>
        </p:cxnSp>
        <p:sp>
          <p:nvSpPr>
            <p:cNvPr id="439139099" name="Oval 15"/>
            <p:cNvSpPr/>
            <p:nvPr/>
          </p:nvSpPr>
          <p:spPr bwMode="auto">
            <a:xfrm rot="899999">
              <a:off x="1087755" y="2091716"/>
              <a:ext cx="563922" cy="417036"/>
            </a:xfrm>
            <a:prstGeom prst="ellipse">
              <a:avLst/>
            </a:prstGeom>
            <a:noFill/>
            <a:ln w="38100" cap="flat">
              <a:solidFill>
                <a:schemeClr val="bg1"/>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5399" tIns="25399" rIns="25399" bIns="25399" numCol="1" spcCol="38099" rtlCol="0" anchor="ctr">
              <a:spAutoFit/>
            </a:bodyPr>
            <a:lstStyle/>
            <a:p>
              <a:pPr algn="ctr" defTabSz="412749">
                <a:defRPr/>
              </a:pPr>
              <a:endParaRPr lang="de-AT" sz="1600">
                <a:solidFill>
                  <a:srgbClr val="FFFFFF"/>
                </a:solidFill>
                <a:latin typeface="Helvetica Neue Medium"/>
                <a:ea typeface="Helvetica Neue Medium"/>
                <a:cs typeface="Helvetica Neue Medium"/>
              </a:endParaRPr>
            </a:p>
          </p:txBody>
        </p:sp>
        <p:cxnSp>
          <p:nvCxnSpPr>
            <p:cNvPr id="1061183672" name="Straight Connector 16"/>
            <p:cNvCxnSpPr/>
            <p:nvPr/>
          </p:nvCxnSpPr>
          <p:spPr bwMode="auto">
            <a:xfrm>
              <a:off x="5041299" y="2589187"/>
              <a:ext cx="282545" cy="1267074"/>
            </a:xfrm>
            <a:prstGeom prst="line">
              <a:avLst/>
            </a:prstGeom>
            <a:noFill/>
            <a:ln w="38100" cap="flat">
              <a:solidFill>
                <a:schemeClr val="bg1"/>
              </a:solidFill>
              <a:prstDash val="solid"/>
              <a:miter lim="400000"/>
            </a:ln>
            <a:effectLst/>
          </p:spPr>
          <p:style>
            <a:lnRef idx="0">
              <a:srgbClr val="000000"/>
            </a:lnRef>
            <a:fillRef idx="0">
              <a:srgbClr val="000000"/>
            </a:fillRef>
            <a:effectRef idx="0">
              <a:srgbClr val="000000"/>
            </a:effectRef>
            <a:fontRef idx="none"/>
          </p:style>
        </p:cxnSp>
        <p:cxnSp>
          <p:nvCxnSpPr>
            <p:cNvPr id="1076066727" name="Straight Connector 18"/>
            <p:cNvCxnSpPr/>
            <p:nvPr/>
          </p:nvCxnSpPr>
          <p:spPr bwMode="auto">
            <a:xfrm flipH="1" flipV="1">
              <a:off x="1977380" y="2966064"/>
              <a:ext cx="1130545" cy="890196"/>
            </a:xfrm>
            <a:prstGeom prst="line">
              <a:avLst/>
            </a:prstGeom>
            <a:noFill/>
            <a:ln w="38100" cap="flat">
              <a:solidFill>
                <a:schemeClr val="bg1"/>
              </a:solidFill>
              <a:prstDash val="solid"/>
              <a:miter lim="400000"/>
            </a:ln>
            <a:effectLst/>
          </p:spPr>
          <p:style>
            <a:lnRef idx="0">
              <a:srgbClr val="000000"/>
            </a:lnRef>
            <a:fillRef idx="0">
              <a:srgbClr val="000000"/>
            </a:fillRef>
            <a:effectRef idx="0">
              <a:srgbClr val="000000"/>
            </a:effectRef>
            <a:fontRef idx="none"/>
          </p:style>
        </p:cxnSp>
        <p:pic>
          <p:nvPicPr>
            <p:cNvPr id="681537955" name="Picture 3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0" y="3856261"/>
              <a:ext cx="1774768" cy="1727218"/>
            </a:xfrm>
            <a:prstGeom prst="snip2DiagRect">
              <a:avLst>
                <a:gd name="adj1" fmla="val 0"/>
                <a:gd name="adj2" fmla="val 16667"/>
              </a:avLst>
            </a:prstGeom>
            <a:ln w="28575">
              <a:solidFill>
                <a:schemeClr val="bg1"/>
              </a:solidFill>
            </a:ln>
          </p:spPr>
        </p:pic>
        <p:sp>
          <p:nvSpPr>
            <p:cNvPr id="1638732550" name="Oval 17"/>
            <p:cNvSpPr/>
            <p:nvPr/>
          </p:nvSpPr>
          <p:spPr bwMode="auto">
            <a:xfrm rot="20700000">
              <a:off x="1623666" y="2488307"/>
              <a:ext cx="563922" cy="417036"/>
            </a:xfrm>
            <a:prstGeom prst="ellipse">
              <a:avLst/>
            </a:prstGeom>
            <a:noFill/>
            <a:ln w="38100" cap="flat">
              <a:solidFill>
                <a:schemeClr val="bg1"/>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5399" tIns="25399" rIns="25399" bIns="25399" numCol="1" spcCol="38099" rtlCol="0" anchor="ctr">
              <a:spAutoFit/>
            </a:bodyPr>
            <a:lstStyle/>
            <a:p>
              <a:pPr algn="ctr" defTabSz="412749">
                <a:defRPr/>
              </a:pPr>
              <a:endParaRPr lang="de-AT" sz="1600">
                <a:solidFill>
                  <a:srgbClr val="FFFFFF"/>
                </a:solidFill>
                <a:latin typeface="Helvetica Neue Medium"/>
                <a:ea typeface="Helvetica Neue Medium"/>
                <a:cs typeface="Helvetica Neue Medium"/>
              </a:endParaRPr>
            </a:p>
          </p:txBody>
        </p:sp>
        <p:sp>
          <p:nvSpPr>
            <p:cNvPr id="1360559805" name="Oval 13"/>
            <p:cNvSpPr/>
            <p:nvPr/>
          </p:nvSpPr>
          <p:spPr bwMode="auto">
            <a:xfrm>
              <a:off x="4560871" y="2183713"/>
              <a:ext cx="563922" cy="417036"/>
            </a:xfrm>
            <a:prstGeom prst="ellipse">
              <a:avLst/>
            </a:prstGeom>
            <a:noFill/>
            <a:ln w="38100" cap="flat">
              <a:solidFill>
                <a:schemeClr val="bg1"/>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5399" tIns="25399" rIns="25399" bIns="25399" numCol="1" spcCol="38099" rtlCol="0" anchor="ctr">
              <a:spAutoFit/>
            </a:bodyPr>
            <a:lstStyle/>
            <a:p>
              <a:pPr algn="ctr" defTabSz="412749">
                <a:defRPr/>
              </a:pPr>
              <a:endParaRPr lang="de-AT" sz="1600">
                <a:solidFill>
                  <a:srgbClr val="FFFFFF"/>
                </a:solidFill>
                <a:latin typeface="Helvetica Neue Medium"/>
                <a:ea typeface="Helvetica Neue Medium"/>
                <a:cs typeface="Helvetica Neue Medium"/>
              </a:endParaRPr>
            </a:p>
          </p:txBody>
        </p:sp>
        <p:pic>
          <p:nvPicPr>
            <p:cNvPr id="1047969853" name="Grafik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flipH="1">
              <a:off x="4523326" y="5771233"/>
              <a:ext cx="1720010" cy="1623785"/>
            </a:xfrm>
            <a:prstGeom prst="rect">
              <a:avLst/>
            </a:prstGeom>
          </p:spPr>
        </p:pic>
        <p:pic>
          <p:nvPicPr>
            <p:cNvPr id="215629553" name="Grafik 42"/>
            <p:cNvPicPr>
              <a:picLocks noChangeAspect="1"/>
            </p:cNvPicPr>
            <p:nvPr/>
          </p:nvPicPr>
          <p:blipFill rotWithShape="1">
            <a:blip r:embed="rId8"/>
            <a:stretch/>
          </p:blipFill>
          <p:spPr bwMode="auto">
            <a:xfrm>
              <a:off x="241241" y="5848353"/>
              <a:ext cx="1558427" cy="1546664"/>
            </a:xfrm>
            <a:prstGeom prst="rect">
              <a:avLst/>
            </a:prstGeom>
          </p:spPr>
        </p:pic>
        <p:pic>
          <p:nvPicPr>
            <p:cNvPr id="1870790968" name="Grafik 44"/>
            <p:cNvPicPr>
              <a:picLocks noChangeAspect="1"/>
            </p:cNvPicPr>
            <p:nvPr/>
          </p:nvPicPr>
          <p:blipFill rotWithShape="1">
            <a:blip r:embed="rId9"/>
            <a:stretch/>
          </p:blipFill>
          <p:spPr bwMode="auto">
            <a:xfrm>
              <a:off x="2451579" y="5848354"/>
              <a:ext cx="1674106" cy="1546664"/>
            </a:xfrm>
            <a:prstGeom prst="rect">
              <a:avLst/>
            </a:prstGeom>
          </p:spPr>
        </p:pic>
      </p:grpSp>
      <p:sp>
        <p:nvSpPr>
          <p:cNvPr id="234618855" name="Rechteck 2"/>
          <p:cNvSpPr/>
          <p:nvPr/>
        </p:nvSpPr>
        <p:spPr bwMode="auto">
          <a:xfrm>
            <a:off x="9719921" y="2343837"/>
            <a:ext cx="6015318" cy="32970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Players directly face a growing number of </a:t>
            </a:r>
            <a:br>
              <a:rPr lang="en-GB" sz="2000" b="0" i="0" u="none" strike="noStrike" cap="none" spc="0">
                <a:solidFill>
                  <a:srgbClr val="0E2338"/>
                </a:solidFill>
                <a:latin typeface="Open Sans Light"/>
                <a:ea typeface="Open Sans Light"/>
                <a:cs typeface="Open Sans Light"/>
              </a:rPr>
            </a:br>
            <a:r>
              <a:rPr lang="en-GB" sz="2000" b="0" i="0" u="none" strike="noStrike" cap="none" spc="0">
                <a:solidFill>
                  <a:srgbClr val="0E2338"/>
                </a:solidFill>
                <a:latin typeface="Open Sans Light"/>
                <a:ea typeface="Open Sans Light"/>
                <a:cs typeface="Open Sans Light"/>
              </a:rPr>
              <a:t>climate-driven hazards, both as monsters and emergencies affecting cultural points of interest.</a:t>
            </a:r>
            <a:endParaRPr sz="2000"/>
          </a:p>
          <a:p>
            <a:pPr>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Players dodge and fight the monsters, help with emergency relief, collect momentum, and invite spawning activists to join their movement.</a:t>
            </a:r>
          </a:p>
          <a:p>
            <a:pPr>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Player weapons are inspired by various important individual actions, such as a Tofu Hammer or Wind-powered Shuriken, symbolizing low-footprint food choices</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or choosing green energy providers</a:t>
            </a:r>
            <a:endParaRPr sz="1600"/>
          </a:p>
        </p:txBody>
      </p:sp>
      <p:sp>
        <p:nvSpPr>
          <p:cNvPr id="2088316990" name="Rechteck 6"/>
          <p:cNvSpPr/>
          <p:nvPr/>
        </p:nvSpPr>
        <p:spPr bwMode="auto">
          <a:xfrm>
            <a:off x="9719923" y="1854911"/>
            <a:ext cx="6015317" cy="478325"/>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Eye in eye with the crisis</a:t>
            </a:r>
            <a:endParaRPr sz="2400"/>
          </a:p>
        </p:txBody>
      </p:sp>
      <p:sp>
        <p:nvSpPr>
          <p:cNvPr id="1330488836" name="Rechteck 2"/>
          <p:cNvSpPr/>
          <p:nvPr/>
        </p:nvSpPr>
        <p:spPr bwMode="auto">
          <a:xfrm>
            <a:off x="9715230" y="6480545"/>
            <a:ext cx="6015317" cy="188595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a:lnSpc>
                <a:spcPct val="110000"/>
              </a:lnSpc>
              <a:spcBef>
                <a:spcPts val="0"/>
              </a:spcBef>
              <a:spcAft>
                <a:spcPts val="0"/>
              </a:spcAft>
              <a:buClrTx/>
              <a:buSzTx/>
              <a:buFontTx/>
              <a:buNone/>
              <a:defRPr/>
            </a:pPr>
            <a:r>
              <a:rPr lang="en-GB" sz="2000" b="0" i="0" u="none" strike="noStrike" cap="none" spc="0">
                <a:solidFill>
                  <a:srgbClr val="0E2338"/>
                </a:solidFill>
                <a:latin typeface="Open Sans Light"/>
                <a:ea typeface="Open Sans Light"/>
                <a:cs typeface="Open Sans Light"/>
              </a:rPr>
              <a:t>Players directly experience how </a:t>
            </a:r>
            <a:r>
              <a:rPr lang="en-GB" sz="2000" b="0" i="0" u="none" strike="noStrike" cap="none" spc="0">
                <a:solidFill>
                  <a:srgbClr val="0E2338"/>
                </a:solidFill>
                <a:latin typeface="Open Sans Semibold"/>
                <a:ea typeface="Open Sans Semibold"/>
                <a:cs typeface="Open Sans Semibold"/>
              </a:rPr>
              <a:t>urgent the </a:t>
            </a:r>
            <a:br>
              <a:rPr lang="en-GB" sz="2000" b="0" i="0" u="none" strike="noStrike" cap="none" spc="0">
                <a:solidFill>
                  <a:srgbClr val="0E2338"/>
                </a:solidFill>
                <a:latin typeface="Open Sans Semibold"/>
                <a:ea typeface="Open Sans Semibold"/>
                <a:cs typeface="Open Sans Semibold"/>
              </a:rPr>
            </a:br>
            <a:r>
              <a:rPr lang="en-GB" sz="2000" b="0" i="0" u="none" strike="noStrike" cap="none" spc="0">
                <a:solidFill>
                  <a:srgbClr val="0E2338"/>
                </a:solidFill>
                <a:latin typeface="Open Sans Semibold"/>
                <a:ea typeface="Open Sans Semibold"/>
                <a:cs typeface="Open Sans Semibold"/>
              </a:rPr>
              <a:t>climate crisis already is </a:t>
            </a:r>
            <a:r>
              <a:rPr lang="en-GB" sz="2000" b="0" i="0" u="none" strike="noStrike" cap="none" spc="0">
                <a:solidFill>
                  <a:srgbClr val="0E2338"/>
                </a:solidFill>
                <a:latin typeface="Open Sans Light"/>
                <a:ea typeface="Open Sans Light"/>
                <a:cs typeface="Open Sans Light"/>
              </a:rPr>
              <a:t>and how much worse it can become if we, as society, don’t build up momentum and decide to act decisively.</a:t>
            </a:r>
            <a:r>
              <a:rPr lang="en-US" sz="2000" b="0" i="0" u="none" strike="noStrike" cap="none" spc="0">
                <a:solidFill>
                  <a:srgbClr val="0E2338"/>
                </a:solidFill>
                <a:latin typeface="Open Sans Light"/>
                <a:ea typeface="Open Sans Light"/>
                <a:cs typeface="Open Sans Light"/>
              </a:rPr>
              <a:t> </a:t>
            </a:r>
          </a:p>
          <a:p>
            <a:pPr>
              <a:defRPr/>
            </a:pPr>
            <a:endParaRPr/>
          </a:p>
        </p:txBody>
      </p:sp>
      <p:sp>
        <p:nvSpPr>
          <p:cNvPr id="1162863605" name="Rechteck 6"/>
          <p:cNvSpPr/>
          <p:nvPr/>
        </p:nvSpPr>
        <p:spPr bwMode="auto">
          <a:xfrm>
            <a:off x="9715231" y="6001000"/>
            <a:ext cx="6015317" cy="478325"/>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Core message</a:t>
            </a:r>
            <a:endParaRPr sz="2400"/>
          </a:p>
        </p:txBody>
      </p:sp>
      <p:sp>
        <p:nvSpPr>
          <p:cNvPr id="754236095" name="Google Shape;57;p13"/>
          <p:cNvSpPr txBox="1"/>
          <p:nvPr/>
        </p:nvSpPr>
        <p:spPr bwMode="auto">
          <a:xfrm>
            <a:off x="10917325" y="9446740"/>
            <a:ext cx="6097746" cy="459252"/>
          </a:xfrm>
          <a:prstGeom prst="rect">
            <a:avLst/>
          </a:prstGeom>
          <a:noFill/>
          <a:ln>
            <a:noFill/>
          </a:ln>
        </p:spPr>
        <p:txBody>
          <a:bodyPr spcFirstLastPara="1" wrap="square" lIns="91423" tIns="91423" rIns="91423" bIns="91423" anchor="ctr" anchorCtr="0">
            <a:noAutofit/>
          </a:bodyPr>
          <a:lstStyle/>
          <a:p>
            <a:pPr lvl="0">
              <a:buClr>
                <a:srgbClr val="E82453"/>
              </a:buClr>
              <a:buSzPct val="120000"/>
              <a:defRPr/>
            </a:pPr>
            <a:endParaRPr>
              <a:solidFill>
                <a:schemeClr val="tx1"/>
              </a:solidFill>
            </a:endParaRPr>
          </a:p>
          <a:p>
            <a:pPr lvl="0">
              <a:buClr>
                <a:srgbClr val="E82453"/>
              </a:buClr>
              <a:buSzPct val="120000"/>
              <a:defRPr/>
            </a:pPr>
            <a:r>
              <a:rPr lang="en-US" sz="1000">
                <a:solidFill>
                  <a:schemeClr val="tx1"/>
                </a:solidFill>
                <a:latin typeface="Century Gothic"/>
              </a:rPr>
              <a:t>Drought:  </a:t>
            </a:r>
            <a:r>
              <a:rPr lang="en-US" sz="1000" b="0" i="0" u="none" strike="noStrike" cap="none" spc="0">
                <a:solidFill>
                  <a:schemeClr val="tx1"/>
                </a:solidFill>
                <a:latin typeface="Century Gothic"/>
                <a:ea typeface="Century Gothic"/>
                <a:cs typeface="Century Gothic"/>
              </a:rPr>
              <a:t>© Tomas Castelazo, www.tomascastelazo.com / Wikimedia Commons / CC BY-SA 4.0</a:t>
            </a:r>
            <a:br>
              <a:rPr lang="en-US" sz="1000" b="0" i="0" u="none" strike="noStrike" cap="none" spc="0">
                <a:solidFill>
                  <a:schemeClr val="tx1"/>
                </a:solidFill>
                <a:latin typeface="Century Gothic"/>
                <a:ea typeface="Century Gothic"/>
                <a:cs typeface="Century Gothic"/>
              </a:rPr>
            </a:br>
            <a:r>
              <a:rPr lang="en-US" sz="1000" b="0" i="0" u="none" strike="noStrike" cap="none" spc="0">
                <a:solidFill>
                  <a:schemeClr val="tx1"/>
                </a:solidFill>
                <a:latin typeface="Century Gothic"/>
                <a:ea typeface="Century Gothic"/>
                <a:cs typeface="Century Gothic"/>
              </a:rPr>
              <a:t>Rockslide: © Herbythyme / Wikimedia Commons / CC BY-SA 4.0 </a:t>
            </a:r>
          </a:p>
          <a:p>
            <a:pPr lvl="0">
              <a:buClr>
                <a:srgbClr val="E82453"/>
              </a:buClr>
              <a:buSzPct val="120000"/>
              <a:defRPr/>
            </a:pPr>
            <a:endParaRPr>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19834289" name="Rechteck 2"/>
          <p:cNvSpPr/>
          <p:nvPr/>
        </p:nvSpPr>
        <p:spPr bwMode="auto">
          <a:xfrm>
            <a:off x="10069214" y="2306133"/>
            <a:ext cx="6781684" cy="313168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Players </a:t>
            </a:r>
            <a:r>
              <a:rPr lang="en-US" sz="2000" b="0" i="0" u="none" strike="noStrike" cap="none" spc="0">
                <a:solidFill>
                  <a:srgbClr val="0E2338"/>
                </a:solidFill>
                <a:latin typeface="Open Sans Light"/>
                <a:ea typeface="Open Sans Light"/>
                <a:cs typeface="Open Sans Light"/>
              </a:rPr>
              <a:t>learn how the baseline shifts based on combined population and prosperity growth and they previous round’s final indicators</a:t>
            </a:r>
            <a:endParaRPr lang="en-GB" sz="2000" b="0" i="0" u="none" strike="noStrike" cap="none" spc="0">
              <a:solidFill>
                <a:srgbClr val="0E2338"/>
              </a:solidFill>
              <a:latin typeface="Times New Roman"/>
              <a:cs typeface="Times New Roman"/>
            </a:endParaRPr>
          </a:p>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They </a:t>
            </a:r>
            <a:r>
              <a:rPr lang="en-GB" sz="2000" b="0" i="0" u="none" strike="noStrike" cap="none" spc="0">
                <a:solidFill>
                  <a:srgbClr val="0E2338"/>
                </a:solidFill>
                <a:latin typeface="Open Sans Light"/>
                <a:ea typeface="Open Sans Light"/>
                <a:cs typeface="Open Sans Light"/>
              </a:rPr>
              <a:t>“spend” momentum to activate various societal change cards, including cultural shifts, political developments and industrial investments.</a:t>
            </a:r>
            <a:endParaRPr sz="2000"/>
          </a:p>
          <a:p>
            <a:pPr>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By combining efficient or synergizing cards, players create their individual pathways impacting the world’s resilience, prosperity and climate risks.</a:t>
            </a:r>
            <a:endParaRPr/>
          </a:p>
        </p:txBody>
      </p:sp>
      <p:sp>
        <p:nvSpPr>
          <p:cNvPr id="49651351" name="Rechteck 7"/>
          <p:cNvSpPr/>
          <p:nvPr/>
        </p:nvSpPr>
        <p:spPr bwMode="auto">
          <a:xfrm>
            <a:off x="10069212" y="1817206"/>
            <a:ext cx="7117771" cy="478325"/>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b="0" i="0" u="none" strike="noStrike" cap="none" spc="99">
                <a:solidFill>
                  <a:schemeClr val="bg1"/>
                </a:solidFill>
                <a:latin typeface="KG Red Hands"/>
                <a:ea typeface="Roboto Mono"/>
                <a:cs typeface="KG Red Hands"/>
              </a:rPr>
              <a:t>Moving the world forward</a:t>
            </a:r>
            <a:endParaRPr sz="2400"/>
          </a:p>
        </p:txBody>
      </p:sp>
      <p:sp>
        <p:nvSpPr>
          <p:cNvPr id="954012568" name="Rechteck 7"/>
          <p:cNvSpPr/>
          <p:nvPr/>
        </p:nvSpPr>
        <p:spPr bwMode="auto">
          <a:xfrm>
            <a:off x="10069210" y="5501872"/>
            <a:ext cx="7117771" cy="478325"/>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Core message</a:t>
            </a:r>
            <a:endParaRPr sz="2400"/>
          </a:p>
        </p:txBody>
      </p:sp>
      <p:sp>
        <p:nvSpPr>
          <p:cNvPr id="435023089" name="Rechteck 2"/>
          <p:cNvSpPr/>
          <p:nvPr/>
        </p:nvSpPr>
        <p:spPr bwMode="auto">
          <a:xfrm>
            <a:off x="10069210" y="5993383"/>
            <a:ext cx="6964633" cy="265077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a:lnSpc>
                <a:spcPct val="110000"/>
              </a:lnSpc>
              <a:spcBef>
                <a:spcPts val="0"/>
              </a:spcBef>
              <a:spcAft>
                <a:spcPts val="0"/>
              </a:spcAft>
              <a:buClrTx/>
              <a:buSzTx/>
              <a:buFontTx/>
              <a:buNone/>
              <a:defRPr/>
            </a:pPr>
            <a:r>
              <a:rPr lang="en-GB" sz="2000" b="0" i="0" u="none" strike="noStrike" cap="none" spc="0">
                <a:solidFill>
                  <a:srgbClr val="0E2338"/>
                </a:solidFill>
                <a:latin typeface="Open Sans Light"/>
                <a:ea typeface="Open Sans Light"/>
                <a:cs typeface="Open Sans Light"/>
              </a:rPr>
              <a:t>Correctly balancing various societal priorities is a difficult challenge. But </a:t>
            </a:r>
            <a:r>
              <a:rPr lang="en-GB" sz="2000" b="1" i="0" u="none" strike="noStrike" cap="none" spc="0">
                <a:solidFill>
                  <a:srgbClr val="0E2338"/>
                </a:solidFill>
                <a:latin typeface="Open Sans Semibold"/>
                <a:ea typeface="Open Sans Semibold"/>
                <a:cs typeface="Open Sans Semibold"/>
              </a:rPr>
              <a:t>we have countless measures in our toolkit</a:t>
            </a:r>
            <a:r>
              <a:rPr lang="en-GB" sz="2000" b="0" i="0" u="none" strike="noStrike" cap="none" spc="0">
                <a:solidFill>
                  <a:srgbClr val="0E2338"/>
                </a:solidFill>
                <a:latin typeface="Open Sans Light"/>
                <a:ea typeface="Open Sans Light"/>
                <a:cs typeface="Open Sans Light"/>
              </a:rPr>
              <a:t>. Some are more efficient than others, synergize well with some or block others, or carry co-benefits for, for example, health or biodiversity.</a:t>
            </a:r>
            <a:endParaRPr sz="2000"/>
          </a:p>
          <a:p>
            <a:pPr>
              <a:defRPr/>
            </a:pPr>
            <a:endParaRPr/>
          </a:p>
        </p:txBody>
      </p:sp>
      <p:sp>
        <p:nvSpPr>
          <p:cNvPr id="396530110" name="Rechteck 14"/>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a:solidFill>
                  <a:srgbClr val="0E2338"/>
                </a:solidFill>
                <a:latin typeface="KG Red Hands"/>
                <a:ea typeface="Roboto Mono"/>
              </a:rPr>
              <a:t>Society and climate phase</a:t>
            </a:r>
            <a:endParaRPr sz="2600"/>
          </a:p>
        </p:txBody>
      </p:sp>
      <p:grpSp>
        <p:nvGrpSpPr>
          <p:cNvPr id="1072492586" name="Group 1072492585"/>
          <p:cNvGrpSpPr/>
          <p:nvPr/>
        </p:nvGrpSpPr>
        <p:grpSpPr bwMode="auto">
          <a:xfrm>
            <a:off x="2161037" y="2020815"/>
            <a:ext cx="6580900" cy="7452938"/>
            <a:chOff x="0" y="0"/>
            <a:chExt cx="6580900" cy="7452938"/>
          </a:xfrm>
        </p:grpSpPr>
        <p:pic>
          <p:nvPicPr>
            <p:cNvPr id="578591820" name="Picture 578591819"/>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0" y="3747891"/>
              <a:ext cx="6580900" cy="3705046"/>
            </a:xfrm>
            <a:prstGeom prst="rect">
              <a:avLst/>
            </a:prstGeom>
          </p:spPr>
        </p:pic>
        <p:pic>
          <p:nvPicPr>
            <p:cNvPr id="81060607" name="Picture 81060606"/>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0" y="0"/>
              <a:ext cx="6580900" cy="3701756"/>
            </a:xfrm>
            <a:prstGeom prst="rect">
              <a:avLst/>
            </a:prstGeom>
          </p:spPr>
        </p:pic>
      </p:grpSp>
      <p:sp>
        <p:nvSpPr>
          <p:cNvPr id="155479845" name="Rechteck 7"/>
          <p:cNvSpPr/>
          <p:nvPr/>
        </p:nvSpPr>
        <p:spPr bwMode="auto">
          <a:xfrm>
            <a:off x="10069210" y="7881062"/>
            <a:ext cx="7117770" cy="478324"/>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Underlying data</a:t>
            </a:r>
            <a:endParaRPr sz="2400"/>
          </a:p>
        </p:txBody>
      </p:sp>
      <p:sp>
        <p:nvSpPr>
          <p:cNvPr id="1611013145" name="Rechteck 2"/>
          <p:cNvSpPr/>
          <p:nvPr/>
        </p:nvSpPr>
        <p:spPr bwMode="auto">
          <a:xfrm>
            <a:off x="10069210" y="8372573"/>
            <a:ext cx="6964632" cy="265077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a:lnSpc>
                <a:spcPct val="110000"/>
              </a:lnSpc>
              <a:spcBef>
                <a:spcPts val="0"/>
              </a:spcBef>
              <a:spcAft>
                <a:spcPts val="0"/>
              </a:spcAft>
              <a:buClrTx/>
              <a:buSzTx/>
              <a:buFontTx/>
              <a:buNone/>
              <a:defRPr/>
            </a:pPr>
            <a:r>
              <a:rPr lang="en-US" sz="2000" b="0" i="0" u="none" strike="noStrike" cap="none" spc="0">
                <a:solidFill>
                  <a:srgbClr val="0E2338"/>
                </a:solidFill>
                <a:latin typeface="Open Sans Light"/>
                <a:ea typeface="Open Sans Light"/>
                <a:cs typeface="Open Sans Light"/>
              </a:rPr>
              <a:t>Population growth is based on SSP projections, baseline electricity demand on IEA data. Card effects are rough indicators of relative effect strength collected from various data bases and assessments. Collection is still ongoing.</a:t>
            </a:r>
            <a:endParaRPr sz="20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95098405" name="Group 95098404"/>
          <p:cNvGrpSpPr/>
          <p:nvPr/>
        </p:nvGrpSpPr>
        <p:grpSpPr bwMode="auto">
          <a:xfrm>
            <a:off x="493524" y="1638087"/>
            <a:ext cx="16909976" cy="5486819"/>
            <a:chOff x="0" y="0"/>
            <a:chExt cx="16909976" cy="5486819"/>
          </a:xfrm>
        </p:grpSpPr>
        <p:sp>
          <p:nvSpPr>
            <p:cNvPr id="646115300" name="Freihandform: Form 171"/>
            <p:cNvSpPr/>
            <p:nvPr/>
          </p:nvSpPr>
          <p:spPr bwMode="auto">
            <a:xfrm>
              <a:off x="10607343" y="3064176"/>
              <a:ext cx="3713677" cy="1892286"/>
            </a:xfrm>
            <a:custGeom>
              <a:avLst/>
              <a:gdLst>
                <a:gd name="csX0" fmla="*/ 591670 w 3254188"/>
                <a:gd name="csY0" fmla="*/ 0 h 1640542"/>
                <a:gd name="csX1" fmla="*/ 0 w 3254188"/>
                <a:gd name="csY1" fmla="*/ 1021977 h 1640542"/>
                <a:gd name="csX2" fmla="*/ 842682 w 3254188"/>
                <a:gd name="csY2" fmla="*/ 1640542 h 1640542"/>
                <a:gd name="csX3" fmla="*/ 2563906 w 3254188"/>
                <a:gd name="csY3" fmla="*/ 1604683 h 1640542"/>
                <a:gd name="csX4" fmla="*/ 3254188 w 3254188"/>
                <a:gd name="csY4" fmla="*/ 654424 h 1640542"/>
                <a:gd name="csX5" fmla="*/ 2456329 w 3254188"/>
                <a:gd name="csY5" fmla="*/ 17930 h 1640542"/>
                <a:gd name="csX6" fmla="*/ 591670 w 3254188"/>
                <a:gd name="csY6" fmla="*/ 0 h 1640542"/>
                <a:gd name="csX0" fmla="*/ 869576 w 3254188"/>
                <a:gd name="csY0" fmla="*/ 98611 h 1622612"/>
                <a:gd name="csX1" fmla="*/ 0 w 3254188"/>
                <a:gd name="csY1" fmla="*/ 1004047 h 1622612"/>
                <a:gd name="csX2" fmla="*/ 842682 w 3254188"/>
                <a:gd name="csY2" fmla="*/ 1622612 h 1622612"/>
                <a:gd name="csX3" fmla="*/ 2563906 w 3254188"/>
                <a:gd name="csY3" fmla="*/ 1586753 h 1622612"/>
                <a:gd name="csX4" fmla="*/ 3254188 w 3254188"/>
                <a:gd name="csY4" fmla="*/ 636494 h 1622612"/>
                <a:gd name="csX5" fmla="*/ 2456329 w 3254188"/>
                <a:gd name="csY5" fmla="*/ 0 h 1622612"/>
                <a:gd name="csX6" fmla="*/ 869576 w 3254188"/>
                <a:gd name="csY6" fmla="*/ 98611 h 1622612"/>
                <a:gd name="csX0" fmla="*/ 67929 w 3254188"/>
                <a:gd name="csY0" fmla="*/ 399951 h 1622612"/>
                <a:gd name="csX1" fmla="*/ 0 w 3254188"/>
                <a:gd name="csY1" fmla="*/ 1004047 h 1622612"/>
                <a:gd name="csX2" fmla="*/ 842682 w 3254188"/>
                <a:gd name="csY2" fmla="*/ 1622612 h 1622612"/>
                <a:gd name="csX3" fmla="*/ 2563906 w 3254188"/>
                <a:gd name="csY3" fmla="*/ 1586753 h 1622612"/>
                <a:gd name="csX4" fmla="*/ 3254188 w 3254188"/>
                <a:gd name="csY4" fmla="*/ 636494 h 1622612"/>
                <a:gd name="csX5" fmla="*/ 2456329 w 3254188"/>
                <a:gd name="csY5" fmla="*/ 0 h 1622612"/>
                <a:gd name="csX6" fmla="*/ 67929 w 3254188"/>
                <a:gd name="csY6" fmla="*/ 399951 h 1622612"/>
                <a:gd name="csX0" fmla="*/ 0 w 3186259"/>
                <a:gd name="csY0" fmla="*/ 399951 h 1622612"/>
                <a:gd name="csX1" fmla="*/ 44129 w 3186259"/>
                <a:gd name="csY1" fmla="*/ 1055705 h 1622612"/>
                <a:gd name="csX2" fmla="*/ 774753 w 3186259"/>
                <a:gd name="csY2" fmla="*/ 1622612 h 1622612"/>
                <a:gd name="csX3" fmla="*/ 2495977 w 3186259"/>
                <a:gd name="csY3" fmla="*/ 1586753 h 1622612"/>
                <a:gd name="csX4" fmla="*/ 3186259 w 3186259"/>
                <a:gd name="csY4" fmla="*/ 636494 h 1622612"/>
                <a:gd name="csX5" fmla="*/ 2388400 w 3186259"/>
                <a:gd name="csY5" fmla="*/ 0 h 1622612"/>
                <a:gd name="csX6" fmla="*/ 0 w 3186259"/>
                <a:gd name="csY6" fmla="*/ 399951 h 1622612"/>
                <a:gd name="csX0" fmla="*/ 0 w 3186259"/>
                <a:gd name="csY0" fmla="*/ 399951 h 1586753"/>
                <a:gd name="csX1" fmla="*/ 44129 w 3186259"/>
                <a:gd name="csY1" fmla="*/ 1055705 h 1586753"/>
                <a:gd name="csX2" fmla="*/ 826472 w 3186259"/>
                <a:gd name="csY2" fmla="*/ 1527905 h 1586753"/>
                <a:gd name="csX3" fmla="*/ 2495977 w 3186259"/>
                <a:gd name="csY3" fmla="*/ 1586753 h 1586753"/>
                <a:gd name="csX4" fmla="*/ 3186259 w 3186259"/>
                <a:gd name="csY4" fmla="*/ 636494 h 1586753"/>
                <a:gd name="csX5" fmla="*/ 2388400 w 3186259"/>
                <a:gd name="csY5" fmla="*/ 0 h 1586753"/>
                <a:gd name="csX6" fmla="*/ 0 w 3186259"/>
                <a:gd name="csY6" fmla="*/ 399951 h 1586753"/>
                <a:gd name="csX0" fmla="*/ 0 w 3186259"/>
                <a:gd name="csY0" fmla="*/ 399951 h 1543704"/>
                <a:gd name="csX1" fmla="*/ 44129 w 3186259"/>
                <a:gd name="csY1" fmla="*/ 1055705 h 1543704"/>
                <a:gd name="csX2" fmla="*/ 826472 w 3186259"/>
                <a:gd name="csY2" fmla="*/ 1527905 h 1543704"/>
                <a:gd name="csX3" fmla="*/ 2297721 w 3186259"/>
                <a:gd name="csY3" fmla="*/ 1543704 h 1543704"/>
                <a:gd name="csX4" fmla="*/ 3186259 w 3186259"/>
                <a:gd name="csY4" fmla="*/ 636494 h 1543704"/>
                <a:gd name="csX5" fmla="*/ 2388400 w 3186259"/>
                <a:gd name="csY5" fmla="*/ 0 h 1543704"/>
                <a:gd name="csX6" fmla="*/ 0 w 3186259"/>
                <a:gd name="csY6" fmla="*/ 399951 h 1543704"/>
                <a:gd name="csX0" fmla="*/ 284221 w 3142131"/>
                <a:gd name="csY0" fmla="*/ 436073 h 1543704"/>
                <a:gd name="csX1" fmla="*/ 1 w 3142131"/>
                <a:gd name="csY1" fmla="*/ 1055705 h 1543704"/>
                <a:gd name="csX2" fmla="*/ 782344 w 3142131"/>
                <a:gd name="csY2" fmla="*/ 1527905 h 1543704"/>
                <a:gd name="csX3" fmla="*/ 2253593 w 3142131"/>
                <a:gd name="csY3" fmla="*/ 1543704 h 1543704"/>
                <a:gd name="csX4" fmla="*/ 3142131 w 3142131"/>
                <a:gd name="csY4" fmla="*/ 636494 h 1543704"/>
                <a:gd name="csX5" fmla="*/ 2344272 w 3142131"/>
                <a:gd name="csY5" fmla="*/ 0 h 1543704"/>
                <a:gd name="csX6" fmla="*/ 284221 w 3142131"/>
                <a:gd name="csY6" fmla="*/ 436073 h 1543704"/>
                <a:gd name="csX0" fmla="*/ 284220 w 3142130"/>
                <a:gd name="csY0" fmla="*/ 436073 h 1543704"/>
                <a:gd name="csX1" fmla="*/ 0 w 3142130"/>
                <a:gd name="csY1" fmla="*/ 1055705 h 1543704"/>
                <a:gd name="csX2" fmla="*/ 374124 w 3142130"/>
                <a:gd name="csY2" fmla="*/ 1414380 h 1543704"/>
                <a:gd name="csX3" fmla="*/ 2253592 w 3142130"/>
                <a:gd name="csY3" fmla="*/ 1543704 h 1543704"/>
                <a:gd name="csX4" fmla="*/ 3142130 w 3142130"/>
                <a:gd name="csY4" fmla="*/ 636494 h 1543704"/>
                <a:gd name="csX5" fmla="*/ 2344271 w 3142130"/>
                <a:gd name="csY5" fmla="*/ 0 h 1543704"/>
                <a:gd name="csX6" fmla="*/ 284220 w 3142130"/>
                <a:gd name="csY6" fmla="*/ 436073 h 1543704"/>
                <a:gd name="csX0" fmla="*/ 284220 w 3142130"/>
                <a:gd name="csY0" fmla="*/ 436073 h 1414380"/>
                <a:gd name="csX1" fmla="*/ 0 w 3142130"/>
                <a:gd name="csY1" fmla="*/ 1055705 h 1414380"/>
                <a:gd name="csX2" fmla="*/ 374124 w 3142130"/>
                <a:gd name="csY2" fmla="*/ 1414380 h 1414380"/>
                <a:gd name="csX3" fmla="*/ 2226969 w 3142130"/>
                <a:gd name="csY3" fmla="*/ 1409539 h 1414380"/>
                <a:gd name="csX4" fmla="*/ 3142130 w 3142130"/>
                <a:gd name="csY4" fmla="*/ 636494 h 1414380"/>
                <a:gd name="csX5" fmla="*/ 2344271 w 3142130"/>
                <a:gd name="csY5" fmla="*/ 0 h 1414380"/>
                <a:gd name="csX6" fmla="*/ 284220 w 3142130"/>
                <a:gd name="csY6" fmla="*/ 436073 h 1414380"/>
                <a:gd name="csX0" fmla="*/ 284220 w 3142130"/>
                <a:gd name="csY0" fmla="*/ 436073 h 1414380"/>
                <a:gd name="csX1" fmla="*/ 0 w 3142130"/>
                <a:gd name="csY1" fmla="*/ 1055705 h 1414380"/>
                <a:gd name="csX2" fmla="*/ 374124 w 3142130"/>
                <a:gd name="csY2" fmla="*/ 1414380 h 1414380"/>
                <a:gd name="csX3" fmla="*/ 2226969 w 3142130"/>
                <a:gd name="csY3" fmla="*/ 1409539 h 1414380"/>
                <a:gd name="csX4" fmla="*/ 3142130 w 3142130"/>
                <a:gd name="csY4" fmla="*/ 1069952 h 1414380"/>
                <a:gd name="csX5" fmla="*/ 2344271 w 3142130"/>
                <a:gd name="csY5" fmla="*/ 0 h 1414380"/>
                <a:gd name="csX6" fmla="*/ 284220 w 3142130"/>
                <a:gd name="csY6" fmla="*/ 436073 h 1414380"/>
                <a:gd name="csX0" fmla="*/ 284220 w 3142130"/>
                <a:gd name="csY0" fmla="*/ 0 h 978307"/>
                <a:gd name="csX1" fmla="*/ 0 w 3142130"/>
                <a:gd name="csY1" fmla="*/ 619632 h 978307"/>
                <a:gd name="csX2" fmla="*/ 374124 w 3142130"/>
                <a:gd name="csY2" fmla="*/ 978307 h 978307"/>
                <a:gd name="csX3" fmla="*/ 2226969 w 3142130"/>
                <a:gd name="csY3" fmla="*/ 973466 h 978307"/>
                <a:gd name="csX4" fmla="*/ 3142130 w 3142130"/>
                <a:gd name="csY4" fmla="*/ 633879 h 978307"/>
                <a:gd name="csX5" fmla="*/ 2858981 w 3142130"/>
                <a:gd name="csY5" fmla="*/ 136710 h 978307"/>
                <a:gd name="csX6" fmla="*/ 284220 w 3142130"/>
                <a:gd name="csY6" fmla="*/ 0 h 978307"/>
                <a:gd name="csX0" fmla="*/ 443958 w 3301868"/>
                <a:gd name="csY0" fmla="*/ 0 h 978307"/>
                <a:gd name="csX1" fmla="*/ 0 w 3301868"/>
                <a:gd name="csY1" fmla="*/ 542229 h 978307"/>
                <a:gd name="csX2" fmla="*/ 533862 w 3301868"/>
                <a:gd name="csY2" fmla="*/ 978307 h 978307"/>
                <a:gd name="csX3" fmla="*/ 2386707 w 3301868"/>
                <a:gd name="csY3" fmla="*/ 973466 h 978307"/>
                <a:gd name="csX4" fmla="*/ 3301868 w 3301868"/>
                <a:gd name="csY4" fmla="*/ 633879 h 978307"/>
                <a:gd name="csX5" fmla="*/ 3018719 w 3301868"/>
                <a:gd name="csY5" fmla="*/ 136710 h 978307"/>
                <a:gd name="csX6" fmla="*/ 443958 w 3301868"/>
                <a:gd name="csY6" fmla="*/ 0 h 97830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01868" h="978307" extrusionOk="0">
                  <a:moveTo>
                    <a:pt x="443958" y="0"/>
                  </a:moveTo>
                  <a:lnTo>
                    <a:pt x="0" y="542229"/>
                  </a:lnTo>
                  <a:lnTo>
                    <a:pt x="533862" y="978307"/>
                  </a:lnTo>
                  <a:lnTo>
                    <a:pt x="2386707" y="973466"/>
                  </a:lnTo>
                  <a:lnTo>
                    <a:pt x="3301868" y="633879"/>
                  </a:lnTo>
                  <a:lnTo>
                    <a:pt x="3018719" y="136710"/>
                  </a:lnTo>
                  <a:lnTo>
                    <a:pt x="443958" y="0"/>
                  </a:lnTo>
                  <a:close/>
                </a:path>
              </a:pathLst>
            </a:custGeom>
            <a:solidFill>
              <a:schemeClr val="bg1"/>
            </a:solidFill>
            <a:ln w="349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a:p>
          </p:txBody>
        </p:sp>
        <p:pic>
          <p:nvPicPr>
            <p:cNvPr id="1232518474" name="Picture 32"/>
            <p:cNvPicPr>
              <a:picLocks noChangeAspect="1"/>
            </p:cNvPicPr>
            <p:nvPr/>
          </p:nvPicPr>
          <p:blipFill rotWithShape="1">
            <a:blip r:embed="rId3"/>
            <a:stretch/>
          </p:blipFill>
          <p:spPr bwMode="auto">
            <a:xfrm>
              <a:off x="10569600" y="330118"/>
              <a:ext cx="3857859" cy="4269362"/>
            </a:xfrm>
            <a:prstGeom prst="rect">
              <a:avLst/>
            </a:prstGeom>
          </p:spPr>
        </p:pic>
        <p:cxnSp>
          <p:nvCxnSpPr>
            <p:cNvPr id="991170355" name="Verbinder: gekrümmt 309"/>
            <p:cNvCxnSpPr/>
            <p:nvPr/>
          </p:nvCxnSpPr>
          <p:spPr bwMode="auto">
            <a:xfrm rot="16199998" flipH="1">
              <a:off x="5900229" y="-1154118"/>
              <a:ext cx="2128734" cy="4940735"/>
            </a:xfrm>
            <a:prstGeom prst="curvedConnector3">
              <a:avLst>
                <a:gd name="adj1" fmla="val -18121"/>
              </a:avLst>
            </a:prstGeom>
            <a:noFill/>
            <a:ln w="44450">
              <a:solidFill>
                <a:srgbClr val="EB5959"/>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235078381" name="Verbinder: gekrümmt 313"/>
            <p:cNvCxnSpPr/>
            <p:nvPr/>
          </p:nvCxnSpPr>
          <p:spPr bwMode="auto">
            <a:xfrm rot="16199998" flipH="1">
              <a:off x="9729462" y="-4983348"/>
              <a:ext cx="839116" cy="11309579"/>
            </a:xfrm>
            <a:prstGeom prst="curvedConnector3">
              <a:avLst>
                <a:gd name="adj1" fmla="val -60393"/>
              </a:avLst>
            </a:prstGeom>
            <a:noFill/>
            <a:ln w="44450">
              <a:solidFill>
                <a:srgbClr val="EB5959"/>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762797031" name="Verbinder: gekrümmt 301"/>
            <p:cNvCxnSpPr/>
            <p:nvPr/>
          </p:nvCxnSpPr>
          <p:spPr bwMode="auto">
            <a:xfrm rot="10800000" flipV="1">
              <a:off x="7695351" y="2549642"/>
              <a:ext cx="2061608" cy="534555"/>
            </a:xfrm>
            <a:prstGeom prst="curvedConnector2">
              <a:avLst/>
            </a:prstGeom>
            <a:noFill/>
            <a:ln w="44450">
              <a:solidFill>
                <a:srgbClr val="EB5959"/>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9846039" name="Verbinder: gekrümmt 280"/>
            <p:cNvCxnSpPr/>
            <p:nvPr/>
          </p:nvCxnSpPr>
          <p:spPr bwMode="auto">
            <a:xfrm rot="16199998" flipH="1">
              <a:off x="7466284" y="2587836"/>
              <a:ext cx="972157" cy="2583712"/>
            </a:xfrm>
            <a:prstGeom prst="curvedConnector2">
              <a:avLst/>
            </a:prstGeom>
            <a:noFill/>
            <a:ln w="44450">
              <a:solidFill>
                <a:srgbClr val="EB5959"/>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94838477" name="Verbinder: gekrümmt 291"/>
            <p:cNvCxnSpPr/>
            <p:nvPr/>
          </p:nvCxnSpPr>
          <p:spPr bwMode="auto">
            <a:xfrm rot="5400000">
              <a:off x="10467855" y="39388"/>
              <a:ext cx="1416020" cy="9217719"/>
            </a:xfrm>
            <a:prstGeom prst="curvedConnector3">
              <a:avLst>
                <a:gd name="adj1" fmla="val 128572"/>
              </a:avLst>
            </a:prstGeom>
            <a:noFill/>
            <a:ln w="44450">
              <a:solidFill>
                <a:srgbClr val="EB5959"/>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273026153" name="Freihandform: Form 227"/>
            <p:cNvSpPr/>
            <p:nvPr/>
          </p:nvSpPr>
          <p:spPr bwMode="auto">
            <a:xfrm rot="14416026">
              <a:off x="5464854" y="2593292"/>
              <a:ext cx="487283" cy="382252"/>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sp>
          <p:nvSpPr>
            <p:cNvPr id="110508216" name="Rechteck: eine Ecke abgeschnitten 38"/>
            <p:cNvSpPr/>
            <p:nvPr/>
          </p:nvSpPr>
          <p:spPr bwMode="auto">
            <a:xfrm flipH="1">
              <a:off x="5510487" y="2869666"/>
              <a:ext cx="2373882" cy="537903"/>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defRPr/>
              </a:pPr>
              <a:endParaRPr lang="de-AT" sz="1400">
                <a:solidFill>
                  <a:srgbClr val="0E2338"/>
                </a:solidFill>
                <a:latin typeface="Open Sans Light"/>
                <a:ea typeface="Open Sans Light"/>
                <a:cs typeface="Open Sans Light"/>
              </a:endParaRPr>
            </a:p>
          </p:txBody>
        </p:sp>
        <p:sp>
          <p:nvSpPr>
            <p:cNvPr id="2058944871" name="Textfeld 229"/>
            <p:cNvSpPr txBox="1"/>
            <p:nvPr/>
          </p:nvSpPr>
          <p:spPr bwMode="auto">
            <a:xfrm>
              <a:off x="5434767" y="2926190"/>
              <a:ext cx="2454993" cy="457559"/>
            </a:xfrm>
            <a:prstGeom prst="rect">
              <a:avLst/>
            </a:prstGeom>
            <a:noFill/>
          </p:spPr>
          <p:txBody>
            <a:bodyPr wrap="square">
              <a:spAutoFit/>
            </a:bodyPr>
            <a:lstStyle/>
            <a:p>
              <a:pPr algn="ctr">
                <a:defRPr/>
              </a:pPr>
              <a:r>
                <a:rPr lang="de-AT" sz="2400" spc="99">
                  <a:solidFill>
                    <a:srgbClr val="EB5959"/>
                  </a:solidFill>
                  <a:latin typeface="KG Red Hands"/>
                  <a:ea typeface="Roboto Mono"/>
                </a:rPr>
                <a:t>Momentum</a:t>
              </a:r>
              <a:endParaRPr sz="2400"/>
            </a:p>
          </p:txBody>
        </p:sp>
        <p:sp>
          <p:nvSpPr>
            <p:cNvPr id="2013815807" name="Rechteck: eine Ecke abgeschnitten 39"/>
            <p:cNvSpPr/>
            <p:nvPr/>
          </p:nvSpPr>
          <p:spPr bwMode="auto">
            <a:xfrm>
              <a:off x="4578727" y="4412333"/>
              <a:ext cx="1826967" cy="900774"/>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defRPr/>
              </a:pPr>
              <a:endParaRPr sz="2400">
                <a:solidFill>
                  <a:srgbClr val="0E2338"/>
                </a:solidFill>
                <a:latin typeface="Open Sans Light"/>
                <a:ea typeface="Open Sans Light"/>
                <a:cs typeface="Open Sans Light"/>
              </a:endParaRPr>
            </a:p>
          </p:txBody>
        </p:sp>
        <p:sp>
          <p:nvSpPr>
            <p:cNvPr id="106629685" name="Freihandform: Form 232"/>
            <p:cNvSpPr/>
            <p:nvPr/>
          </p:nvSpPr>
          <p:spPr bwMode="auto">
            <a:xfrm rot="13111766">
              <a:off x="4483387" y="4332339"/>
              <a:ext cx="487287" cy="382252"/>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sp>
          <p:nvSpPr>
            <p:cNvPr id="1251120477" name="Textfeld 234"/>
            <p:cNvSpPr txBox="1"/>
            <p:nvPr/>
          </p:nvSpPr>
          <p:spPr bwMode="auto">
            <a:xfrm>
              <a:off x="4656642" y="4499915"/>
              <a:ext cx="1749772" cy="823319"/>
            </a:xfrm>
            <a:prstGeom prst="rect">
              <a:avLst/>
            </a:prstGeom>
            <a:noFill/>
          </p:spPr>
          <p:txBody>
            <a:bodyPr wrap="square">
              <a:spAutoFit/>
            </a:bodyPr>
            <a:lstStyle/>
            <a:p>
              <a:pPr algn="ctr">
                <a:defRPr/>
              </a:pPr>
              <a:r>
                <a:rPr lang="en-US" sz="2400" spc="99">
                  <a:solidFill>
                    <a:srgbClr val="EB5959"/>
                  </a:solidFill>
                  <a:latin typeface="KG Red Hands"/>
                  <a:ea typeface="Roboto Mono"/>
                </a:rPr>
                <a:t>Hazard strength</a:t>
              </a:r>
              <a:endParaRPr sz="2400"/>
            </a:p>
          </p:txBody>
        </p:sp>
        <p:grpSp>
          <p:nvGrpSpPr>
            <p:cNvPr id="1309022574" name="Gruppieren 240"/>
            <p:cNvGrpSpPr/>
            <p:nvPr/>
          </p:nvGrpSpPr>
          <p:grpSpPr bwMode="auto">
            <a:xfrm>
              <a:off x="14611915" y="1033718"/>
              <a:ext cx="2298060" cy="584986"/>
              <a:chOff x="0" y="0"/>
              <a:chExt cx="2298060" cy="584986"/>
            </a:xfrm>
          </p:grpSpPr>
          <p:sp>
            <p:nvSpPr>
              <p:cNvPr id="718320887" name="Rechteck: eine Ecke abgeschnitten 36"/>
              <p:cNvSpPr/>
              <p:nvPr/>
            </p:nvSpPr>
            <p:spPr bwMode="auto">
              <a:xfrm flipH="1" flipV="1">
                <a:off x="0" y="0"/>
                <a:ext cx="2298060" cy="584986"/>
              </a:xfrm>
              <a:custGeom>
                <a:avLst/>
                <a:gdLst>
                  <a:gd name="connsiteX0" fmla="*/ 0 w 951945"/>
                  <a:gd name="connsiteY0" fmla="*/ 0 h 612000"/>
                  <a:gd name="connsiteX1" fmla="*/ 849943 w 951945"/>
                  <a:gd name="connsiteY1" fmla="*/ 0 h 612000"/>
                  <a:gd name="connsiteX2" fmla="*/ 951945 w 951945"/>
                  <a:gd name="connsiteY2" fmla="*/ 102002 h 612000"/>
                  <a:gd name="connsiteX3" fmla="*/ 951945 w 951945"/>
                  <a:gd name="connsiteY3" fmla="*/ 612000 h 612000"/>
                  <a:gd name="connsiteX4" fmla="*/ 0 w 951945"/>
                  <a:gd name="connsiteY4" fmla="*/ 612000 h 612000"/>
                  <a:gd name="connsiteX5" fmla="*/ 0 w 951945"/>
                  <a:gd name="connsiteY5" fmla="*/ 0 h 612000"/>
                  <a:gd name="connsiteX0" fmla="*/ 0 w 1050370"/>
                  <a:gd name="connsiteY0" fmla="*/ 0 h 612000"/>
                  <a:gd name="connsiteX1" fmla="*/ 849943 w 1050370"/>
                  <a:gd name="connsiteY1" fmla="*/ 0 h 612000"/>
                  <a:gd name="connsiteX2" fmla="*/ 1050370 w 1050370"/>
                  <a:gd name="connsiteY2" fmla="*/ 155977 h 612000"/>
                  <a:gd name="connsiteX3" fmla="*/ 951945 w 1050370"/>
                  <a:gd name="connsiteY3" fmla="*/ 612000 h 612000"/>
                  <a:gd name="connsiteX4" fmla="*/ 0 w 1050370"/>
                  <a:gd name="connsiteY4" fmla="*/ 612000 h 612000"/>
                  <a:gd name="connsiteX5" fmla="*/ 0 w 1050370"/>
                  <a:gd name="connsiteY5" fmla="*/ 0 h 612000"/>
                  <a:gd name="connsiteX0" fmla="*/ 6350 w 1056720"/>
                  <a:gd name="connsiteY0" fmla="*/ 0 h 653275"/>
                  <a:gd name="connsiteX1" fmla="*/ 856293 w 1056720"/>
                  <a:gd name="connsiteY1" fmla="*/ 0 h 653275"/>
                  <a:gd name="connsiteX2" fmla="*/ 1056720 w 1056720"/>
                  <a:gd name="connsiteY2" fmla="*/ 155977 h 653275"/>
                  <a:gd name="connsiteX3" fmla="*/ 958295 w 1056720"/>
                  <a:gd name="connsiteY3" fmla="*/ 612000 h 653275"/>
                  <a:gd name="connsiteX4" fmla="*/ 0 w 1056720"/>
                  <a:gd name="connsiteY4" fmla="*/ 653275 h 653275"/>
                  <a:gd name="connsiteX5" fmla="*/ 6350 w 1056720"/>
                  <a:gd name="connsiteY5" fmla="*/ 0 h 653275"/>
                  <a:gd name="csX0" fmla="*/ 6350 w 1007773"/>
                  <a:gd name="csY0" fmla="*/ 0 h 653275"/>
                  <a:gd name="csX1" fmla="*/ 856293 w 1007773"/>
                  <a:gd name="csY1" fmla="*/ 0 h 653275"/>
                  <a:gd name="csX2" fmla="*/ 1007773 w 1007773"/>
                  <a:gd name="csY2" fmla="*/ 211708 h 653275"/>
                  <a:gd name="csX3" fmla="*/ 958295 w 1007773"/>
                  <a:gd name="csY3" fmla="*/ 612000 h 653275"/>
                  <a:gd name="csX4" fmla="*/ 0 w 1007773"/>
                  <a:gd name="csY4" fmla="*/ 653275 h 653275"/>
                  <a:gd name="csX5" fmla="*/ 6350 w 1007773"/>
                  <a:gd name="csY5" fmla="*/ 0 h 653275"/>
                </a:gdLst>
                <a:ahLst/>
                <a:cxnLst>
                  <a:cxn ang="0">
                    <a:pos x="csX0" y="csY0"/>
                  </a:cxn>
                  <a:cxn ang="0">
                    <a:pos x="csX1" y="csY1"/>
                  </a:cxn>
                  <a:cxn ang="0">
                    <a:pos x="csX2" y="csY2"/>
                  </a:cxn>
                  <a:cxn ang="0">
                    <a:pos x="csX3" y="csY3"/>
                  </a:cxn>
                  <a:cxn ang="0">
                    <a:pos x="csX4" y="csY4"/>
                  </a:cxn>
                  <a:cxn ang="0">
                    <a:pos x="csX5" y="csY5"/>
                  </a:cxn>
                </a:cxnLst>
                <a:rect l="l" t="t" r="r" b="b"/>
                <a:pathLst>
                  <a:path w="1007773" h="653275" extrusionOk="0">
                    <a:moveTo>
                      <a:pt x="6350" y="0"/>
                    </a:moveTo>
                    <a:lnTo>
                      <a:pt x="856293" y="0"/>
                    </a:lnTo>
                    <a:lnTo>
                      <a:pt x="1007773" y="211708"/>
                    </a:lnTo>
                    <a:lnTo>
                      <a:pt x="958295" y="612000"/>
                    </a:lnTo>
                    <a:lnTo>
                      <a:pt x="0" y="653275"/>
                    </a:lnTo>
                    <a:cubicBezTo>
                      <a:pt x="2117" y="435517"/>
                      <a:pt x="4233" y="217758"/>
                      <a:pt x="6350" y="0"/>
                    </a:cubicBez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sp>
            <p:nvSpPr>
              <p:cNvPr id="1355810972" name="Textfeld 243"/>
              <p:cNvSpPr txBox="1"/>
              <p:nvPr/>
            </p:nvSpPr>
            <p:spPr bwMode="auto">
              <a:xfrm>
                <a:off x="98348" y="57276"/>
                <a:ext cx="2193845" cy="457559"/>
              </a:xfrm>
              <a:prstGeom prst="rect">
                <a:avLst/>
              </a:prstGeom>
              <a:noFill/>
            </p:spPr>
            <p:txBody>
              <a:bodyPr wrap="square">
                <a:spAutoFit/>
              </a:bodyPr>
              <a:lstStyle/>
              <a:p>
                <a:pPr algn="ctr">
                  <a:defRPr/>
                </a:pPr>
                <a:r>
                  <a:rPr lang="en-US" sz="2400" spc="99">
                    <a:solidFill>
                      <a:srgbClr val="EB5959"/>
                    </a:solidFill>
                    <a:latin typeface="KG Red Hands"/>
                    <a:ea typeface="Roboto Mono"/>
                  </a:rPr>
                  <a:t>Resilience</a:t>
                </a:r>
                <a:endParaRPr sz="2400"/>
              </a:p>
            </p:txBody>
          </p:sp>
        </p:grpSp>
        <p:sp>
          <p:nvSpPr>
            <p:cNvPr id="691238319" name="Freihandform: Form 241"/>
            <p:cNvSpPr/>
            <p:nvPr/>
          </p:nvSpPr>
          <p:spPr bwMode="auto">
            <a:xfrm rot="8192798">
              <a:off x="14490570" y="1342679"/>
              <a:ext cx="340573" cy="382253"/>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sp>
          <p:nvSpPr>
            <p:cNvPr id="608171603" name="Freihandform: Form 258"/>
            <p:cNvSpPr/>
            <p:nvPr/>
          </p:nvSpPr>
          <p:spPr bwMode="auto">
            <a:xfrm rot="1026075">
              <a:off x="10124283" y="2620587"/>
              <a:ext cx="487287" cy="382252"/>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sp>
          <p:nvSpPr>
            <p:cNvPr id="671188323" name="Rechteck: eine Ecke abgeschnitten 39"/>
            <p:cNvSpPr/>
            <p:nvPr/>
          </p:nvSpPr>
          <p:spPr bwMode="auto">
            <a:xfrm>
              <a:off x="8334354" y="2293195"/>
              <a:ext cx="2061609" cy="680981"/>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defRPr/>
              </a:pPr>
              <a:endParaRPr sz="2400">
                <a:solidFill>
                  <a:srgbClr val="0E2338"/>
                </a:solidFill>
                <a:latin typeface="Open Sans Light"/>
                <a:ea typeface="Open Sans Light"/>
                <a:cs typeface="Open Sans Light"/>
              </a:endParaRPr>
            </a:p>
          </p:txBody>
        </p:sp>
        <p:grpSp>
          <p:nvGrpSpPr>
            <p:cNvPr id="635577451" name="Gruppieren 255"/>
            <p:cNvGrpSpPr/>
            <p:nvPr/>
          </p:nvGrpSpPr>
          <p:grpSpPr bwMode="auto">
            <a:xfrm>
              <a:off x="8258319" y="2086939"/>
              <a:ext cx="2360046" cy="751234"/>
              <a:chOff x="0" y="0"/>
              <a:chExt cx="2360046" cy="751234"/>
            </a:xfrm>
          </p:grpSpPr>
          <p:sp>
            <p:nvSpPr>
              <p:cNvPr id="1638912059" name="Freihandform: Form 256"/>
              <p:cNvSpPr/>
              <p:nvPr/>
            </p:nvSpPr>
            <p:spPr bwMode="auto">
              <a:xfrm rot="19284896">
                <a:off x="1730958" y="0"/>
                <a:ext cx="560588" cy="382253"/>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sp>
            <p:nvSpPr>
              <p:cNvPr id="1942177097" name="Textfeld 257"/>
              <p:cNvSpPr txBox="1"/>
              <p:nvPr/>
            </p:nvSpPr>
            <p:spPr bwMode="auto">
              <a:xfrm>
                <a:off x="0" y="293674"/>
                <a:ext cx="2360046" cy="457559"/>
              </a:xfrm>
              <a:prstGeom prst="rect">
                <a:avLst/>
              </a:prstGeom>
              <a:noFill/>
            </p:spPr>
            <p:txBody>
              <a:bodyPr wrap="square">
                <a:spAutoFit/>
              </a:bodyPr>
              <a:lstStyle/>
              <a:p>
                <a:pPr algn="ctr">
                  <a:defRPr/>
                </a:pPr>
                <a:r>
                  <a:rPr lang="en-US" sz="2400" spc="99">
                    <a:solidFill>
                      <a:srgbClr val="EB5959"/>
                    </a:solidFill>
                    <a:latin typeface="KG Red Hands"/>
                    <a:ea typeface="Roboto Mono"/>
                  </a:rPr>
                  <a:t>Electricity</a:t>
                </a:r>
                <a:endParaRPr sz="2400"/>
              </a:p>
            </p:txBody>
          </p:sp>
        </p:grpSp>
        <p:sp>
          <p:nvSpPr>
            <p:cNvPr id="976748052" name="Rechteck: eine Ecke abgeschnitten 39"/>
            <p:cNvSpPr/>
            <p:nvPr/>
          </p:nvSpPr>
          <p:spPr bwMode="auto">
            <a:xfrm>
              <a:off x="14580792" y="3385774"/>
              <a:ext cx="2266525" cy="917504"/>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defRPr/>
              </a:pPr>
              <a:endParaRPr lang="de-AT" sz="1400">
                <a:solidFill>
                  <a:srgbClr val="0E2338"/>
                </a:solidFill>
                <a:latin typeface="Open Sans Light"/>
                <a:ea typeface="Open Sans Light"/>
                <a:cs typeface="Open Sans Light"/>
              </a:endParaRPr>
            </a:p>
          </p:txBody>
        </p:sp>
        <p:sp>
          <p:nvSpPr>
            <p:cNvPr id="738790507" name="Freihandform: Form 262"/>
            <p:cNvSpPr/>
            <p:nvPr/>
          </p:nvSpPr>
          <p:spPr bwMode="auto">
            <a:xfrm rot="11277900">
              <a:off x="14275656" y="3568907"/>
              <a:ext cx="499270" cy="500814"/>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sp>
          <p:nvSpPr>
            <p:cNvPr id="328018406" name="Textfeld 263"/>
            <p:cNvSpPr txBox="1"/>
            <p:nvPr/>
          </p:nvSpPr>
          <p:spPr bwMode="auto">
            <a:xfrm>
              <a:off x="14553229" y="3509411"/>
              <a:ext cx="2302641" cy="823319"/>
            </a:xfrm>
            <a:prstGeom prst="rect">
              <a:avLst/>
            </a:prstGeom>
            <a:noFill/>
          </p:spPr>
          <p:txBody>
            <a:bodyPr wrap="square">
              <a:spAutoFit/>
            </a:bodyPr>
            <a:lstStyle/>
            <a:p>
              <a:pPr algn="ctr">
                <a:defRPr/>
              </a:pPr>
              <a:r>
                <a:rPr lang="en-US" sz="2400" spc="99" dirty="0">
                  <a:solidFill>
                    <a:srgbClr val="EB5959"/>
                  </a:solidFill>
                  <a:latin typeface="KG Red Hands"/>
                  <a:ea typeface="Roboto Mono"/>
                </a:rPr>
                <a:t>Emissions &amp; heat</a:t>
              </a:r>
              <a:endParaRPr sz="2400" dirty="0"/>
            </a:p>
          </p:txBody>
        </p:sp>
        <p:sp>
          <p:nvSpPr>
            <p:cNvPr id="751361310" name="Gleichschenkliges Dreieck 286"/>
            <p:cNvSpPr/>
            <p:nvPr/>
          </p:nvSpPr>
          <p:spPr bwMode="auto">
            <a:xfrm rot="18558055">
              <a:off x="6330888" y="5211237"/>
              <a:ext cx="332133" cy="219029"/>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a:p>
          </p:txBody>
        </p:sp>
        <p:sp>
          <p:nvSpPr>
            <p:cNvPr id="539861725" name="Gleichschenkliges Dreieck 308"/>
            <p:cNvSpPr/>
            <p:nvPr/>
          </p:nvSpPr>
          <p:spPr bwMode="auto">
            <a:xfrm rot="14096249">
              <a:off x="7744497" y="2777809"/>
              <a:ext cx="332133" cy="219029"/>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a:p>
          </p:txBody>
        </p:sp>
        <p:grpSp>
          <p:nvGrpSpPr>
            <p:cNvPr id="1663576897" name="Gruppieren 222"/>
            <p:cNvGrpSpPr/>
            <p:nvPr/>
          </p:nvGrpSpPr>
          <p:grpSpPr bwMode="auto">
            <a:xfrm>
              <a:off x="2349864" y="194601"/>
              <a:ext cx="4172774" cy="584985"/>
              <a:chOff x="0" y="0"/>
              <a:chExt cx="4172774" cy="584985"/>
            </a:xfrm>
          </p:grpSpPr>
          <p:sp>
            <p:nvSpPr>
              <p:cNvPr id="640342876" name="Rechteck: eine Ecke abgeschnitten 36"/>
              <p:cNvSpPr/>
              <p:nvPr/>
            </p:nvSpPr>
            <p:spPr bwMode="auto">
              <a:xfrm flipH="1" flipV="1">
                <a:off x="0" y="0"/>
                <a:ext cx="4163140" cy="584985"/>
              </a:xfrm>
              <a:custGeom>
                <a:avLst/>
                <a:gdLst>
                  <a:gd name="connsiteX0" fmla="*/ 0 w 951945"/>
                  <a:gd name="connsiteY0" fmla="*/ 0 h 612000"/>
                  <a:gd name="connsiteX1" fmla="*/ 849943 w 951945"/>
                  <a:gd name="connsiteY1" fmla="*/ 0 h 612000"/>
                  <a:gd name="connsiteX2" fmla="*/ 951945 w 951945"/>
                  <a:gd name="connsiteY2" fmla="*/ 102002 h 612000"/>
                  <a:gd name="connsiteX3" fmla="*/ 951945 w 951945"/>
                  <a:gd name="connsiteY3" fmla="*/ 612000 h 612000"/>
                  <a:gd name="connsiteX4" fmla="*/ 0 w 951945"/>
                  <a:gd name="connsiteY4" fmla="*/ 612000 h 612000"/>
                  <a:gd name="connsiteX5" fmla="*/ 0 w 951945"/>
                  <a:gd name="connsiteY5" fmla="*/ 0 h 612000"/>
                  <a:gd name="connsiteX0" fmla="*/ 0 w 1050370"/>
                  <a:gd name="connsiteY0" fmla="*/ 0 h 612000"/>
                  <a:gd name="connsiteX1" fmla="*/ 849943 w 1050370"/>
                  <a:gd name="connsiteY1" fmla="*/ 0 h 612000"/>
                  <a:gd name="connsiteX2" fmla="*/ 1050370 w 1050370"/>
                  <a:gd name="connsiteY2" fmla="*/ 155977 h 612000"/>
                  <a:gd name="connsiteX3" fmla="*/ 951945 w 1050370"/>
                  <a:gd name="connsiteY3" fmla="*/ 612000 h 612000"/>
                  <a:gd name="connsiteX4" fmla="*/ 0 w 1050370"/>
                  <a:gd name="connsiteY4" fmla="*/ 612000 h 612000"/>
                  <a:gd name="connsiteX5" fmla="*/ 0 w 1050370"/>
                  <a:gd name="connsiteY5" fmla="*/ 0 h 612000"/>
                  <a:gd name="connsiteX0" fmla="*/ 6350 w 1056720"/>
                  <a:gd name="connsiteY0" fmla="*/ 0 h 653275"/>
                  <a:gd name="connsiteX1" fmla="*/ 856293 w 1056720"/>
                  <a:gd name="connsiteY1" fmla="*/ 0 h 653275"/>
                  <a:gd name="connsiteX2" fmla="*/ 1056720 w 1056720"/>
                  <a:gd name="connsiteY2" fmla="*/ 155977 h 653275"/>
                  <a:gd name="connsiteX3" fmla="*/ 958295 w 1056720"/>
                  <a:gd name="connsiteY3" fmla="*/ 612000 h 653275"/>
                  <a:gd name="connsiteX4" fmla="*/ 0 w 1056720"/>
                  <a:gd name="connsiteY4" fmla="*/ 653275 h 653275"/>
                  <a:gd name="connsiteX5" fmla="*/ 6350 w 1056720"/>
                  <a:gd name="connsiteY5" fmla="*/ 0 h 653275"/>
                  <a:gd name="csX0" fmla="*/ 6350 w 1007773"/>
                  <a:gd name="csY0" fmla="*/ 0 h 653275"/>
                  <a:gd name="csX1" fmla="*/ 856293 w 1007773"/>
                  <a:gd name="csY1" fmla="*/ 0 h 653275"/>
                  <a:gd name="csX2" fmla="*/ 1007773 w 1007773"/>
                  <a:gd name="csY2" fmla="*/ 211708 h 653275"/>
                  <a:gd name="csX3" fmla="*/ 958295 w 1007773"/>
                  <a:gd name="csY3" fmla="*/ 612000 h 653275"/>
                  <a:gd name="csX4" fmla="*/ 0 w 1007773"/>
                  <a:gd name="csY4" fmla="*/ 653275 h 653275"/>
                  <a:gd name="csX5" fmla="*/ 6350 w 1007773"/>
                  <a:gd name="csY5" fmla="*/ 0 h 653275"/>
                </a:gdLst>
                <a:ahLst/>
                <a:cxnLst>
                  <a:cxn ang="0">
                    <a:pos x="csX0" y="csY0"/>
                  </a:cxn>
                  <a:cxn ang="0">
                    <a:pos x="csX1" y="csY1"/>
                  </a:cxn>
                  <a:cxn ang="0">
                    <a:pos x="csX2" y="csY2"/>
                  </a:cxn>
                  <a:cxn ang="0">
                    <a:pos x="csX3" y="csY3"/>
                  </a:cxn>
                  <a:cxn ang="0">
                    <a:pos x="csX4" y="csY4"/>
                  </a:cxn>
                  <a:cxn ang="0">
                    <a:pos x="csX5" y="csY5"/>
                  </a:cxn>
                </a:cxnLst>
                <a:rect l="l" t="t" r="r" b="b"/>
                <a:pathLst>
                  <a:path w="1007773" h="653275" extrusionOk="0">
                    <a:moveTo>
                      <a:pt x="6350" y="0"/>
                    </a:moveTo>
                    <a:lnTo>
                      <a:pt x="856293" y="0"/>
                    </a:lnTo>
                    <a:lnTo>
                      <a:pt x="1007773" y="211708"/>
                    </a:lnTo>
                    <a:lnTo>
                      <a:pt x="958295" y="612000"/>
                    </a:lnTo>
                    <a:lnTo>
                      <a:pt x="0" y="653275"/>
                    </a:lnTo>
                    <a:cubicBezTo>
                      <a:pt x="2117" y="435517"/>
                      <a:pt x="4233" y="217758"/>
                      <a:pt x="6350" y="0"/>
                    </a:cubicBez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sp>
            <p:nvSpPr>
              <p:cNvPr id="29194329" name="Textfeld 224"/>
              <p:cNvSpPr txBox="1"/>
              <p:nvPr/>
            </p:nvSpPr>
            <p:spPr bwMode="auto">
              <a:xfrm>
                <a:off x="125582" y="57276"/>
                <a:ext cx="4047192" cy="457559"/>
              </a:xfrm>
              <a:prstGeom prst="rect">
                <a:avLst/>
              </a:prstGeom>
              <a:noFill/>
            </p:spPr>
            <p:txBody>
              <a:bodyPr wrap="square">
                <a:spAutoFit/>
              </a:bodyPr>
              <a:lstStyle/>
              <a:p>
                <a:pPr algn="ctr">
                  <a:defRPr/>
                </a:pPr>
                <a:r>
                  <a:rPr lang="en-US" sz="2400" spc="99">
                    <a:solidFill>
                      <a:srgbClr val="EB5959"/>
                    </a:solidFill>
                    <a:latin typeface="KG Red Hands"/>
                    <a:ea typeface="Roboto Mono"/>
                  </a:rPr>
                  <a:t>Points of interest</a:t>
                </a:r>
                <a:endParaRPr sz="2400"/>
              </a:p>
            </p:txBody>
          </p:sp>
        </p:grpSp>
        <p:sp>
          <p:nvSpPr>
            <p:cNvPr id="1756763409" name="Freihandform: Form 216"/>
            <p:cNvSpPr/>
            <p:nvPr/>
          </p:nvSpPr>
          <p:spPr bwMode="auto">
            <a:xfrm>
              <a:off x="359821" y="1237171"/>
              <a:ext cx="5182047" cy="3413873"/>
            </a:xfrm>
            <a:custGeom>
              <a:avLst/>
              <a:gdLst>
                <a:gd name="csX0" fmla="*/ 591670 w 3254188"/>
                <a:gd name="csY0" fmla="*/ 0 h 1640542"/>
                <a:gd name="csX1" fmla="*/ 0 w 3254188"/>
                <a:gd name="csY1" fmla="*/ 1021977 h 1640542"/>
                <a:gd name="csX2" fmla="*/ 842682 w 3254188"/>
                <a:gd name="csY2" fmla="*/ 1640542 h 1640542"/>
                <a:gd name="csX3" fmla="*/ 2563906 w 3254188"/>
                <a:gd name="csY3" fmla="*/ 1604683 h 1640542"/>
                <a:gd name="csX4" fmla="*/ 3254188 w 3254188"/>
                <a:gd name="csY4" fmla="*/ 654424 h 1640542"/>
                <a:gd name="csX5" fmla="*/ 2456329 w 3254188"/>
                <a:gd name="csY5" fmla="*/ 17930 h 1640542"/>
                <a:gd name="csX6" fmla="*/ 591670 w 3254188"/>
                <a:gd name="csY6" fmla="*/ 0 h 1640542"/>
                <a:gd name="csX0" fmla="*/ 869576 w 3254188"/>
                <a:gd name="csY0" fmla="*/ 98611 h 1622612"/>
                <a:gd name="csX1" fmla="*/ 0 w 3254188"/>
                <a:gd name="csY1" fmla="*/ 1004047 h 1622612"/>
                <a:gd name="csX2" fmla="*/ 842682 w 3254188"/>
                <a:gd name="csY2" fmla="*/ 1622612 h 1622612"/>
                <a:gd name="csX3" fmla="*/ 2563906 w 3254188"/>
                <a:gd name="csY3" fmla="*/ 1586753 h 1622612"/>
                <a:gd name="csX4" fmla="*/ 3254188 w 3254188"/>
                <a:gd name="csY4" fmla="*/ 636494 h 1622612"/>
                <a:gd name="csX5" fmla="*/ 2456329 w 3254188"/>
                <a:gd name="csY5" fmla="*/ 0 h 1622612"/>
                <a:gd name="csX6" fmla="*/ 869576 w 3254188"/>
                <a:gd name="csY6" fmla="*/ 98611 h 1622612"/>
                <a:gd name="csX0" fmla="*/ 67929 w 3254188"/>
                <a:gd name="csY0" fmla="*/ 399951 h 1622612"/>
                <a:gd name="csX1" fmla="*/ 0 w 3254188"/>
                <a:gd name="csY1" fmla="*/ 1004047 h 1622612"/>
                <a:gd name="csX2" fmla="*/ 842682 w 3254188"/>
                <a:gd name="csY2" fmla="*/ 1622612 h 1622612"/>
                <a:gd name="csX3" fmla="*/ 2563906 w 3254188"/>
                <a:gd name="csY3" fmla="*/ 1586753 h 1622612"/>
                <a:gd name="csX4" fmla="*/ 3254188 w 3254188"/>
                <a:gd name="csY4" fmla="*/ 636494 h 1622612"/>
                <a:gd name="csX5" fmla="*/ 2456329 w 3254188"/>
                <a:gd name="csY5" fmla="*/ 0 h 1622612"/>
                <a:gd name="csX6" fmla="*/ 67929 w 3254188"/>
                <a:gd name="csY6" fmla="*/ 399951 h 1622612"/>
                <a:gd name="csX0" fmla="*/ 0 w 3186259"/>
                <a:gd name="csY0" fmla="*/ 399951 h 1622612"/>
                <a:gd name="csX1" fmla="*/ 44129 w 3186259"/>
                <a:gd name="csY1" fmla="*/ 1055705 h 1622612"/>
                <a:gd name="csX2" fmla="*/ 774753 w 3186259"/>
                <a:gd name="csY2" fmla="*/ 1622612 h 1622612"/>
                <a:gd name="csX3" fmla="*/ 2495977 w 3186259"/>
                <a:gd name="csY3" fmla="*/ 1586753 h 1622612"/>
                <a:gd name="csX4" fmla="*/ 3186259 w 3186259"/>
                <a:gd name="csY4" fmla="*/ 636494 h 1622612"/>
                <a:gd name="csX5" fmla="*/ 2388400 w 3186259"/>
                <a:gd name="csY5" fmla="*/ 0 h 1622612"/>
                <a:gd name="csX6" fmla="*/ 0 w 3186259"/>
                <a:gd name="csY6" fmla="*/ 399951 h 1622612"/>
                <a:gd name="csX0" fmla="*/ 0 w 3186259"/>
                <a:gd name="csY0" fmla="*/ 399951 h 1586753"/>
                <a:gd name="csX1" fmla="*/ 44129 w 3186259"/>
                <a:gd name="csY1" fmla="*/ 1055705 h 1586753"/>
                <a:gd name="csX2" fmla="*/ 826472 w 3186259"/>
                <a:gd name="csY2" fmla="*/ 1527905 h 1586753"/>
                <a:gd name="csX3" fmla="*/ 2495977 w 3186259"/>
                <a:gd name="csY3" fmla="*/ 1586753 h 1586753"/>
                <a:gd name="csX4" fmla="*/ 3186259 w 3186259"/>
                <a:gd name="csY4" fmla="*/ 636494 h 1586753"/>
                <a:gd name="csX5" fmla="*/ 2388400 w 3186259"/>
                <a:gd name="csY5" fmla="*/ 0 h 1586753"/>
                <a:gd name="csX6" fmla="*/ 0 w 3186259"/>
                <a:gd name="csY6" fmla="*/ 399951 h 1586753"/>
                <a:gd name="csX0" fmla="*/ 0 w 3186259"/>
                <a:gd name="csY0" fmla="*/ 399951 h 1543704"/>
                <a:gd name="csX1" fmla="*/ 44129 w 3186259"/>
                <a:gd name="csY1" fmla="*/ 1055705 h 1543704"/>
                <a:gd name="csX2" fmla="*/ 826472 w 3186259"/>
                <a:gd name="csY2" fmla="*/ 1527905 h 1543704"/>
                <a:gd name="csX3" fmla="*/ 2297721 w 3186259"/>
                <a:gd name="csY3" fmla="*/ 1543704 h 1543704"/>
                <a:gd name="csX4" fmla="*/ 3186259 w 3186259"/>
                <a:gd name="csY4" fmla="*/ 636494 h 1543704"/>
                <a:gd name="csX5" fmla="*/ 2388400 w 3186259"/>
                <a:gd name="csY5" fmla="*/ 0 h 1543704"/>
                <a:gd name="csX6" fmla="*/ 0 w 3186259"/>
                <a:gd name="csY6" fmla="*/ 399951 h 1543704"/>
                <a:gd name="csX0" fmla="*/ 0 w 3186259"/>
                <a:gd name="csY0" fmla="*/ 36596 h 1180349"/>
                <a:gd name="csX1" fmla="*/ 44129 w 3186259"/>
                <a:gd name="csY1" fmla="*/ 692350 h 1180349"/>
                <a:gd name="csX2" fmla="*/ 826472 w 3186259"/>
                <a:gd name="csY2" fmla="*/ 1164550 h 1180349"/>
                <a:gd name="csX3" fmla="*/ 2297721 w 3186259"/>
                <a:gd name="csY3" fmla="*/ 1180349 h 1180349"/>
                <a:gd name="csX4" fmla="*/ 3186259 w 3186259"/>
                <a:gd name="csY4" fmla="*/ 273139 h 1180349"/>
                <a:gd name="csX5" fmla="*/ 1881349 w 3186259"/>
                <a:gd name="csY5" fmla="*/ 0 h 1180349"/>
                <a:gd name="csX6" fmla="*/ 0 w 3186259"/>
                <a:gd name="csY6" fmla="*/ 36596 h 1180349"/>
                <a:gd name="csX0" fmla="*/ 0 w 3228514"/>
                <a:gd name="csY0" fmla="*/ 286403 h 1180349"/>
                <a:gd name="csX1" fmla="*/ 86384 w 3228514"/>
                <a:gd name="csY1" fmla="*/ 692350 h 1180349"/>
                <a:gd name="csX2" fmla="*/ 868727 w 3228514"/>
                <a:gd name="csY2" fmla="*/ 1164550 h 1180349"/>
                <a:gd name="csX3" fmla="*/ 2339976 w 3228514"/>
                <a:gd name="csY3" fmla="*/ 1180349 h 1180349"/>
                <a:gd name="csX4" fmla="*/ 3228514 w 3228514"/>
                <a:gd name="csY4" fmla="*/ 273139 h 1180349"/>
                <a:gd name="csX5" fmla="*/ 1923604 w 3228514"/>
                <a:gd name="csY5" fmla="*/ 0 h 1180349"/>
                <a:gd name="csX6" fmla="*/ 0 w 3228514"/>
                <a:gd name="csY6" fmla="*/ 286403 h 1180349"/>
                <a:gd name="csX0" fmla="*/ 0 w 3228514"/>
                <a:gd name="csY0" fmla="*/ 286403 h 1180349"/>
                <a:gd name="csX1" fmla="*/ 86384 w 3228514"/>
                <a:gd name="csY1" fmla="*/ 692350 h 1180349"/>
                <a:gd name="csX2" fmla="*/ 851826 w 3228514"/>
                <a:gd name="csY2" fmla="*/ 1088851 h 1180349"/>
                <a:gd name="csX3" fmla="*/ 2339976 w 3228514"/>
                <a:gd name="csY3" fmla="*/ 1180349 h 1180349"/>
                <a:gd name="csX4" fmla="*/ 3228514 w 3228514"/>
                <a:gd name="csY4" fmla="*/ 273139 h 1180349"/>
                <a:gd name="csX5" fmla="*/ 1923604 w 3228514"/>
                <a:gd name="csY5" fmla="*/ 0 h 1180349"/>
                <a:gd name="csX6" fmla="*/ 0 w 3228514"/>
                <a:gd name="csY6" fmla="*/ 286403 h 1180349"/>
                <a:gd name="csX0" fmla="*/ 0 w 3228514"/>
                <a:gd name="csY0" fmla="*/ 286403 h 1180349"/>
                <a:gd name="csX1" fmla="*/ 86384 w 3228514"/>
                <a:gd name="csY1" fmla="*/ 692350 h 1180349"/>
                <a:gd name="csX2" fmla="*/ 733514 w 3228514"/>
                <a:gd name="csY2" fmla="*/ 1149410 h 1180349"/>
                <a:gd name="csX3" fmla="*/ 2339976 w 3228514"/>
                <a:gd name="csY3" fmla="*/ 1180349 h 1180349"/>
                <a:gd name="csX4" fmla="*/ 3228514 w 3228514"/>
                <a:gd name="csY4" fmla="*/ 273139 h 1180349"/>
                <a:gd name="csX5" fmla="*/ 1923604 w 3228514"/>
                <a:gd name="csY5" fmla="*/ 0 h 1180349"/>
                <a:gd name="csX6" fmla="*/ 0 w 3228514"/>
                <a:gd name="csY6" fmla="*/ 286403 h 118034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28514" h="1180349" extrusionOk="0">
                  <a:moveTo>
                    <a:pt x="0" y="286403"/>
                  </a:moveTo>
                  <a:lnTo>
                    <a:pt x="86384" y="692350"/>
                  </a:lnTo>
                  <a:lnTo>
                    <a:pt x="733514" y="1149410"/>
                  </a:lnTo>
                  <a:lnTo>
                    <a:pt x="2339976" y="1180349"/>
                  </a:lnTo>
                  <a:lnTo>
                    <a:pt x="3228514" y="273139"/>
                  </a:lnTo>
                  <a:lnTo>
                    <a:pt x="1923604" y="0"/>
                  </a:lnTo>
                  <a:lnTo>
                    <a:pt x="0" y="286403"/>
                  </a:lnTo>
                  <a:close/>
                </a:path>
              </a:pathLst>
            </a:custGeom>
            <a:solidFill>
              <a:schemeClr val="bg1"/>
            </a:solidFill>
            <a:ln w="349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spcAft>
                  <a:spcPts val="598"/>
                </a:spcAft>
                <a:defRPr/>
              </a:pPr>
              <a:r>
                <a:rPr lang="de-AT" sz="1400" spc="99">
                  <a:solidFill>
                    <a:srgbClr val="EB5959"/>
                  </a:solidFill>
                  <a:latin typeface="KG Red Hands"/>
                  <a:ea typeface="Roboto Mono"/>
                </a:rPr>
                <a:t> </a:t>
              </a:r>
              <a:endParaRPr/>
            </a:p>
            <a:p>
              <a:pPr algn="ctr">
                <a:spcAft>
                  <a:spcPts val="1798"/>
                </a:spcAft>
                <a:defRPr/>
              </a:pPr>
              <a:endParaRPr lang="de-AT" sz="100" spc="99">
                <a:solidFill>
                  <a:srgbClr val="EB5959"/>
                </a:solidFill>
                <a:highlight>
                  <a:srgbClr val="EB5959"/>
                </a:highlight>
                <a:latin typeface="KG Red Hands"/>
                <a:ea typeface="Roboto Mono"/>
              </a:endParaRPr>
            </a:p>
          </p:txBody>
        </p:sp>
        <p:pic>
          <p:nvPicPr>
            <p:cNvPr id="647176674" name="Grafik 180" descr="Ein Bild, das Haus, Gebäude enthält.&#10;&#10;KI-generierte Inhalte können fehlerhaft sein."/>
            <p:cNvPicPr>
              <a:picLocks noChangeAspect="1"/>
            </p:cNvPicPr>
            <p:nvPr/>
          </p:nvPicPr>
          <p:blipFill rotWithShape="1">
            <a:blip r:embed="rId4"/>
            <a:stretch/>
          </p:blipFill>
          <p:spPr bwMode="auto">
            <a:xfrm>
              <a:off x="316551" y="520470"/>
              <a:ext cx="3045417" cy="3045416"/>
            </a:xfrm>
            <a:prstGeom prst="rect">
              <a:avLst/>
            </a:prstGeom>
          </p:spPr>
        </p:pic>
        <p:pic>
          <p:nvPicPr>
            <p:cNvPr id="525313788" name="Grafik 6" descr="Ein Bild, das Screenshot enthält.&#10;&#10;KI-generierte Inhalte können fehlerhaft sein."/>
            <p:cNvPicPr>
              <a:picLocks noChangeAspect="1"/>
            </p:cNvPicPr>
            <p:nvPr/>
          </p:nvPicPr>
          <p:blipFill rotWithShape="1">
            <a:blip r:embed="rId5" cstate="screen">
              <a:extLst>
                <a:ext uri="{28A0092B-C50C-407E-A947-70E740481C1C}">
                  <a14:useLocalDpi xmlns:a14="http://schemas.microsoft.com/office/drawing/2010/main"/>
                </a:ext>
              </a:extLst>
            </a:blip>
            <a:srcRect b="-400"/>
            <a:stretch/>
          </p:blipFill>
          <p:spPr bwMode="auto">
            <a:xfrm>
              <a:off x="1437826" y="2732080"/>
              <a:ext cx="1117729" cy="1752021"/>
            </a:xfrm>
            <a:prstGeom prst="rect">
              <a:avLst/>
            </a:prstGeom>
          </p:spPr>
        </p:pic>
        <p:pic>
          <p:nvPicPr>
            <p:cNvPr id="963881906" name="Grafik 182" descr="Ein Bild, das Tierfigur, Kunst enthält.&#10;&#10;KI-generierte Inhalte können fehlerhaft sein."/>
            <p:cNvPicPr>
              <a:picLocks noChangeAspect="1"/>
            </p:cNvPicPr>
            <p:nvPr/>
          </p:nvPicPr>
          <p:blipFill rotWithShape="1">
            <a:blip r:embed="rId6"/>
            <a:stretch/>
          </p:blipFill>
          <p:spPr bwMode="auto">
            <a:xfrm>
              <a:off x="3193335" y="1454895"/>
              <a:ext cx="2241432" cy="2070803"/>
            </a:xfrm>
            <a:prstGeom prst="rect">
              <a:avLst/>
            </a:prstGeom>
          </p:spPr>
        </p:pic>
        <p:pic>
          <p:nvPicPr>
            <p:cNvPr id="1363404546" name="Grafik 184" descr="Ein Bild, das Grafiken, Dreieck, Origami, Design enthält.&#10;&#10;KI-generierte Inhalte können fehlerhaft sei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2514336" y="2875145"/>
              <a:ext cx="1032331" cy="1069173"/>
            </a:xfrm>
            <a:prstGeom prst="rect">
              <a:avLst/>
            </a:prstGeom>
          </p:spPr>
        </p:pic>
        <p:sp>
          <p:nvSpPr>
            <p:cNvPr id="522367031" name="Freihandform: Form 186"/>
            <p:cNvSpPr/>
            <p:nvPr/>
          </p:nvSpPr>
          <p:spPr bwMode="auto">
            <a:xfrm>
              <a:off x="1357452" y="528786"/>
              <a:ext cx="703283" cy="758135"/>
            </a:xfrm>
            <a:custGeom>
              <a:avLst/>
              <a:gdLst>
                <a:gd name="csX0" fmla="*/ 47625 w 785812"/>
                <a:gd name="csY0" fmla="*/ 304800 h 809625"/>
                <a:gd name="csX1" fmla="*/ 447675 w 785812"/>
                <a:gd name="csY1" fmla="*/ 0 h 809625"/>
                <a:gd name="csX2" fmla="*/ 785812 w 785812"/>
                <a:gd name="csY2" fmla="*/ 390525 h 809625"/>
                <a:gd name="csX3" fmla="*/ 547687 w 785812"/>
                <a:gd name="csY3" fmla="*/ 533400 h 809625"/>
                <a:gd name="csX4" fmla="*/ 566737 w 785812"/>
                <a:gd name="csY4" fmla="*/ 771525 h 809625"/>
                <a:gd name="csX5" fmla="*/ 261937 w 785812"/>
                <a:gd name="csY5" fmla="*/ 809625 h 809625"/>
                <a:gd name="csX6" fmla="*/ 295275 w 785812"/>
                <a:gd name="csY6" fmla="*/ 533400 h 809625"/>
                <a:gd name="csX7" fmla="*/ 0 w 785812"/>
                <a:gd name="csY7" fmla="*/ 328613 h 809625"/>
                <a:gd name="csX8" fmla="*/ 47625 w 785812"/>
                <a:gd name="csY8" fmla="*/ 304800 h 809625"/>
                <a:gd name="csX0" fmla="*/ 0 w 785812"/>
                <a:gd name="csY0" fmla="*/ 328613 h 809625"/>
                <a:gd name="csX1" fmla="*/ 447675 w 785812"/>
                <a:gd name="csY1" fmla="*/ 0 h 809625"/>
                <a:gd name="csX2" fmla="*/ 785812 w 785812"/>
                <a:gd name="csY2" fmla="*/ 390525 h 809625"/>
                <a:gd name="csX3" fmla="*/ 547687 w 785812"/>
                <a:gd name="csY3" fmla="*/ 533400 h 809625"/>
                <a:gd name="csX4" fmla="*/ 566737 w 785812"/>
                <a:gd name="csY4" fmla="*/ 771525 h 809625"/>
                <a:gd name="csX5" fmla="*/ 261937 w 785812"/>
                <a:gd name="csY5" fmla="*/ 809625 h 809625"/>
                <a:gd name="csX6" fmla="*/ 295275 w 785812"/>
                <a:gd name="csY6" fmla="*/ 533400 h 809625"/>
                <a:gd name="csX7" fmla="*/ 0 w 785812"/>
                <a:gd name="csY7" fmla="*/ 328613 h 8096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5812" h="809625" extrusionOk="0">
                  <a:moveTo>
                    <a:pt x="0" y="328613"/>
                  </a:moveTo>
                  <a:lnTo>
                    <a:pt x="447675" y="0"/>
                  </a:lnTo>
                  <a:lnTo>
                    <a:pt x="785812" y="390525"/>
                  </a:lnTo>
                  <a:lnTo>
                    <a:pt x="547687" y="533400"/>
                  </a:lnTo>
                  <a:lnTo>
                    <a:pt x="566737" y="771525"/>
                  </a:lnTo>
                  <a:lnTo>
                    <a:pt x="261937" y="809625"/>
                  </a:lnTo>
                  <a:lnTo>
                    <a:pt x="295275" y="533400"/>
                  </a:lnTo>
                  <a:lnTo>
                    <a:pt x="0" y="328613"/>
                  </a:lnTo>
                  <a:close/>
                </a:path>
              </a:pathLst>
            </a:custGeom>
            <a:solidFill>
              <a:schemeClr val="bg1"/>
            </a:solidFill>
            <a:ln w="5080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a:p>
          </p:txBody>
        </p:sp>
        <p:pic>
          <p:nvPicPr>
            <p:cNvPr id="358155775" name="Grafik 187" descr="Ein Bild, das Grafiken, Dreieck, Origami, Design enthält.&#10;&#10;KI-generierte Inhalte können fehlerhaft sein."/>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1382625" y="520470"/>
              <a:ext cx="723165" cy="775967"/>
            </a:xfrm>
            <a:prstGeom prst="rect">
              <a:avLst/>
            </a:prstGeom>
          </p:spPr>
        </p:pic>
        <p:pic>
          <p:nvPicPr>
            <p:cNvPr id="2007471081" name="Grafik 110" descr="Ein Bild, das weiß, Grafiken, Symbol enthält.&#10;&#10;KI-generierte Inhalte können fehlerhaft sein."/>
            <p:cNvPicPr>
              <a:picLocks noChangeAspect="1"/>
            </p:cNvPicPr>
            <p:nvPr/>
          </p:nvPicPr>
          <p:blipFill rotWithShape="1">
            <a:blip r:embed="rId9"/>
            <a:stretch/>
          </p:blipFill>
          <p:spPr bwMode="auto">
            <a:xfrm>
              <a:off x="3968082" y="3308702"/>
              <a:ext cx="794801" cy="900775"/>
            </a:xfrm>
            <a:prstGeom prst="rect">
              <a:avLst/>
            </a:prstGeom>
          </p:spPr>
        </p:pic>
        <p:pic>
          <p:nvPicPr>
            <p:cNvPr id="1904570027" name="Grafik 215" descr="Ein Bild, das Grafiken, Dreieck, Origami, Design enthält.&#10;&#10;KI-generierte Inhalte können fehlerhaft sei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042744" y="1492722"/>
              <a:ext cx="1032331" cy="1069173"/>
            </a:xfrm>
            <a:prstGeom prst="rect">
              <a:avLst/>
            </a:prstGeom>
          </p:spPr>
        </p:pic>
        <p:pic>
          <p:nvPicPr>
            <p:cNvPr id="1347212461" name="Grafik 218" descr="Ein Bild, das Grafiken, Dreieck, Origami, Design enthält.&#10;&#10;KI-generierte Inhalte können fehlerhaft sei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2715161" y="3618628"/>
              <a:ext cx="1032331" cy="1069173"/>
            </a:xfrm>
            <a:prstGeom prst="rect">
              <a:avLst/>
            </a:prstGeom>
          </p:spPr>
        </p:pic>
        <p:sp>
          <p:nvSpPr>
            <p:cNvPr id="708127099" name="Freihandform: Form 226"/>
            <p:cNvSpPr/>
            <p:nvPr/>
          </p:nvSpPr>
          <p:spPr bwMode="auto">
            <a:xfrm rot="8192798">
              <a:off x="2176250" y="503562"/>
              <a:ext cx="487287" cy="382252"/>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sz="1400"/>
            </a:p>
          </p:txBody>
        </p:sp>
        <p:grpSp>
          <p:nvGrpSpPr>
            <p:cNvPr id="1400158865" name="Gruppieren 293"/>
            <p:cNvGrpSpPr/>
            <p:nvPr/>
          </p:nvGrpSpPr>
          <p:grpSpPr bwMode="auto">
            <a:xfrm>
              <a:off x="0" y="4327108"/>
              <a:ext cx="2241432" cy="561342"/>
              <a:chOff x="0" y="0"/>
              <a:chExt cx="2241432" cy="561342"/>
            </a:xfrm>
          </p:grpSpPr>
          <p:sp>
            <p:nvSpPr>
              <p:cNvPr id="88203912" name="Rechteck: eine Ecke abgeschnitten 39"/>
              <p:cNvSpPr/>
              <p:nvPr/>
            </p:nvSpPr>
            <p:spPr bwMode="auto">
              <a:xfrm>
                <a:off x="0" y="0"/>
                <a:ext cx="2241432" cy="561342"/>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rgbClr val="EB5959"/>
              </a:solidFill>
              <a:ln w="4762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sp>
            <p:nvSpPr>
              <p:cNvPr id="1860168150" name="Textfeld 295"/>
              <p:cNvSpPr txBox="1"/>
              <p:nvPr/>
            </p:nvSpPr>
            <p:spPr bwMode="auto">
              <a:xfrm>
                <a:off x="330273" y="38664"/>
                <a:ext cx="1408710" cy="457559"/>
              </a:xfrm>
              <a:prstGeom prst="rect">
                <a:avLst/>
              </a:prstGeom>
              <a:noFill/>
            </p:spPr>
            <p:txBody>
              <a:bodyPr wrap="square">
                <a:spAutoFit/>
              </a:bodyPr>
              <a:lstStyle/>
              <a:p>
                <a:pPr algn="ctr">
                  <a:defRPr/>
                </a:pPr>
                <a:r>
                  <a:rPr lang="de-AT" sz="2400" spc="99">
                    <a:solidFill>
                      <a:schemeClr val="bg1"/>
                    </a:solidFill>
                    <a:latin typeface="KG Red Hands"/>
                    <a:ea typeface="Roboto Mono"/>
                  </a:rPr>
                  <a:t>Action</a:t>
                </a:r>
                <a:endParaRPr sz="2400"/>
              </a:p>
            </p:txBody>
          </p:sp>
        </p:grpSp>
        <p:sp>
          <p:nvSpPr>
            <p:cNvPr id="515601405" name="Gleichschenkliges Dreieck 317"/>
            <p:cNvSpPr/>
            <p:nvPr/>
          </p:nvSpPr>
          <p:spPr bwMode="auto">
            <a:xfrm rot="14096249">
              <a:off x="4382037" y="56551"/>
              <a:ext cx="332133" cy="219029"/>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a:p>
          </p:txBody>
        </p:sp>
        <p:sp>
          <p:nvSpPr>
            <p:cNvPr id="133183548" name="Rechteck: eine Ecke abgeschnitten 39"/>
            <p:cNvSpPr/>
            <p:nvPr/>
          </p:nvSpPr>
          <p:spPr bwMode="auto">
            <a:xfrm>
              <a:off x="9663498" y="4200195"/>
              <a:ext cx="2418665" cy="932301"/>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rgbClr val="EB5959"/>
            </a:solidFill>
            <a:ln w="4762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sp>
          <p:nvSpPr>
            <p:cNvPr id="1460977761" name="Textfeld 202"/>
            <p:cNvSpPr txBox="1"/>
            <p:nvPr/>
          </p:nvSpPr>
          <p:spPr bwMode="auto">
            <a:xfrm>
              <a:off x="9742491" y="4281702"/>
              <a:ext cx="2354850" cy="823319"/>
            </a:xfrm>
            <a:prstGeom prst="rect">
              <a:avLst/>
            </a:prstGeom>
            <a:noFill/>
          </p:spPr>
          <p:txBody>
            <a:bodyPr wrap="square">
              <a:spAutoFit/>
            </a:bodyPr>
            <a:lstStyle/>
            <a:p>
              <a:pPr algn="ctr">
                <a:defRPr/>
              </a:pPr>
              <a:r>
                <a:rPr lang="en-US" sz="2400" spc="99" dirty="0">
                  <a:solidFill>
                    <a:schemeClr val="bg1"/>
                  </a:solidFill>
                  <a:latin typeface="KG Red Hands"/>
                  <a:ea typeface="Roboto Mono"/>
                </a:rPr>
                <a:t>Climate and society</a:t>
              </a:r>
              <a:endParaRPr sz="2400" dirty="0"/>
            </a:p>
          </p:txBody>
        </p:sp>
        <p:pic>
          <p:nvPicPr>
            <p:cNvPr id="2061886047" name="Grafik 279" descr="Ein Bild, das Grafiken, Dreieck, Origami, Design enthält.&#10;&#10;KI-generierte Inhalte können fehlerhaft sei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rot="18712113">
              <a:off x="9057826" y="3674892"/>
              <a:ext cx="1032331" cy="1069173"/>
            </a:xfrm>
            <a:prstGeom prst="rect">
              <a:avLst/>
            </a:prstGeom>
          </p:spPr>
        </p:pic>
        <p:sp>
          <p:nvSpPr>
            <p:cNvPr id="1743349571" name="Gleichschenkliges Dreieck 300"/>
            <p:cNvSpPr/>
            <p:nvPr/>
          </p:nvSpPr>
          <p:spPr bwMode="auto">
            <a:xfrm rot="5400000">
              <a:off x="9160240" y="4278730"/>
              <a:ext cx="332133" cy="219029"/>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AT"/>
            </a:p>
          </p:txBody>
        </p:sp>
      </p:grpSp>
      <p:sp>
        <p:nvSpPr>
          <p:cNvPr id="843897998" name="Rechteck 1"/>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a:solidFill>
                  <a:srgbClr val="0E2338"/>
                </a:solidFill>
                <a:latin typeface="KG Red Hands"/>
                <a:ea typeface="Roboto Mono"/>
              </a:rPr>
              <a:t>Action-society-climate link</a:t>
            </a:r>
            <a:endParaRPr sz="2600"/>
          </a:p>
        </p:txBody>
      </p:sp>
      <p:sp>
        <p:nvSpPr>
          <p:cNvPr id="1420476672" name="Freihandform: Form 9"/>
          <p:cNvSpPr/>
          <p:nvPr/>
        </p:nvSpPr>
        <p:spPr bwMode="auto">
          <a:xfrm>
            <a:off x="592499" y="7604675"/>
            <a:ext cx="17202150" cy="2302425"/>
          </a:xfrm>
          <a:custGeom>
            <a:avLst/>
            <a:gdLst>
              <a:gd name="csX0" fmla="*/ 0 w 43200"/>
              <a:gd name="csY0" fmla="*/ 13372 h 43200"/>
              <a:gd name="csX1" fmla="*/ 331 w 43200"/>
              <a:gd name="csY1" fmla="*/ 25987 h 43200"/>
              <a:gd name="csX2" fmla="*/ 10718 w 43200"/>
              <a:gd name="csY2" fmla="*/ 27828 h 43200"/>
              <a:gd name="csX3" fmla="*/ 13674 w 43200"/>
              <a:gd name="csY3" fmla="*/ 43200 h 43200"/>
              <a:gd name="csX4" fmla="*/ 42490 w 43200"/>
              <a:gd name="csY4" fmla="*/ 37888 h 43200"/>
              <a:gd name="csX5" fmla="*/ 43200 w 43200"/>
              <a:gd name="csY5" fmla="*/ 20516 h 43200"/>
              <a:gd name="csX6" fmla="*/ 42228 w 43200"/>
              <a:gd name="csY6" fmla="*/ 2091 h 43200"/>
              <a:gd name="csX7" fmla="*/ 22049 w 43200"/>
              <a:gd name="csY7" fmla="*/ 2279 h 43200"/>
              <a:gd name="csX8" fmla="*/ 378 w 43200"/>
              <a:gd name="csY8" fmla="*/ 0 h 43200"/>
              <a:gd name="csX9" fmla="*/ 0 w 43200"/>
              <a:gd name="csY9" fmla="*/ 13372 h 43200"/>
              <a:gd name="csX0" fmla="*/ 0 w 43200"/>
              <a:gd name="csY0" fmla="*/ 13372 h 42882"/>
              <a:gd name="csX1" fmla="*/ 331 w 43200"/>
              <a:gd name="csY1" fmla="*/ 25987 h 42882"/>
              <a:gd name="csX2" fmla="*/ 10718 w 43200"/>
              <a:gd name="csY2" fmla="*/ 27828 h 42882"/>
              <a:gd name="csX3" fmla="*/ 11918 w 43200"/>
              <a:gd name="csY3" fmla="*/ 42882 h 42882"/>
              <a:gd name="csX4" fmla="*/ 42490 w 43200"/>
              <a:gd name="csY4" fmla="*/ 37888 h 42882"/>
              <a:gd name="csX5" fmla="*/ 43200 w 43200"/>
              <a:gd name="csY5" fmla="*/ 20516 h 42882"/>
              <a:gd name="csX6" fmla="*/ 42228 w 43200"/>
              <a:gd name="csY6" fmla="*/ 2091 h 42882"/>
              <a:gd name="csX7" fmla="*/ 22049 w 43200"/>
              <a:gd name="csY7" fmla="*/ 2279 h 42882"/>
              <a:gd name="csX8" fmla="*/ 378 w 43200"/>
              <a:gd name="csY8" fmla="*/ 0 h 42882"/>
              <a:gd name="csX9" fmla="*/ 0 w 43200"/>
              <a:gd name="csY9" fmla="*/ 13372 h 42882"/>
              <a:gd name="csX0" fmla="*/ 0 w 43200"/>
              <a:gd name="csY0" fmla="*/ 13372 h 42882"/>
              <a:gd name="csX1" fmla="*/ 331 w 43200"/>
              <a:gd name="csY1" fmla="*/ 25987 h 42882"/>
              <a:gd name="csX2" fmla="*/ 2868 w 43200"/>
              <a:gd name="csY2" fmla="*/ 41014 h 42882"/>
              <a:gd name="csX3" fmla="*/ 11918 w 43200"/>
              <a:gd name="csY3" fmla="*/ 42882 h 42882"/>
              <a:gd name="csX4" fmla="*/ 42490 w 43200"/>
              <a:gd name="csY4" fmla="*/ 37888 h 42882"/>
              <a:gd name="csX5" fmla="*/ 43200 w 43200"/>
              <a:gd name="csY5" fmla="*/ 20516 h 42882"/>
              <a:gd name="csX6" fmla="*/ 42228 w 43200"/>
              <a:gd name="csY6" fmla="*/ 2091 h 42882"/>
              <a:gd name="csX7" fmla="*/ 22049 w 43200"/>
              <a:gd name="csY7" fmla="*/ 2279 h 42882"/>
              <a:gd name="csX8" fmla="*/ 378 w 43200"/>
              <a:gd name="csY8" fmla="*/ 0 h 42882"/>
              <a:gd name="csX9" fmla="*/ 0 w 43200"/>
              <a:gd name="csY9" fmla="*/ 13372 h 42882"/>
              <a:gd name="csX0" fmla="*/ 0 w 43200"/>
              <a:gd name="csY0" fmla="*/ 13372 h 42882"/>
              <a:gd name="csX1" fmla="*/ 651 w 43200"/>
              <a:gd name="csY1" fmla="*/ 32768 h 42882"/>
              <a:gd name="csX2" fmla="*/ 2868 w 43200"/>
              <a:gd name="csY2" fmla="*/ 41014 h 42882"/>
              <a:gd name="csX3" fmla="*/ 11918 w 43200"/>
              <a:gd name="csY3" fmla="*/ 42882 h 42882"/>
              <a:gd name="csX4" fmla="*/ 42490 w 43200"/>
              <a:gd name="csY4" fmla="*/ 37888 h 42882"/>
              <a:gd name="csX5" fmla="*/ 43200 w 43200"/>
              <a:gd name="csY5" fmla="*/ 20516 h 42882"/>
              <a:gd name="csX6" fmla="*/ 42228 w 43200"/>
              <a:gd name="csY6" fmla="*/ 2091 h 42882"/>
              <a:gd name="csX7" fmla="*/ 22049 w 43200"/>
              <a:gd name="csY7" fmla="*/ 2279 h 42882"/>
              <a:gd name="csX8" fmla="*/ 378 w 43200"/>
              <a:gd name="csY8" fmla="*/ 0 h 42882"/>
              <a:gd name="csX9" fmla="*/ 0 w 43200"/>
              <a:gd name="csY9" fmla="*/ 13372 h 42882"/>
              <a:gd name="csX0" fmla="*/ 0 w 43200"/>
              <a:gd name="csY0" fmla="*/ 13372 h 42882"/>
              <a:gd name="csX1" fmla="*/ 651 w 43200"/>
              <a:gd name="csY1" fmla="*/ 32768 h 42882"/>
              <a:gd name="csX2" fmla="*/ 4043 w 43200"/>
              <a:gd name="csY2" fmla="*/ 41768 h 42882"/>
              <a:gd name="csX3" fmla="*/ 11918 w 43200"/>
              <a:gd name="csY3" fmla="*/ 42882 h 42882"/>
              <a:gd name="csX4" fmla="*/ 42490 w 43200"/>
              <a:gd name="csY4" fmla="*/ 37888 h 42882"/>
              <a:gd name="csX5" fmla="*/ 43200 w 43200"/>
              <a:gd name="csY5" fmla="*/ 20516 h 42882"/>
              <a:gd name="csX6" fmla="*/ 42228 w 43200"/>
              <a:gd name="csY6" fmla="*/ 2091 h 42882"/>
              <a:gd name="csX7" fmla="*/ 22049 w 43200"/>
              <a:gd name="csY7" fmla="*/ 2279 h 42882"/>
              <a:gd name="csX8" fmla="*/ 378 w 43200"/>
              <a:gd name="csY8" fmla="*/ 0 h 42882"/>
              <a:gd name="csX9" fmla="*/ 0 w 43200"/>
              <a:gd name="csY9" fmla="*/ 13372 h 42882"/>
              <a:gd name="csX0" fmla="*/ 0 w 43200"/>
              <a:gd name="csY0" fmla="*/ 11281 h 40791"/>
              <a:gd name="csX1" fmla="*/ 651 w 43200"/>
              <a:gd name="csY1" fmla="*/ 30677 h 40791"/>
              <a:gd name="csX2" fmla="*/ 4043 w 43200"/>
              <a:gd name="csY2" fmla="*/ 39677 h 40791"/>
              <a:gd name="csX3" fmla="*/ 11918 w 43200"/>
              <a:gd name="csY3" fmla="*/ 40791 h 40791"/>
              <a:gd name="csX4" fmla="*/ 42490 w 43200"/>
              <a:gd name="csY4" fmla="*/ 35797 h 40791"/>
              <a:gd name="csX5" fmla="*/ 43200 w 43200"/>
              <a:gd name="csY5" fmla="*/ 18425 h 40791"/>
              <a:gd name="csX6" fmla="*/ 42228 w 43200"/>
              <a:gd name="csY6" fmla="*/ 0 h 40791"/>
              <a:gd name="csX7" fmla="*/ 22049 w 43200"/>
              <a:gd name="csY7" fmla="*/ 188 h 40791"/>
              <a:gd name="csX8" fmla="*/ 2087 w 43200"/>
              <a:gd name="csY8" fmla="*/ 3560 h 40791"/>
              <a:gd name="csX9" fmla="*/ 0 w 43200"/>
              <a:gd name="csY9" fmla="*/ 11281 h 40791"/>
              <a:gd name="csX0" fmla="*/ 0 w 43200"/>
              <a:gd name="csY0" fmla="*/ 11281 h 40791"/>
              <a:gd name="csX1" fmla="*/ 651 w 43200"/>
              <a:gd name="csY1" fmla="*/ 30677 h 40791"/>
              <a:gd name="csX2" fmla="*/ 4043 w 43200"/>
              <a:gd name="csY2" fmla="*/ 39677 h 40791"/>
              <a:gd name="csX3" fmla="*/ 11918 w 43200"/>
              <a:gd name="csY3" fmla="*/ 40791 h 40791"/>
              <a:gd name="csX4" fmla="*/ 42490 w 43200"/>
              <a:gd name="csY4" fmla="*/ 35797 h 40791"/>
              <a:gd name="csX5" fmla="*/ 43200 w 43200"/>
              <a:gd name="csY5" fmla="*/ 18425 h 40791"/>
              <a:gd name="csX6" fmla="*/ 42228 w 43200"/>
              <a:gd name="csY6" fmla="*/ 0 h 40791"/>
              <a:gd name="csX7" fmla="*/ 24345 w 43200"/>
              <a:gd name="csY7" fmla="*/ 3955 h 40791"/>
              <a:gd name="csX8" fmla="*/ 2087 w 43200"/>
              <a:gd name="csY8" fmla="*/ 3560 h 40791"/>
              <a:gd name="csX9" fmla="*/ 0 w 43200"/>
              <a:gd name="csY9" fmla="*/ 11281 h 407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3200" h="40791" extrusionOk="0">
                <a:moveTo>
                  <a:pt x="0" y="11281"/>
                </a:moveTo>
                <a:cubicBezTo>
                  <a:pt x="110" y="15486"/>
                  <a:pt x="541" y="26472"/>
                  <a:pt x="651" y="30677"/>
                </a:cubicBezTo>
                <a:lnTo>
                  <a:pt x="4043" y="39677"/>
                </a:lnTo>
                <a:lnTo>
                  <a:pt x="11918" y="40791"/>
                </a:lnTo>
                <a:lnTo>
                  <a:pt x="42490" y="35797"/>
                </a:lnTo>
                <a:cubicBezTo>
                  <a:pt x="42727" y="30006"/>
                  <a:pt x="42963" y="24216"/>
                  <a:pt x="43200" y="18425"/>
                </a:cubicBezTo>
                <a:lnTo>
                  <a:pt x="42228" y="0"/>
                </a:lnTo>
                <a:lnTo>
                  <a:pt x="24345" y="3955"/>
                </a:lnTo>
                <a:lnTo>
                  <a:pt x="2087" y="3560"/>
                </a:lnTo>
                <a:lnTo>
                  <a:pt x="0" y="11281"/>
                </a:lnTo>
                <a:close/>
              </a:path>
            </a:pathLst>
          </a:custGeom>
          <a:solidFill>
            <a:schemeClr val="bg1"/>
          </a:solidFill>
          <a:ln w="31750">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360000" rIns="216000" bIns="144000" rtlCol="0" anchor="b"/>
          <a:lstStyle/>
          <a:p>
            <a:pPr>
              <a:lnSpc>
                <a:spcPct val="110000"/>
              </a:lnSpc>
              <a:defRPr/>
            </a:pPr>
            <a:r>
              <a:rPr lang="en-GB" sz="2000" dirty="0">
                <a:solidFill>
                  <a:srgbClr val="0E2338"/>
                </a:solidFill>
                <a:latin typeface="Open Sans Light"/>
                <a:ea typeface="Open Sans Light"/>
                <a:cs typeface="Open Sans Light"/>
              </a:rPr>
              <a:t>At Hotspot Earth’s core sits a </a:t>
            </a:r>
            <a:r>
              <a:rPr lang="en-GB" sz="2000" dirty="0">
                <a:solidFill>
                  <a:srgbClr val="0E2338"/>
                </a:solidFill>
                <a:latin typeface="Open Sans Semibold"/>
                <a:ea typeface="Open Sans Semibold"/>
                <a:cs typeface="Open Sans Semibold"/>
              </a:rPr>
              <a:t>simple climate model </a:t>
            </a:r>
            <a:r>
              <a:rPr lang="en-GB" sz="2000" dirty="0">
                <a:solidFill>
                  <a:srgbClr val="0E2338"/>
                </a:solidFill>
                <a:latin typeface="Open Sans Light"/>
                <a:ea typeface="Open Sans Light"/>
                <a:cs typeface="Open Sans Light"/>
              </a:rPr>
              <a:t>that links the two main phases of the game. Players collect momentum during the Action phase,</a:t>
            </a:r>
            <a:r>
              <a:rPr lang="en-US" sz="2000" dirty="0">
                <a:solidFill>
                  <a:srgbClr val="0E2338"/>
                </a:solidFill>
                <a:latin typeface="Open Sans Light"/>
                <a:ea typeface="Open Sans Light"/>
                <a:cs typeface="Open Sans Light"/>
              </a:rPr>
              <a:t> </a:t>
            </a:r>
            <a:r>
              <a:rPr lang="en-GB" sz="2000" dirty="0">
                <a:solidFill>
                  <a:srgbClr val="0E2338"/>
                </a:solidFill>
                <a:latin typeface="Open Sans Light"/>
                <a:ea typeface="Open Sans Light"/>
                <a:cs typeface="Open Sans Light"/>
              </a:rPr>
              <a:t>then spend it during the Climate &amp; Society phase to </a:t>
            </a:r>
            <a:r>
              <a:rPr lang="en-GB" sz="2000" dirty="0">
                <a:solidFill>
                  <a:srgbClr val="0E2338"/>
                </a:solidFill>
                <a:latin typeface="Open Sans Semibold"/>
                <a:ea typeface="Open Sans Semibold"/>
                <a:cs typeface="Open Sans Semibold"/>
              </a:rPr>
              <a:t>change the course of the world</a:t>
            </a:r>
            <a:r>
              <a:rPr lang="en-GB" sz="2000" dirty="0">
                <a:solidFill>
                  <a:srgbClr val="0E2338"/>
                </a:solidFill>
                <a:latin typeface="Open Sans Light"/>
                <a:ea typeface="Open Sans Light"/>
                <a:cs typeface="Open Sans Light"/>
              </a:rPr>
              <a:t>. Their choices shift emissions, the modelled temperature and thus how dangerous the hazard monsters and emergency events will become. </a:t>
            </a:r>
          </a:p>
          <a:p>
            <a:pPr>
              <a:lnSpc>
                <a:spcPct val="110000"/>
              </a:lnSpc>
              <a:defRPr/>
            </a:pPr>
            <a:r>
              <a:rPr lang="en-GB" sz="2000" dirty="0">
                <a:solidFill>
                  <a:srgbClr val="0E2338"/>
                </a:solidFill>
                <a:latin typeface="Open Sans Light"/>
                <a:ea typeface="Open Sans Light"/>
                <a:cs typeface="Open Sans Light"/>
              </a:rPr>
              <a:t>      At the same time, players need to invest in adaptation measures to make the points of interests more resilient and keep an eye on societal 	needs (electricity) to avoid negative impacts on both resilience and momentum. </a:t>
            </a:r>
            <a:endParaRPr sz="2000" dirty="0">
              <a:solidFill>
                <a:srgbClr val="0E2338"/>
              </a:solidFill>
              <a:latin typeface="Open Sans Light"/>
              <a:ea typeface="Open Sans Light"/>
              <a:cs typeface="Open Sans Ligh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bwMode="auto">
        <a:xfrm>
          <a:off x="0" y="0"/>
          <a:ext cx="0" cy="0"/>
          <a:chOff x="0" y="0"/>
          <a:chExt cx="0" cy="0"/>
        </a:xfrm>
      </p:grpSpPr>
      <p:sp>
        <p:nvSpPr>
          <p:cNvPr id="505662158" name="Rechteck 7"/>
          <p:cNvSpPr/>
          <p:nvPr/>
        </p:nvSpPr>
        <p:spPr bwMode="auto">
          <a:xfrm>
            <a:off x="9989840" y="2840430"/>
            <a:ext cx="6578000" cy="302499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Players meet a large and diverse cast of activists, </a:t>
            </a:r>
            <a:br>
              <a:rPr lang="en-GB" sz="2000" b="0" i="0" u="none" strike="noStrike" cap="none" spc="0">
                <a:solidFill>
                  <a:srgbClr val="0E2338"/>
                </a:solidFill>
                <a:latin typeface="Open Sans Light"/>
                <a:ea typeface="Open Sans Light"/>
                <a:cs typeface="Open Sans Light"/>
              </a:rPr>
            </a:br>
            <a:r>
              <a:rPr lang="en-GB" sz="2000" b="0" i="0" u="none" strike="noStrike" cap="none" spc="0">
                <a:solidFill>
                  <a:srgbClr val="0E2338"/>
                </a:solidFill>
                <a:latin typeface="Open Sans Light"/>
                <a:ea typeface="Open Sans Light"/>
                <a:cs typeface="Open Sans Light"/>
              </a:rPr>
              <a:t>who expand and empower the movement.</a:t>
            </a:r>
          </a:p>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Besides a base skill shared across their respective profession, they are individuals adding random traits and weapons to the network. Even if they have negative traits, they are a net-gain for the network.</a:t>
            </a:r>
            <a:endParaRPr sz="2000"/>
          </a:p>
          <a:p>
            <a:pPr>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Matching activists well with neighbours makes the network vastly stronger, lets them form long-term relationships and can create “game-breaking” synergies.</a:t>
            </a:r>
            <a:endParaRPr sz="2000"/>
          </a:p>
        </p:txBody>
      </p:sp>
      <p:sp>
        <p:nvSpPr>
          <p:cNvPr id="62245754" name="Rechteck 8"/>
          <p:cNvSpPr/>
          <p:nvPr/>
        </p:nvSpPr>
        <p:spPr bwMode="auto">
          <a:xfrm>
            <a:off x="9989840" y="2362104"/>
            <a:ext cx="7117771" cy="478325"/>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Player actions</a:t>
            </a:r>
            <a:endParaRPr sz="2400"/>
          </a:p>
        </p:txBody>
      </p:sp>
      <p:sp>
        <p:nvSpPr>
          <p:cNvPr id="1688629847" name="Rechteck 8"/>
          <p:cNvSpPr/>
          <p:nvPr/>
        </p:nvSpPr>
        <p:spPr bwMode="auto">
          <a:xfrm>
            <a:off x="9989839" y="6278460"/>
            <a:ext cx="7117773" cy="478325"/>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dirty="0">
                <a:solidFill>
                  <a:schemeClr val="bg1"/>
                </a:solidFill>
                <a:latin typeface="KG Red Hands"/>
                <a:ea typeface="Roboto Mono"/>
              </a:rPr>
              <a:t>Core message</a:t>
            </a:r>
            <a:endParaRPr sz="2400" dirty="0"/>
          </a:p>
        </p:txBody>
      </p:sp>
      <p:sp>
        <p:nvSpPr>
          <p:cNvPr id="1847887818" name="Rechteck 7"/>
          <p:cNvSpPr/>
          <p:nvPr/>
        </p:nvSpPr>
        <p:spPr bwMode="auto">
          <a:xfrm>
            <a:off x="9989842" y="6760078"/>
            <a:ext cx="6755308" cy="2718958"/>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a:lnSpc>
                <a:spcPct val="110000"/>
              </a:lnSpc>
              <a:spcBef>
                <a:spcPts val="0"/>
              </a:spcBef>
              <a:spcAft>
                <a:spcPts val="0"/>
              </a:spcAft>
              <a:buClrTx/>
              <a:buSzTx/>
              <a:buFontTx/>
              <a:buNone/>
              <a:defRPr/>
            </a:pPr>
            <a:r>
              <a:rPr lang="en-GB" sz="2000" b="0" i="0" u="none" strike="noStrike" cap="none" spc="0">
                <a:solidFill>
                  <a:srgbClr val="0E2338"/>
                </a:solidFill>
                <a:latin typeface="Open Sans Light"/>
                <a:ea typeface="Open Sans Light"/>
                <a:cs typeface="Open Sans Light"/>
              </a:rPr>
              <a:t>Every movement needs organizers and leaders at its core, like the player characters in Hotspot Earth. </a:t>
            </a:r>
            <a:r>
              <a:rPr lang="en-US" sz="2000" b="0" i="0" u="none" strike="noStrike" cap="none" spc="0">
                <a:solidFill>
                  <a:srgbClr val="0E2338"/>
                </a:solidFill>
                <a:latin typeface="Open Sans Light"/>
                <a:ea typeface="Open Sans Light"/>
                <a:cs typeface="Open Sans Light"/>
              </a:rPr>
              <a:t>B</a:t>
            </a:r>
            <a:r>
              <a:rPr lang="en-GB" sz="2000" b="0" i="0" u="none" strike="noStrike" cap="none" spc="0">
                <a:solidFill>
                  <a:srgbClr val="0E2338"/>
                </a:solidFill>
                <a:latin typeface="Open Sans Light"/>
                <a:ea typeface="Open Sans Light"/>
                <a:cs typeface="Open Sans Light"/>
              </a:rPr>
              <a:t>ut it is the shared purpose and a diverse network that give any movement its true power. </a:t>
            </a:r>
            <a:r>
              <a:rPr lang="en-GB" sz="2000" b="1" i="0" u="none" strike="noStrike" cap="none" spc="0">
                <a:solidFill>
                  <a:srgbClr val="0E2338"/>
                </a:solidFill>
                <a:latin typeface="Open Sans Semibold"/>
                <a:ea typeface="Open Sans Semibold"/>
                <a:cs typeface="Open Sans Semibold"/>
              </a:rPr>
              <a:t>Every single person can become part of a larger lever for change </a:t>
            </a:r>
            <a:r>
              <a:rPr lang="en-GB" sz="2000" b="0" i="0" u="none" strike="noStrike" cap="none" spc="0">
                <a:solidFill>
                  <a:srgbClr val="0E2338"/>
                </a:solidFill>
                <a:latin typeface="Open Sans Light"/>
                <a:ea typeface="Open Sans Light"/>
                <a:cs typeface="Open Sans Light"/>
              </a:rPr>
              <a:t>and small individual actions add up.</a:t>
            </a:r>
            <a:endParaRPr sz="2000"/>
          </a:p>
          <a:p>
            <a:pPr>
              <a:defRPr/>
            </a:pPr>
            <a:endParaRPr/>
          </a:p>
        </p:txBody>
      </p:sp>
      <p:sp>
        <p:nvSpPr>
          <p:cNvPr id="502746387" name="Rechteck 5"/>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a:solidFill>
                  <a:srgbClr val="0E2338"/>
                </a:solidFill>
                <a:latin typeface="KG Red Hands"/>
                <a:ea typeface="Roboto Mono"/>
              </a:rPr>
              <a:t>Climate movement</a:t>
            </a:r>
            <a:endParaRPr sz="2600"/>
          </a:p>
        </p:txBody>
      </p:sp>
      <p:pic>
        <p:nvPicPr>
          <p:cNvPr id="1328133982" name="Picture 1328133981"/>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2239999" y="5684424"/>
            <a:ext cx="6102128" cy="3435497"/>
          </a:xfrm>
          <a:prstGeom prst="rect">
            <a:avLst/>
          </a:prstGeom>
        </p:spPr>
      </p:pic>
      <p:pic>
        <p:nvPicPr>
          <p:cNvPr id="1916797416" name="Picture 1916797415"/>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2239999" y="2046510"/>
            <a:ext cx="6102128" cy="343244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7" name="Group 6">
            <a:extLst>
              <a:ext uri="{FF2B5EF4-FFF2-40B4-BE49-F238E27FC236}">
                <a16:creationId xmlns:a16="http://schemas.microsoft.com/office/drawing/2014/main" id="{4A982184-9028-489C-EE95-108AE0E20748}"/>
              </a:ext>
            </a:extLst>
          </p:cNvPr>
          <p:cNvGrpSpPr/>
          <p:nvPr/>
        </p:nvGrpSpPr>
        <p:grpSpPr>
          <a:xfrm>
            <a:off x="10659018" y="2868011"/>
            <a:ext cx="6672956" cy="5672251"/>
            <a:chOff x="10659018" y="2485241"/>
            <a:chExt cx="6672956" cy="5672251"/>
          </a:xfrm>
        </p:grpSpPr>
        <p:sp>
          <p:nvSpPr>
            <p:cNvPr id="872560996" name="Rechteck 2"/>
            <p:cNvSpPr/>
            <p:nvPr/>
          </p:nvSpPr>
          <p:spPr bwMode="auto">
            <a:xfrm>
              <a:off x="10659020" y="2974168"/>
              <a:ext cx="6204121" cy="238033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algn="l" defTabSz="914400">
                <a:lnSpc>
                  <a:spcPct val="110000"/>
                </a:lnSpc>
                <a:defRPr/>
              </a:pPr>
              <a:r>
                <a:rPr lang="en-GB" sz="2000" b="0" i="0" u="none" strike="noStrike" cap="none" spc="0" dirty="0">
                  <a:solidFill>
                    <a:srgbClr val="EB5959"/>
                  </a:solidFill>
                  <a:latin typeface="Open Sans"/>
                  <a:ea typeface="Open Sans"/>
                  <a:cs typeface="Open Sans"/>
                </a:rPr>
                <a:t>&gt;</a:t>
              </a:r>
              <a:r>
                <a:rPr lang="en-GB" sz="2000" b="0" i="0" u="none" strike="noStrike" cap="none" spc="0" dirty="0">
                  <a:solidFill>
                    <a:srgbClr val="0E2338"/>
                  </a:solidFill>
                  <a:latin typeface="Open Sans Light"/>
                  <a:ea typeface="Open Sans Light"/>
                  <a:cs typeface="Open Sans Light"/>
                </a:rPr>
                <a:t> Players </a:t>
              </a:r>
              <a:r>
                <a:rPr lang="en-US" sz="2000" b="0" i="0" u="none" strike="noStrike" cap="none" spc="0" dirty="0">
                  <a:solidFill>
                    <a:srgbClr val="0E2338"/>
                  </a:solidFill>
                  <a:latin typeface="Open Sans Light"/>
                  <a:ea typeface="Open Sans Light"/>
                  <a:cs typeface="Open Sans Light"/>
                </a:rPr>
                <a:t>select the next level from a list of real-world countries. </a:t>
              </a:r>
              <a:endParaRPr lang="en-US" sz="2000" b="0" i="0" u="none" strike="noStrike" cap="none" spc="0" dirty="0">
                <a:solidFill>
                  <a:srgbClr val="0E2338"/>
                </a:solidFill>
                <a:latin typeface="Times New Roman"/>
                <a:cs typeface="Times New Roman"/>
              </a:endParaRPr>
            </a:p>
            <a:p>
              <a:pPr marL="0" algn="l" defTabSz="914400">
                <a:lnSpc>
                  <a:spcPct val="110000"/>
                </a:lnSpc>
                <a:defRPr/>
              </a:pPr>
              <a:r>
                <a:rPr lang="en-GB" sz="2000" b="0" i="0" u="none" strike="noStrike" cap="none" spc="0" dirty="0">
                  <a:solidFill>
                    <a:srgbClr val="EB5959"/>
                  </a:solidFill>
                  <a:latin typeface="Open Sans"/>
                  <a:ea typeface="Open Sans"/>
                  <a:cs typeface="Open Sans"/>
                </a:rPr>
                <a:t>&gt;</a:t>
              </a:r>
              <a:r>
                <a:rPr lang="en-GB" sz="2000" b="0" i="0" u="none" strike="noStrike" cap="none" spc="0" dirty="0">
                  <a:solidFill>
                    <a:srgbClr val="0E2338"/>
                  </a:solidFill>
                  <a:latin typeface="Open Sans Light"/>
                  <a:ea typeface="Open Sans Light"/>
                  <a:cs typeface="Open Sans Light"/>
                </a:rPr>
                <a:t> </a:t>
              </a:r>
              <a:r>
                <a:rPr lang="en-US" sz="2000" b="0" i="0" u="none" strike="noStrike" cap="none" spc="0" dirty="0">
                  <a:solidFill>
                    <a:srgbClr val="0E2338"/>
                  </a:solidFill>
                  <a:latin typeface="Open Sans Light"/>
                  <a:ea typeface="Open Sans Light"/>
                  <a:cs typeface="Open Sans Light"/>
                </a:rPr>
                <a:t>To help them decide, they see geographic information, such as the shape and size of the level, but also the type of hazards they are most likely to face as well as additional challenges and rewards</a:t>
              </a:r>
              <a:endParaRPr sz="2000" b="0" i="0" u="none" strike="noStrike" cap="none" spc="0" dirty="0">
                <a:solidFill>
                  <a:srgbClr val="0E2338"/>
                </a:solidFill>
                <a:latin typeface="Times New Roman"/>
                <a:cs typeface="Times New Roman"/>
              </a:endParaRPr>
            </a:p>
            <a:p>
              <a:pPr>
                <a:lnSpc>
                  <a:spcPct val="120000"/>
                </a:lnSpc>
                <a:defRPr/>
              </a:pPr>
              <a:endParaRPr sz="2000" dirty="0">
                <a:solidFill>
                  <a:srgbClr val="0E2338"/>
                </a:solidFill>
                <a:latin typeface="Open Sans Light"/>
                <a:ea typeface="Open Sans Light"/>
                <a:cs typeface="Open Sans Light"/>
              </a:endParaRPr>
            </a:p>
          </p:txBody>
        </p:sp>
        <p:sp>
          <p:nvSpPr>
            <p:cNvPr id="1988722679" name="Rechteck 6"/>
            <p:cNvSpPr/>
            <p:nvPr/>
          </p:nvSpPr>
          <p:spPr bwMode="auto">
            <a:xfrm>
              <a:off x="10659018" y="2485241"/>
              <a:ext cx="6672956" cy="478324"/>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Player actions</a:t>
              </a:r>
              <a:endParaRPr sz="2400"/>
            </a:p>
          </p:txBody>
        </p:sp>
        <p:sp>
          <p:nvSpPr>
            <p:cNvPr id="1640769944" name="Rechteck 2"/>
            <p:cNvSpPr/>
            <p:nvPr/>
          </p:nvSpPr>
          <p:spPr bwMode="auto">
            <a:xfrm>
              <a:off x="10659018" y="6287070"/>
              <a:ext cx="6204122" cy="187042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a:lnSpc>
                  <a:spcPct val="120000"/>
                </a:lnSpc>
                <a:defRPr/>
              </a:pPr>
              <a:r>
                <a:rPr lang="en-US" sz="2000" b="1">
                  <a:solidFill>
                    <a:srgbClr val="0E2338"/>
                  </a:solidFill>
                  <a:latin typeface="Open Sans Semibold"/>
                  <a:ea typeface="Open Sans Semibold"/>
                  <a:cs typeface="Open Sans Semibold"/>
                </a:rPr>
                <a:t>The crisis will be — and is already — everywhere</a:t>
              </a:r>
              <a:r>
                <a:rPr lang="en-US" sz="2000">
                  <a:solidFill>
                    <a:srgbClr val="0E2338"/>
                  </a:solidFill>
                  <a:latin typeface="Open Sans Light"/>
                  <a:ea typeface="Open Sans Light"/>
                  <a:cs typeface="Open Sans Light"/>
                </a:rPr>
                <a:t>, affecting everyone around the world. Impacts are much harder or felt much more strongly in some countries compared to others. </a:t>
              </a:r>
              <a:endParaRPr sz="2000">
                <a:solidFill>
                  <a:srgbClr val="0E2338"/>
                </a:solidFill>
                <a:latin typeface="Open Sans Light"/>
                <a:ea typeface="Open Sans Light"/>
                <a:cs typeface="Open Sans Light"/>
              </a:endParaRPr>
            </a:p>
          </p:txBody>
        </p:sp>
        <p:sp>
          <p:nvSpPr>
            <p:cNvPr id="1899664946" name="Rechteck 6"/>
            <p:cNvSpPr/>
            <p:nvPr/>
          </p:nvSpPr>
          <p:spPr bwMode="auto">
            <a:xfrm>
              <a:off x="10659018" y="5792880"/>
              <a:ext cx="6672956" cy="478324"/>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dirty="0">
                  <a:solidFill>
                    <a:schemeClr val="bg1"/>
                  </a:solidFill>
                  <a:latin typeface="KG Red Hands"/>
                  <a:ea typeface="Roboto Mono"/>
                </a:rPr>
                <a:t>Core message</a:t>
              </a:r>
              <a:endParaRPr sz="2400" dirty="0"/>
            </a:p>
          </p:txBody>
        </p:sp>
      </p:grpSp>
      <p:sp>
        <p:nvSpPr>
          <p:cNvPr id="716736332" name="Rechteck 11"/>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a:solidFill>
                  <a:srgbClr val="0E2338"/>
                </a:solidFill>
                <a:latin typeface="KG Red Hands"/>
                <a:ea typeface="Roboto Mono"/>
              </a:rPr>
              <a:t>World map: climate action everywhere</a:t>
            </a:r>
            <a:endParaRPr sz="2600"/>
          </a:p>
        </p:txBody>
      </p:sp>
      <p:pic>
        <p:nvPicPr>
          <p:cNvPr id="817376167" name="Picture 817376166"/>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887788" y="3193179"/>
            <a:ext cx="8934576" cy="502569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16860319" name="Rechteck 2"/>
          <p:cNvSpPr/>
          <p:nvPr/>
        </p:nvSpPr>
        <p:spPr bwMode="auto">
          <a:xfrm>
            <a:off x="10533843" y="2974168"/>
            <a:ext cx="6235331" cy="238033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At the end of a run, players receive a score evaluating their relative success</a:t>
            </a:r>
            <a:endParaRPr lang="en-US" sz="2000" b="0" i="0" u="none" strike="noStrike" cap="none" spc="0">
              <a:solidFill>
                <a:srgbClr val="0E2338"/>
              </a:solidFill>
              <a:latin typeface="Times New Roman"/>
              <a:cs typeface="Times New Roman"/>
            </a:endParaRPr>
          </a:p>
          <a:p>
            <a:pPr marL="0" algn="l" defTabSz="914400">
              <a:lnSpc>
                <a:spcPct val="110000"/>
              </a:lnSpc>
              <a:defRPr/>
            </a:pP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This score is based on various variable sustainability indicators,  foremost the achieved temperature reduction below the base-line projection, but also collected co-benefit markers</a:t>
            </a:r>
            <a:br>
              <a:rPr lang="en-GB" sz="2000" b="0" i="0" u="none" strike="noStrike" cap="none" spc="0">
                <a:solidFill>
                  <a:srgbClr val="0E2338"/>
                </a:solidFill>
                <a:latin typeface="Open Sans Light"/>
                <a:ea typeface="Open Sans Light"/>
                <a:cs typeface="Open Sans Light"/>
              </a:rPr>
            </a:br>
            <a:r>
              <a:rPr lang="en-GB" sz="2000" b="0" i="0" u="none" strike="noStrike" cap="none" spc="0">
                <a:solidFill>
                  <a:srgbClr val="EB5959"/>
                </a:solidFill>
                <a:latin typeface="Open Sans"/>
                <a:ea typeface="Open Sans"/>
                <a:cs typeface="Open Sans"/>
              </a:rPr>
              <a:t>&gt;</a:t>
            </a:r>
            <a:r>
              <a:rPr lang="en-GB" sz="2000" b="0" i="0" u="none" strike="noStrike" cap="none" spc="0">
                <a:solidFill>
                  <a:srgbClr val="0E2338"/>
                </a:solidFill>
                <a:latin typeface="Open Sans Light"/>
                <a:ea typeface="Open Sans Light"/>
                <a:cs typeface="Open Sans Light"/>
              </a:rPr>
              <a:t> </a:t>
            </a:r>
            <a:r>
              <a:rPr lang="en-US" sz="2000" b="0" i="0" u="none" strike="noStrike" cap="none" spc="0">
                <a:solidFill>
                  <a:srgbClr val="0E2338"/>
                </a:solidFill>
                <a:latin typeface="Open Sans Light"/>
                <a:ea typeface="Open Sans Light"/>
                <a:cs typeface="Open Sans Light"/>
              </a:rPr>
              <a:t>The various sub-scores (e.g., per co-benefit count) are not just added up but multiplied, incentivizing a broad co-benefit portfolio over solely focusing on a single benefit</a:t>
            </a:r>
            <a:endParaRPr sz="2000" b="0" i="0" u="none" strike="noStrike" cap="none" spc="0">
              <a:solidFill>
                <a:srgbClr val="0E2338"/>
              </a:solidFill>
              <a:latin typeface="Open Sans Light"/>
              <a:ea typeface="Open Sans Light"/>
              <a:cs typeface="Open Sans Light"/>
            </a:endParaRPr>
          </a:p>
        </p:txBody>
      </p:sp>
      <p:sp>
        <p:nvSpPr>
          <p:cNvPr id="107851768" name="Rechteck 6"/>
          <p:cNvSpPr/>
          <p:nvPr/>
        </p:nvSpPr>
        <p:spPr bwMode="auto">
          <a:xfrm>
            <a:off x="10453074" y="2485240"/>
            <a:ext cx="6878900" cy="478324"/>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a:solidFill>
                  <a:schemeClr val="bg1"/>
                </a:solidFill>
                <a:latin typeface="KG Red Hands"/>
                <a:ea typeface="Roboto Mono"/>
              </a:rPr>
              <a:t>Player actions</a:t>
            </a:r>
            <a:endParaRPr sz="2400"/>
          </a:p>
        </p:txBody>
      </p:sp>
      <p:sp>
        <p:nvSpPr>
          <p:cNvPr id="311351166" name="Rechteck 2"/>
          <p:cNvSpPr/>
          <p:nvPr/>
        </p:nvSpPr>
        <p:spPr bwMode="auto">
          <a:xfrm>
            <a:off x="10453074" y="7445515"/>
            <a:ext cx="6474425" cy="187042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a:lnSpc>
                <a:spcPct val="120000"/>
              </a:lnSpc>
              <a:defRPr/>
            </a:pPr>
            <a:r>
              <a:rPr lang="en-US" sz="2000">
                <a:solidFill>
                  <a:srgbClr val="0E2338"/>
                </a:solidFill>
                <a:latin typeface="Open Sans Light"/>
                <a:ea typeface="Open Sans Light"/>
                <a:cs typeface="Open Sans Light"/>
              </a:rPr>
              <a:t>While the climate crisis is a pressing issue, it is important and valuable to consider side effects of measures as well. Each of them has its merits, but </a:t>
            </a:r>
            <a:r>
              <a:rPr lang="en-US" sz="2000" b="1">
                <a:solidFill>
                  <a:srgbClr val="0E2338"/>
                </a:solidFill>
                <a:latin typeface="Open Sans Semibold"/>
                <a:ea typeface="Open Sans Semibold"/>
                <a:cs typeface="Open Sans Semibold"/>
              </a:rPr>
              <a:t>none should be neglected while the others are expanded</a:t>
            </a:r>
            <a:r>
              <a:rPr lang="en-US" sz="2000">
                <a:solidFill>
                  <a:srgbClr val="0E2338"/>
                </a:solidFill>
                <a:latin typeface="Open Sans Light"/>
                <a:ea typeface="Open Sans Light"/>
                <a:cs typeface="Open Sans Light"/>
              </a:rPr>
              <a:t>.</a:t>
            </a:r>
            <a:endParaRPr sz="2000">
              <a:solidFill>
                <a:srgbClr val="0E2338"/>
              </a:solidFill>
              <a:latin typeface="Open Sans Light"/>
              <a:ea typeface="Open Sans Light"/>
              <a:cs typeface="Open Sans Light"/>
            </a:endParaRPr>
          </a:p>
        </p:txBody>
      </p:sp>
      <p:sp>
        <p:nvSpPr>
          <p:cNvPr id="1704669599" name="Rechteck 6"/>
          <p:cNvSpPr/>
          <p:nvPr/>
        </p:nvSpPr>
        <p:spPr bwMode="auto">
          <a:xfrm>
            <a:off x="10453074" y="6951325"/>
            <a:ext cx="6878900" cy="478324"/>
          </a:xfrm>
          <a:prstGeom prst="rect">
            <a:avLst/>
          </a:prstGeom>
          <a:solidFill>
            <a:srgbClr val="EB595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72000" rtlCol="0" anchor="ctr">
            <a:noAutofit/>
          </a:bodyPr>
          <a:lstStyle/>
          <a:p>
            <a:pPr>
              <a:lnSpc>
                <a:spcPct val="80000"/>
              </a:lnSpc>
              <a:defRPr/>
            </a:pPr>
            <a:r>
              <a:rPr lang="en-US" sz="2400" spc="99" dirty="0">
                <a:solidFill>
                  <a:schemeClr val="bg1"/>
                </a:solidFill>
                <a:latin typeface="KG Red Hands"/>
                <a:ea typeface="Roboto Mono"/>
              </a:rPr>
              <a:t>Core message</a:t>
            </a:r>
            <a:endParaRPr sz="2400" dirty="0"/>
          </a:p>
        </p:txBody>
      </p:sp>
      <p:sp>
        <p:nvSpPr>
          <p:cNvPr id="528057849" name="Rechteck 11"/>
          <p:cNvSpPr/>
          <p:nvPr/>
        </p:nvSpPr>
        <p:spPr bwMode="auto">
          <a:xfrm>
            <a:off x="1021673" y="426709"/>
            <a:ext cx="11752656" cy="8596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a:solidFill>
                  <a:srgbClr val="0E2338"/>
                </a:solidFill>
                <a:latin typeface="KG Red Hands"/>
                <a:ea typeface="Roboto Mono"/>
              </a:rPr>
              <a:t>Strong sustainability scores</a:t>
            </a:r>
            <a:endParaRPr sz="2600"/>
          </a:p>
        </p:txBody>
      </p:sp>
      <p:grpSp>
        <p:nvGrpSpPr>
          <p:cNvPr id="1307008250" name="Group 1307008249"/>
          <p:cNvGrpSpPr/>
          <p:nvPr/>
        </p:nvGrpSpPr>
        <p:grpSpPr bwMode="auto">
          <a:xfrm>
            <a:off x="1996418" y="1995101"/>
            <a:ext cx="7153535" cy="7153535"/>
            <a:chOff x="0" y="0"/>
            <a:chExt cx="7153535" cy="7153535"/>
          </a:xfrm>
        </p:grpSpPr>
        <p:sp>
          <p:nvSpPr>
            <p:cNvPr id="948254233" name="Oval 948254232"/>
            <p:cNvSpPr/>
            <p:nvPr/>
          </p:nvSpPr>
          <p:spPr bwMode="auto">
            <a:xfrm>
              <a:off x="0" y="0"/>
              <a:ext cx="7153535" cy="7153535"/>
            </a:xfrm>
            <a:prstGeom prst="ellipse">
              <a:avLst/>
            </a:prstGeom>
            <a:solidFill>
              <a:srgbClr val="CA667E"/>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76642134" name="Oval 1976642133"/>
            <p:cNvSpPr/>
            <p:nvPr/>
          </p:nvSpPr>
          <p:spPr bwMode="auto">
            <a:xfrm>
              <a:off x="923888" y="1847776"/>
              <a:ext cx="5305758" cy="5305758"/>
            </a:xfrm>
            <a:prstGeom prst="ellipse">
              <a:avLst/>
            </a:prstGeom>
            <a:solidFill>
              <a:srgbClr val="F29199"/>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166612911" name="Oval 1166612910"/>
            <p:cNvSpPr/>
            <p:nvPr/>
          </p:nvSpPr>
          <p:spPr bwMode="auto">
            <a:xfrm>
              <a:off x="2290122" y="4580244"/>
              <a:ext cx="2573290" cy="2573290"/>
            </a:xfrm>
            <a:prstGeom prst="ellipse">
              <a:avLst/>
            </a:prstGeom>
            <a:solidFill>
              <a:srgbClr val="EBA7AC"/>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chemeClr val="bg2"/>
                  </a:solidFill>
                  <a:latin typeface="KG Red Hands"/>
                  <a:ea typeface="KG Red Hands"/>
                  <a:cs typeface="KG Red Hands"/>
                </a:rPr>
                <a:t>Economy</a:t>
              </a:r>
              <a:endParaRPr sz="2000">
                <a:solidFill>
                  <a:schemeClr val="bg2"/>
                </a:solidFill>
                <a:latin typeface="KG Red Hands"/>
                <a:cs typeface="KG Red Hands"/>
              </a:endParaRPr>
            </a:p>
          </p:txBody>
        </p:sp>
        <p:sp>
          <p:nvSpPr>
            <p:cNvPr id="526451817" name="TextBox 526451816"/>
            <p:cNvSpPr txBox="1"/>
            <p:nvPr/>
          </p:nvSpPr>
          <p:spPr bwMode="auto">
            <a:xfrm>
              <a:off x="2972176" y="3282263"/>
              <a:ext cx="1210261" cy="396599"/>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lgn="ctr">
                <a:defRPr/>
              </a:pPr>
              <a:r>
                <a:rPr lang="en-US" sz="2000">
                  <a:solidFill>
                    <a:schemeClr val="bg2"/>
                  </a:solidFill>
                  <a:latin typeface="KG Red Hands"/>
                  <a:ea typeface="KG Red Hands"/>
                  <a:cs typeface="KG Red Hands"/>
                </a:rPr>
                <a:t>Society</a:t>
              </a:r>
              <a:endParaRPr sz="2000">
                <a:solidFill>
                  <a:schemeClr val="bg2"/>
                </a:solidFill>
                <a:latin typeface="KG Red Hands"/>
                <a:cs typeface="KG Red Hands"/>
              </a:endParaRPr>
            </a:p>
          </p:txBody>
        </p:sp>
        <p:sp>
          <p:nvSpPr>
            <p:cNvPr id="251288169" name="TextBox 251288168"/>
            <p:cNvSpPr txBox="1"/>
            <p:nvPr/>
          </p:nvSpPr>
          <p:spPr bwMode="auto">
            <a:xfrm>
              <a:off x="2269757" y="720810"/>
              <a:ext cx="2615099" cy="3965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en-US" sz="2000">
                  <a:solidFill>
                    <a:schemeClr val="bg2"/>
                  </a:solidFill>
                  <a:latin typeface="KG Red Hands"/>
                  <a:ea typeface="KG Red Hands"/>
                  <a:cs typeface="KG Red Hands"/>
                </a:rPr>
                <a:t>Environment</a:t>
              </a:r>
              <a:endParaRPr sz="2000">
                <a:solidFill>
                  <a:schemeClr val="bg2"/>
                </a:solidFill>
                <a:latin typeface="KG Red Hands"/>
                <a:cs typeface="KG Red Hands"/>
              </a:endParaRPr>
            </a:p>
          </p:txBody>
        </p:sp>
      </p:grpSp>
      <p:sp>
        <p:nvSpPr>
          <p:cNvPr id="301320967" name="Google Shape;57;p13"/>
          <p:cNvSpPr txBox="1"/>
          <p:nvPr/>
        </p:nvSpPr>
        <p:spPr bwMode="auto">
          <a:xfrm>
            <a:off x="767232" y="9044513"/>
            <a:ext cx="6097746" cy="459252"/>
          </a:xfrm>
          <a:prstGeom prst="rect">
            <a:avLst/>
          </a:prstGeom>
          <a:noFill/>
          <a:ln>
            <a:noFill/>
          </a:ln>
        </p:spPr>
        <p:txBody>
          <a:bodyPr spcFirstLastPara="1" wrap="square" lIns="91422" tIns="91422" rIns="91422" bIns="91422" anchor="ctr" anchorCtr="0">
            <a:noAutofit/>
          </a:bodyPr>
          <a:lstStyle/>
          <a:p>
            <a:pPr lvl="0" algn="r">
              <a:buClr>
                <a:srgbClr val="E82453"/>
              </a:buClr>
              <a:buSzPct val="120000"/>
              <a:defRPr/>
            </a:pPr>
            <a:r>
              <a:rPr lang="en-US" sz="1000" dirty="0">
                <a:solidFill>
                  <a:schemeClr val="tx1"/>
                </a:solidFill>
                <a:latin typeface="Open Sans"/>
                <a:ea typeface="Open Sans"/>
                <a:cs typeface="Open Sans"/>
              </a:rPr>
              <a:t>Giddings, Hopwood &amp; O’Brien (2002)</a:t>
            </a:r>
            <a:endParaRPr dirty="0">
              <a:solidFill>
                <a:schemeClr val="tx1"/>
              </a:solidFill>
              <a:latin typeface="Open Sans"/>
              <a:cs typeface="Open San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28876203" name="Rechteck 32"/>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000" b="1" spc="99">
                <a:solidFill>
                  <a:srgbClr val="0E2338"/>
                </a:solidFill>
                <a:latin typeface="KG Red Hands"/>
                <a:ea typeface="Roboto Mono"/>
              </a:rPr>
              <a:t>Let's put the Action back into Climate Action</a:t>
            </a:r>
            <a:endParaRPr/>
          </a:p>
        </p:txBody>
      </p:sp>
      <p:grpSp>
        <p:nvGrpSpPr>
          <p:cNvPr id="1267977103" name="Group 1267977102"/>
          <p:cNvGrpSpPr/>
          <p:nvPr/>
        </p:nvGrpSpPr>
        <p:grpSpPr bwMode="auto">
          <a:xfrm>
            <a:off x="1314895" y="1761560"/>
            <a:ext cx="14969695" cy="2033715"/>
            <a:chOff x="0" y="0"/>
            <a:chExt cx="14969695" cy="2033715"/>
          </a:xfrm>
        </p:grpSpPr>
        <p:sp>
          <p:nvSpPr>
            <p:cNvPr id="933655600" name="Freeform: Shape 933655599"/>
            <p:cNvSpPr/>
            <p:nvPr/>
          </p:nvSpPr>
          <p:spPr bwMode="auto">
            <a:xfrm flipV="1">
              <a:off x="0" y="0"/>
              <a:ext cx="14969695" cy="2033715"/>
            </a:xfrm>
            <a:custGeom>
              <a:avLst/>
              <a:gdLst/>
              <a:ahLst/>
              <a:cxnLst/>
              <a:rect l="0" t="0" r="r" b="b"/>
              <a:pathLst>
                <a:path w="43200" h="43200" extrusionOk="0">
                  <a:moveTo>
                    <a:pt x="5227" y="564"/>
                  </a:moveTo>
                  <a:lnTo>
                    <a:pt x="42080" y="0"/>
                  </a:lnTo>
                  <a:lnTo>
                    <a:pt x="43200" y="8749"/>
                  </a:lnTo>
                  <a:lnTo>
                    <a:pt x="41751" y="32810"/>
                  </a:lnTo>
                  <a:lnTo>
                    <a:pt x="37144" y="43200"/>
                  </a:lnTo>
                  <a:lnTo>
                    <a:pt x="0" y="39536"/>
                  </a:lnTo>
                  <a:lnTo>
                    <a:pt x="1894" y="3827"/>
                  </a:lnTo>
                  <a:cubicBezTo>
                    <a:pt x="1584" y="3275"/>
                    <a:pt x="4990" y="3383"/>
                    <a:pt x="5227" y="564"/>
                  </a:cubicBezTo>
                  <a:close/>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nvGrpSpPr>
            <p:cNvPr id="1010594190" name="Group 1010594189"/>
            <p:cNvGrpSpPr/>
            <p:nvPr/>
          </p:nvGrpSpPr>
          <p:grpSpPr bwMode="auto">
            <a:xfrm>
              <a:off x="5509920" y="240347"/>
              <a:ext cx="4380645" cy="1626345"/>
              <a:chOff x="0" y="0"/>
              <a:chExt cx="4380645" cy="1626345"/>
            </a:xfrm>
          </p:grpSpPr>
          <p:pic>
            <p:nvPicPr>
              <p:cNvPr id="804754897" name="Picture 804754896"/>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0" y="0"/>
                <a:ext cx="4213218" cy="1179700"/>
              </a:xfrm>
              <a:prstGeom prst="rect">
                <a:avLst/>
              </a:prstGeom>
            </p:spPr>
          </p:pic>
          <p:pic>
            <p:nvPicPr>
              <p:cNvPr id="41276854" name="Picture 41276853"/>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1576368" y="1001586"/>
                <a:ext cx="2804276" cy="624758"/>
              </a:xfrm>
              <a:prstGeom prst="rect">
                <a:avLst/>
              </a:prstGeom>
            </p:spPr>
          </p:pic>
        </p:grpSp>
        <p:grpSp>
          <p:nvGrpSpPr>
            <p:cNvPr id="519903809" name="Group 519903808"/>
            <p:cNvGrpSpPr/>
            <p:nvPr/>
          </p:nvGrpSpPr>
          <p:grpSpPr bwMode="auto">
            <a:xfrm>
              <a:off x="11588824" y="240347"/>
              <a:ext cx="3048225" cy="1506107"/>
              <a:chOff x="0" y="0"/>
              <a:chExt cx="3048225" cy="1506107"/>
            </a:xfrm>
          </p:grpSpPr>
          <p:pic>
            <p:nvPicPr>
              <p:cNvPr id="720388006" name="Grafik 6"/>
              <p:cNvPicPr>
                <a:picLocks noChangeAspect="1"/>
              </p:cNvPicPr>
              <p:nvPr userDrawn="1"/>
            </p:nvPicPr>
            <p:blipFill rotWithShape="1">
              <a:blip>
                <a:extLst>
                  <a:ext uri="{96DAC541-7B7A-43D3-8B79-37D633B846F1}">
                    <asvg:svgBlip xmlns:asvg="http://schemas.microsoft.com/office/drawing/2016/SVG/main" r:embed="rId5"/>
                  </a:ext>
                </a:extLst>
              </a:blip>
              <a:stretch/>
            </p:blipFill>
            <p:spPr bwMode="auto">
              <a:xfrm>
                <a:off x="0" y="0"/>
                <a:ext cx="2274236" cy="1154884"/>
              </a:xfrm>
              <a:prstGeom prst="rect">
                <a:avLst/>
              </a:prstGeom>
            </p:spPr>
          </p:pic>
          <p:pic>
            <p:nvPicPr>
              <p:cNvPr id="172159249" name="Picture 172159248"/>
              <p:cNvPicPr>
                <a:picLocks noChangeAspect="1"/>
              </p:cNvPicPr>
              <p:nvPr/>
            </p:nvPicPr>
            <p:blipFill rotWithShape="1">
              <a:blip r:embed="rId6" cstate="screen">
                <a:extLst>
                  <a:ext uri="{28A0092B-C50C-407E-A947-70E740481C1C}">
                    <a14:useLocalDpi xmlns:a14="http://schemas.microsoft.com/office/drawing/2010/main"/>
                  </a:ext>
                </a:extLst>
              </a:blip>
              <a:stretch/>
            </p:blipFill>
            <p:spPr bwMode="auto">
              <a:xfrm>
                <a:off x="996187" y="1203309"/>
                <a:ext cx="2052037" cy="302798"/>
              </a:xfrm>
              <a:prstGeom prst="rect">
                <a:avLst/>
              </a:prstGeom>
            </p:spPr>
          </p:pic>
        </p:grpSp>
        <p:grpSp>
          <p:nvGrpSpPr>
            <p:cNvPr id="1532307371" name="Group 1532307370"/>
            <p:cNvGrpSpPr/>
            <p:nvPr/>
          </p:nvGrpSpPr>
          <p:grpSpPr bwMode="auto">
            <a:xfrm>
              <a:off x="288651" y="240347"/>
              <a:ext cx="4046469" cy="1708005"/>
              <a:chOff x="0" y="0"/>
              <a:chExt cx="4046469" cy="1708005"/>
            </a:xfrm>
          </p:grpSpPr>
          <p:pic>
            <p:nvPicPr>
              <p:cNvPr id="2085017120" name="Picture 2085017119"/>
              <p:cNvPicPr>
                <a:picLocks noChangeAspect="1"/>
              </p:cNvPicPr>
              <p:nvPr/>
            </p:nvPicPr>
            <p:blipFill rotWithShape="1">
              <a:blip r:embed="rId7" cstate="screen">
                <a:extLst>
                  <a:ext uri="{28A0092B-C50C-407E-A947-70E740481C1C}">
                    <a14:useLocalDpi xmlns:a14="http://schemas.microsoft.com/office/drawing/2010/main"/>
                  </a:ext>
                </a:extLst>
              </a:blip>
              <a:stretch/>
            </p:blipFill>
            <p:spPr bwMode="auto">
              <a:xfrm>
                <a:off x="1883146" y="1204841"/>
                <a:ext cx="2163322" cy="503164"/>
              </a:xfrm>
              <a:prstGeom prst="rect">
                <a:avLst/>
              </a:prstGeom>
            </p:spPr>
          </p:pic>
          <p:pic>
            <p:nvPicPr>
              <p:cNvPr id="368595609" name="Grafik 3" descr="Ein Bild, das Grafiken, Grafikdesign, Schrift, Symbol enthält.&#10;&#10;KI-generierte Inhalte können fehlerhaft sein."/>
              <p:cNvPicPr>
                <a:picLocks noChangeAspect="1"/>
              </p:cNvPicPr>
              <p:nvPr/>
            </p:nvPicPr>
            <p:blipFill rotWithShape="1">
              <a:blip r:embed="rId8" cstate="screen">
                <a:extLst>
                  <a:ext uri="{28A0092B-C50C-407E-A947-70E740481C1C}">
                    <a14:useLocalDpi xmlns:a14="http://schemas.microsoft.com/office/drawing/2010/main"/>
                  </a:ext>
                </a:extLst>
              </a:blip>
              <a:stretch/>
            </p:blipFill>
            <p:spPr bwMode="auto">
              <a:xfrm>
                <a:off x="0" y="0"/>
                <a:ext cx="2809874" cy="1415596"/>
              </a:xfrm>
              <a:prstGeom prst="rect">
                <a:avLst/>
              </a:prstGeom>
            </p:spPr>
          </p:pic>
        </p:grpSp>
      </p:grpSp>
      <p:sp>
        <p:nvSpPr>
          <p:cNvPr id="1922210208" name="Freeform: Shape 1922210207"/>
          <p:cNvSpPr/>
          <p:nvPr/>
        </p:nvSpPr>
        <p:spPr bwMode="auto">
          <a:xfrm>
            <a:off x="5934556" y="9169394"/>
            <a:ext cx="4984275" cy="901013"/>
          </a:xfrm>
          <a:custGeom>
            <a:avLst/>
            <a:gdLst/>
            <a:ahLst/>
            <a:cxnLst/>
            <a:rect l="0" t="0" r="r" b="b"/>
            <a:pathLst>
              <a:path w="43200" h="43200" extrusionOk="0">
                <a:moveTo>
                  <a:pt x="5046" y="617"/>
                </a:moveTo>
                <a:lnTo>
                  <a:pt x="40615" y="0"/>
                </a:lnTo>
                <a:lnTo>
                  <a:pt x="43200" y="33325"/>
                </a:lnTo>
                <a:lnTo>
                  <a:pt x="0" y="43200"/>
                </a:lnTo>
                <a:lnTo>
                  <a:pt x="2514" y="9244"/>
                </a:lnTo>
                <a:cubicBezTo>
                  <a:pt x="2215" y="8640"/>
                  <a:pt x="4817" y="3698"/>
                  <a:pt x="5046" y="617"/>
                </a:cubicBezTo>
                <a:close/>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5368386" name="Freihandform: Form 88"/>
          <p:cNvSpPr/>
          <p:nvPr/>
        </p:nvSpPr>
        <p:spPr bwMode="auto">
          <a:xfrm flipH="1">
            <a:off x="12212409" y="7873508"/>
            <a:ext cx="1780682" cy="967743"/>
          </a:xfrm>
          <a:custGeom>
            <a:avLst/>
            <a:gdLst>
              <a:gd name="connsiteX0" fmla="*/ 0 w 1914525"/>
              <a:gd name="connsiteY0" fmla="*/ 609600 h 1619250"/>
              <a:gd name="connsiteX1" fmla="*/ 833437 w 1914525"/>
              <a:gd name="connsiteY1" fmla="*/ 0 h 1619250"/>
              <a:gd name="connsiteX2" fmla="*/ 1914525 w 1914525"/>
              <a:gd name="connsiteY2" fmla="*/ 514350 h 1619250"/>
              <a:gd name="connsiteX3" fmla="*/ 1376362 w 1914525"/>
              <a:gd name="connsiteY3" fmla="*/ 1385887 h 1619250"/>
              <a:gd name="connsiteX4" fmla="*/ 347662 w 1914525"/>
              <a:gd name="connsiteY4" fmla="*/ 1619250 h 1619250"/>
              <a:gd name="connsiteX5" fmla="*/ 0 w 1914525"/>
              <a:gd name="connsiteY5" fmla="*/ 609600 h 1619250"/>
              <a:gd name="connsiteX0" fmla="*/ 0 w 1862138"/>
              <a:gd name="connsiteY0" fmla="*/ 619125 h 1619250"/>
              <a:gd name="connsiteX1" fmla="*/ 781050 w 1862138"/>
              <a:gd name="connsiteY1" fmla="*/ 0 h 1619250"/>
              <a:gd name="connsiteX2" fmla="*/ 1862138 w 1862138"/>
              <a:gd name="connsiteY2" fmla="*/ 514350 h 1619250"/>
              <a:gd name="connsiteX3" fmla="*/ 1323975 w 1862138"/>
              <a:gd name="connsiteY3" fmla="*/ 1385887 h 1619250"/>
              <a:gd name="connsiteX4" fmla="*/ 295275 w 1862138"/>
              <a:gd name="connsiteY4" fmla="*/ 1619250 h 1619250"/>
              <a:gd name="connsiteX5" fmla="*/ 0 w 1862138"/>
              <a:gd name="connsiteY5" fmla="*/ 619125 h 1619250"/>
              <a:gd name="connsiteX0" fmla="*/ 0 w 1885950"/>
              <a:gd name="connsiteY0" fmla="*/ 619125 h 1619250"/>
              <a:gd name="connsiteX1" fmla="*/ 804862 w 1885950"/>
              <a:gd name="connsiteY1" fmla="*/ 0 h 1619250"/>
              <a:gd name="connsiteX2" fmla="*/ 1885950 w 1885950"/>
              <a:gd name="connsiteY2" fmla="*/ 514350 h 1619250"/>
              <a:gd name="connsiteX3" fmla="*/ 1347787 w 1885950"/>
              <a:gd name="connsiteY3" fmla="*/ 1385887 h 1619250"/>
              <a:gd name="connsiteX4" fmla="*/ 319087 w 1885950"/>
              <a:gd name="connsiteY4" fmla="*/ 1619250 h 1619250"/>
              <a:gd name="connsiteX5" fmla="*/ 0 w 1885950"/>
              <a:gd name="connsiteY5" fmla="*/ 619125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950" h="1619250" extrusionOk="0">
                <a:moveTo>
                  <a:pt x="0" y="619125"/>
                </a:moveTo>
                <a:lnTo>
                  <a:pt x="804862" y="0"/>
                </a:lnTo>
                <a:lnTo>
                  <a:pt x="1885950" y="514350"/>
                </a:lnTo>
                <a:lnTo>
                  <a:pt x="1347787" y="1385887"/>
                </a:lnTo>
                <a:lnTo>
                  <a:pt x="319087" y="1619250"/>
                </a:lnTo>
                <a:lnTo>
                  <a:pt x="0" y="619125"/>
                </a:lnTo>
                <a:close/>
              </a:path>
            </a:pathLst>
          </a:custGeom>
          <a:solidFill>
            <a:schemeClr val="bg1"/>
          </a:solidFill>
          <a:ln w="825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721694671" name="Grafik 89" descr="Ein Bild, das Screenshot enthält.&#10;&#10;KI-generierte Inhalte können fehlerhaft sein."/>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flipH="1">
            <a:off x="12131071" y="5686440"/>
            <a:ext cx="2122776" cy="3064757"/>
          </a:xfrm>
          <a:prstGeom prst="rect">
            <a:avLst/>
          </a:prstGeom>
        </p:spPr>
      </p:pic>
      <p:grpSp>
        <p:nvGrpSpPr>
          <p:cNvPr id="168806516" name="Gruppieren 91"/>
          <p:cNvGrpSpPr/>
          <p:nvPr/>
        </p:nvGrpSpPr>
        <p:grpSpPr bwMode="auto">
          <a:xfrm>
            <a:off x="5788138" y="4188925"/>
            <a:ext cx="6495760" cy="4858993"/>
            <a:chOff x="0" y="0"/>
            <a:chExt cx="6495760" cy="4858993"/>
          </a:xfrm>
        </p:grpSpPr>
        <p:sp>
          <p:nvSpPr>
            <p:cNvPr id="1087151254" name="Rechteck: diagonal liegende Ecken abgeschnitten 71"/>
            <p:cNvSpPr/>
            <p:nvPr/>
          </p:nvSpPr>
          <p:spPr bwMode="auto">
            <a:xfrm flipH="1">
              <a:off x="0" y="0"/>
              <a:ext cx="5821061" cy="4858993"/>
            </a:xfrm>
            <a:custGeom>
              <a:avLst/>
              <a:gdLst>
                <a:gd name="connsiteX0" fmla="*/ 50794 w 4379594"/>
                <a:gd name="connsiteY0" fmla="*/ 0 h 2504613"/>
                <a:gd name="connsiteX1" fmla="*/ 4045955 w 4379594"/>
                <a:gd name="connsiteY1" fmla="*/ 0 h 2504613"/>
                <a:gd name="connsiteX2" fmla="*/ 4379594 w 4379594"/>
                <a:gd name="connsiteY2" fmla="*/ 333639 h 2504613"/>
                <a:gd name="connsiteX3" fmla="*/ 4379594 w 4379594"/>
                <a:gd name="connsiteY3" fmla="*/ 2453819 h 2504613"/>
                <a:gd name="connsiteX4" fmla="*/ 4328800 w 4379594"/>
                <a:gd name="connsiteY4" fmla="*/ 2504613 h 2504613"/>
                <a:gd name="connsiteX5" fmla="*/ 333639 w 4379594"/>
                <a:gd name="connsiteY5" fmla="*/ 2504613 h 2504613"/>
                <a:gd name="connsiteX6" fmla="*/ 0 w 4379594"/>
                <a:gd name="connsiteY6" fmla="*/ 2170974 h 2504613"/>
                <a:gd name="connsiteX7" fmla="*/ 0 w 4379594"/>
                <a:gd name="connsiteY7" fmla="*/ 50794 h 2504613"/>
                <a:gd name="connsiteX8" fmla="*/ 50794 w 4379594"/>
                <a:gd name="connsiteY8" fmla="*/ 0 h 2504613"/>
                <a:gd name="connsiteX0" fmla="*/ 50794 w 4379594"/>
                <a:gd name="connsiteY0" fmla="*/ 38100 h 2542713"/>
                <a:gd name="connsiteX1" fmla="*/ 4026905 w 4379594"/>
                <a:gd name="connsiteY1" fmla="*/ 0 h 2542713"/>
                <a:gd name="connsiteX2" fmla="*/ 4379594 w 4379594"/>
                <a:gd name="connsiteY2" fmla="*/ 371739 h 2542713"/>
                <a:gd name="connsiteX3" fmla="*/ 4379594 w 4379594"/>
                <a:gd name="connsiteY3" fmla="*/ 2491919 h 2542713"/>
                <a:gd name="connsiteX4" fmla="*/ 4328800 w 4379594"/>
                <a:gd name="connsiteY4" fmla="*/ 2542713 h 2542713"/>
                <a:gd name="connsiteX5" fmla="*/ 333639 w 4379594"/>
                <a:gd name="connsiteY5" fmla="*/ 2542713 h 2542713"/>
                <a:gd name="connsiteX6" fmla="*/ 0 w 4379594"/>
                <a:gd name="connsiteY6" fmla="*/ 2209074 h 2542713"/>
                <a:gd name="connsiteX7" fmla="*/ 0 w 4379594"/>
                <a:gd name="connsiteY7" fmla="*/ 88894 h 2542713"/>
                <a:gd name="connsiteX8" fmla="*/ 50794 w 4379594"/>
                <a:gd name="connsiteY8" fmla="*/ 38100 h 2542713"/>
                <a:gd name="connsiteX0" fmla="*/ 107944 w 4436744"/>
                <a:gd name="connsiteY0" fmla="*/ 38100 h 2542713"/>
                <a:gd name="connsiteX1" fmla="*/ 4084055 w 4436744"/>
                <a:gd name="connsiteY1" fmla="*/ 0 h 2542713"/>
                <a:gd name="connsiteX2" fmla="*/ 4436744 w 4436744"/>
                <a:gd name="connsiteY2" fmla="*/ 371739 h 2542713"/>
                <a:gd name="connsiteX3" fmla="*/ 4436744 w 4436744"/>
                <a:gd name="connsiteY3" fmla="*/ 249191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onnsiteX0" fmla="*/ 107944 w 4436744"/>
                <a:gd name="connsiteY0" fmla="*/ 38100 h 2542713"/>
                <a:gd name="connsiteX1" fmla="*/ 4084055 w 4436744"/>
                <a:gd name="connsiteY1" fmla="*/ 0 h 2542713"/>
                <a:gd name="connsiteX2" fmla="*/ 4436744 w 4436744"/>
                <a:gd name="connsiteY2" fmla="*/ 371739 h 2542713"/>
                <a:gd name="connsiteX3" fmla="*/ 4417694 w 4436744"/>
                <a:gd name="connsiteY3" fmla="*/ 243476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onnsiteX0" fmla="*/ 107944 w 4436744"/>
                <a:gd name="connsiteY0" fmla="*/ 38100 h 2542713"/>
                <a:gd name="connsiteX1" fmla="*/ 4084055 w 4436744"/>
                <a:gd name="connsiteY1" fmla="*/ 0 h 2542713"/>
                <a:gd name="connsiteX2" fmla="*/ 4436744 w 4436744"/>
                <a:gd name="connsiteY2" fmla="*/ 155827 h 2542713"/>
                <a:gd name="connsiteX3" fmla="*/ 4417694 w 4436744"/>
                <a:gd name="connsiteY3" fmla="*/ 243476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744" h="2542713" extrusionOk="0">
                  <a:moveTo>
                    <a:pt x="107944" y="38100"/>
                  </a:moveTo>
                  <a:lnTo>
                    <a:pt x="4084055" y="0"/>
                  </a:lnTo>
                  <a:lnTo>
                    <a:pt x="4436744" y="155827"/>
                  </a:lnTo>
                  <a:lnTo>
                    <a:pt x="4417694" y="2434769"/>
                  </a:lnTo>
                  <a:lnTo>
                    <a:pt x="4385950" y="2542713"/>
                  </a:lnTo>
                  <a:lnTo>
                    <a:pt x="390789" y="2542713"/>
                  </a:lnTo>
                  <a:lnTo>
                    <a:pt x="0" y="2240824"/>
                  </a:lnTo>
                  <a:lnTo>
                    <a:pt x="57150" y="88894"/>
                  </a:lnTo>
                  <a:lnTo>
                    <a:pt x="107944" y="38100"/>
                  </a:lnTo>
                  <a:close/>
                </a:path>
              </a:pathLst>
            </a:custGeom>
            <a:solidFill>
              <a:schemeClr val="bg1"/>
            </a:solidFill>
            <a:ln w="603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94170092" name="Rechteck: diagonal liegende Ecken abgeschnitten 83"/>
            <p:cNvSpPr/>
            <p:nvPr/>
          </p:nvSpPr>
          <p:spPr bwMode="auto">
            <a:xfrm rot="10800000">
              <a:off x="5339570" y="2021604"/>
              <a:ext cx="1156189" cy="719725"/>
            </a:xfrm>
            <a:custGeom>
              <a:avLst/>
              <a:gdLst>
                <a:gd name="connsiteX0" fmla="*/ 0 w 1306286"/>
                <a:gd name="connsiteY0" fmla="*/ 0 h 323343"/>
                <a:gd name="connsiteX1" fmla="*/ 1252394 w 1306286"/>
                <a:gd name="connsiteY1" fmla="*/ 0 h 323343"/>
                <a:gd name="connsiteX2" fmla="*/ 1306286 w 1306286"/>
                <a:gd name="connsiteY2" fmla="*/ 53892 h 323343"/>
                <a:gd name="connsiteX3" fmla="*/ 1306286 w 1306286"/>
                <a:gd name="connsiteY3" fmla="*/ 323343 h 323343"/>
                <a:gd name="connsiteX4" fmla="*/ 1306286 w 1306286"/>
                <a:gd name="connsiteY4" fmla="*/ 323343 h 323343"/>
                <a:gd name="connsiteX5" fmla="*/ 53892 w 1306286"/>
                <a:gd name="connsiteY5" fmla="*/ 323343 h 323343"/>
                <a:gd name="connsiteX6" fmla="*/ 0 w 1306286"/>
                <a:gd name="connsiteY6" fmla="*/ 269451 h 323343"/>
                <a:gd name="connsiteX7" fmla="*/ 0 w 1306286"/>
                <a:gd name="connsiteY7" fmla="*/ 0 h 323343"/>
                <a:gd name="connsiteX0" fmla="*/ 0 w 1306286"/>
                <a:gd name="connsiteY0" fmla="*/ 0 h 323343"/>
                <a:gd name="connsiteX1" fmla="*/ 1252394 w 1306286"/>
                <a:gd name="connsiteY1" fmla="*/ 0 h 323343"/>
                <a:gd name="connsiteX2" fmla="*/ 1306286 w 1306286"/>
                <a:gd name="connsiteY2" fmla="*/ 53892 h 323343"/>
                <a:gd name="connsiteX3" fmla="*/ 1306286 w 1306286"/>
                <a:gd name="connsiteY3" fmla="*/ 323343 h 323343"/>
                <a:gd name="connsiteX4" fmla="*/ 1306286 w 1306286"/>
                <a:gd name="connsiteY4" fmla="*/ 323343 h 323343"/>
                <a:gd name="connsiteX5" fmla="*/ 53892 w 1306286"/>
                <a:gd name="connsiteY5" fmla="*/ 323343 h 323343"/>
                <a:gd name="connsiteX6" fmla="*/ 0 w 1306286"/>
                <a:gd name="connsiteY6" fmla="*/ 120161 h 323343"/>
                <a:gd name="connsiteX7" fmla="*/ 0 w 1306286"/>
                <a:gd name="connsiteY7" fmla="*/ 0 h 323343"/>
                <a:gd name="connsiteX0" fmla="*/ 0 w 1306286"/>
                <a:gd name="connsiteY0" fmla="*/ 0 h 323343"/>
                <a:gd name="connsiteX1" fmla="*/ 1252394 w 1306286"/>
                <a:gd name="connsiteY1" fmla="*/ 0 h 323343"/>
                <a:gd name="connsiteX2" fmla="*/ 1306286 w 1306286"/>
                <a:gd name="connsiteY2" fmla="*/ 53892 h 323343"/>
                <a:gd name="connsiteX3" fmla="*/ 1306286 w 1306286"/>
                <a:gd name="connsiteY3" fmla="*/ 323343 h 323343"/>
                <a:gd name="connsiteX4" fmla="*/ 1306286 w 1306286"/>
                <a:gd name="connsiteY4" fmla="*/ 323343 h 323343"/>
                <a:gd name="connsiteX5" fmla="*/ 119206 w 1306286"/>
                <a:gd name="connsiteY5" fmla="*/ 164723 h 323343"/>
                <a:gd name="connsiteX6" fmla="*/ 0 w 1306286"/>
                <a:gd name="connsiteY6" fmla="*/ 120161 h 323343"/>
                <a:gd name="connsiteX7" fmla="*/ 0 w 1306286"/>
                <a:gd name="connsiteY7" fmla="*/ 0 h 323343"/>
                <a:gd name="connsiteX0" fmla="*/ 0 w 1427584"/>
                <a:gd name="connsiteY0" fmla="*/ 0 h 323343"/>
                <a:gd name="connsiteX1" fmla="*/ 1252394 w 1427584"/>
                <a:gd name="connsiteY1" fmla="*/ 0 h 323343"/>
                <a:gd name="connsiteX2" fmla="*/ 1427584 w 1427584"/>
                <a:gd name="connsiteY2" fmla="*/ 25900 h 323343"/>
                <a:gd name="connsiteX3" fmla="*/ 1306286 w 1427584"/>
                <a:gd name="connsiteY3" fmla="*/ 323343 h 323343"/>
                <a:gd name="connsiteX4" fmla="*/ 1306286 w 1427584"/>
                <a:gd name="connsiteY4" fmla="*/ 323343 h 323343"/>
                <a:gd name="connsiteX5" fmla="*/ 119206 w 1427584"/>
                <a:gd name="connsiteY5" fmla="*/ 164723 h 323343"/>
                <a:gd name="connsiteX6" fmla="*/ 0 w 1427584"/>
                <a:gd name="connsiteY6" fmla="*/ 120161 h 323343"/>
                <a:gd name="connsiteX7" fmla="*/ 0 w 1427584"/>
                <a:gd name="connsiteY7" fmla="*/ 0 h 323343"/>
                <a:gd name="connsiteX0" fmla="*/ 0 w 1427584"/>
                <a:gd name="connsiteY0" fmla="*/ 171450 h 494793"/>
                <a:gd name="connsiteX1" fmla="*/ 1258744 w 1427584"/>
                <a:gd name="connsiteY1" fmla="*/ 0 h 494793"/>
                <a:gd name="connsiteX2" fmla="*/ 1427584 w 1427584"/>
                <a:gd name="connsiteY2" fmla="*/ 197350 h 494793"/>
                <a:gd name="connsiteX3" fmla="*/ 1306286 w 1427584"/>
                <a:gd name="connsiteY3" fmla="*/ 494793 h 494793"/>
                <a:gd name="connsiteX4" fmla="*/ 1306286 w 1427584"/>
                <a:gd name="connsiteY4" fmla="*/ 494793 h 494793"/>
                <a:gd name="connsiteX5" fmla="*/ 119206 w 1427584"/>
                <a:gd name="connsiteY5" fmla="*/ 336173 h 494793"/>
                <a:gd name="connsiteX6" fmla="*/ 0 w 1427584"/>
                <a:gd name="connsiteY6" fmla="*/ 291611 h 494793"/>
                <a:gd name="connsiteX7" fmla="*/ 0 w 1427584"/>
                <a:gd name="connsiteY7" fmla="*/ 171450 h 49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7584" h="494793" extrusionOk="0">
                  <a:moveTo>
                    <a:pt x="0" y="171450"/>
                  </a:moveTo>
                  <a:lnTo>
                    <a:pt x="1258744" y="0"/>
                  </a:lnTo>
                  <a:lnTo>
                    <a:pt x="1427584" y="197350"/>
                  </a:lnTo>
                  <a:lnTo>
                    <a:pt x="1306286" y="494793"/>
                  </a:lnTo>
                  <a:lnTo>
                    <a:pt x="1306286" y="494793"/>
                  </a:lnTo>
                  <a:lnTo>
                    <a:pt x="119206" y="336173"/>
                  </a:lnTo>
                  <a:lnTo>
                    <a:pt x="0" y="291611"/>
                  </a:lnTo>
                  <a:lnTo>
                    <a:pt x="0" y="17145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grpSp>
      <p:sp>
        <p:nvSpPr>
          <p:cNvPr id="778207049" name="Inhaltsplatzhalter 2"/>
          <p:cNvSpPr txBox="1"/>
          <p:nvPr/>
        </p:nvSpPr>
        <p:spPr bwMode="auto">
          <a:xfrm>
            <a:off x="5986621" y="4505549"/>
            <a:ext cx="5522950" cy="4301111"/>
          </a:xfrm>
          <a:prstGeom prst="rect">
            <a:avLst/>
          </a:prstGeom>
        </p:spPr>
        <p:txBody>
          <a:bodyPr>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nSpc>
                <a:spcPct val="120000"/>
              </a:lnSpc>
              <a:buNone/>
              <a:defRPr/>
            </a:pPr>
            <a:r>
              <a:rPr lang="en-US" sz="1600" dirty="0">
                <a:solidFill>
                  <a:srgbClr val="0E2338"/>
                </a:solidFill>
                <a:latin typeface="Open Sans Light"/>
                <a:ea typeface="Open Sans Light"/>
                <a:cs typeface="Open Sans Light"/>
              </a:rPr>
              <a:t>Hotspot Earth’s development is still ongoing. The project is currently in its Vertical Slice stage. Implementations are still being refined and the data shown are mostly still placeholders.</a:t>
            </a:r>
          </a:p>
          <a:p>
            <a:pPr marL="0" indent="0">
              <a:lnSpc>
                <a:spcPct val="120000"/>
              </a:lnSpc>
              <a:buNone/>
              <a:defRPr/>
            </a:pPr>
            <a:r>
              <a:rPr lang="en-US" sz="1600" dirty="0">
                <a:solidFill>
                  <a:srgbClr val="0E2338"/>
                </a:solidFill>
                <a:latin typeface="Open Sans Light"/>
                <a:ea typeface="Open Sans Light"/>
                <a:cs typeface="Open Sans Light"/>
              </a:rPr>
              <a:t>If you are interested in future updates, make sure to </a:t>
            </a:r>
            <a:r>
              <a:rPr lang="en-US" sz="1600" b="1" dirty="0" err="1">
                <a:solidFill>
                  <a:srgbClr val="0E2338"/>
                </a:solidFill>
                <a:latin typeface="Open Sans Semibold"/>
                <a:ea typeface="Open Sans Semibold"/>
                <a:cs typeface="Open Sans Semibold"/>
              </a:rPr>
              <a:t>wishlist</a:t>
            </a:r>
            <a:r>
              <a:rPr lang="en-US" sz="1600" b="1" dirty="0">
                <a:solidFill>
                  <a:srgbClr val="0E2338"/>
                </a:solidFill>
                <a:latin typeface="Open Sans Semibold"/>
                <a:ea typeface="Open Sans Semibold"/>
                <a:cs typeface="Open Sans Semibold"/>
              </a:rPr>
              <a:t> on Steam!</a:t>
            </a:r>
            <a:r>
              <a:rPr lang="en-US" sz="1600" dirty="0">
                <a:solidFill>
                  <a:srgbClr val="0E2338"/>
                </a:solidFill>
                <a:latin typeface="Open Sans Light"/>
                <a:ea typeface="Open Sans Light"/>
                <a:cs typeface="Open Sans Light"/>
              </a:rPr>
              <a:t> And please share your feedback and input with us.</a:t>
            </a:r>
            <a:endParaRPr sz="1600" dirty="0">
              <a:solidFill>
                <a:srgbClr val="0E2338"/>
              </a:solidFill>
              <a:latin typeface="Open Sans Light"/>
              <a:ea typeface="Open Sans Light"/>
              <a:cs typeface="Open Sans Light"/>
            </a:endParaRPr>
          </a:p>
        </p:txBody>
      </p:sp>
      <p:sp>
        <p:nvSpPr>
          <p:cNvPr id="872090766" name="Rechteck 23">
            <a:hlinkClick r:id="rId10"/>
          </p:cNvPr>
          <p:cNvSpPr/>
          <p:nvPr/>
        </p:nvSpPr>
        <p:spPr bwMode="auto">
          <a:xfrm>
            <a:off x="6537537" y="9335072"/>
            <a:ext cx="489451" cy="450058"/>
          </a:xfrm>
          <a:custGeom>
            <a:avLst/>
            <a:gdLst>
              <a:gd name="connsiteX0" fmla="*/ 0 w 278625"/>
              <a:gd name="connsiteY0" fmla="*/ 0 h 266700"/>
              <a:gd name="connsiteX1" fmla="*/ 278625 w 278625"/>
              <a:gd name="connsiteY1" fmla="*/ 0 h 266700"/>
              <a:gd name="connsiteX2" fmla="*/ 278625 w 278625"/>
              <a:gd name="connsiteY2" fmla="*/ 266700 h 266700"/>
              <a:gd name="connsiteX3" fmla="*/ 0 w 278625"/>
              <a:gd name="connsiteY3" fmla="*/ 266700 h 266700"/>
              <a:gd name="connsiteX4" fmla="*/ 0 w 278625"/>
              <a:gd name="connsiteY4" fmla="*/ 0 h 266700"/>
              <a:gd name="connsiteX0" fmla="*/ 38100 w 316725"/>
              <a:gd name="connsiteY0" fmla="*/ 0 h 278607"/>
              <a:gd name="connsiteX1" fmla="*/ 316725 w 316725"/>
              <a:gd name="connsiteY1" fmla="*/ 0 h 278607"/>
              <a:gd name="connsiteX2" fmla="*/ 316725 w 316725"/>
              <a:gd name="connsiteY2" fmla="*/ 266700 h 278607"/>
              <a:gd name="connsiteX3" fmla="*/ 0 w 316725"/>
              <a:gd name="connsiteY3" fmla="*/ 278607 h 278607"/>
              <a:gd name="connsiteX4" fmla="*/ 38100 w 316725"/>
              <a:gd name="connsiteY4" fmla="*/ 0 h 278607"/>
              <a:gd name="connsiteX0" fmla="*/ 38100 w 319106"/>
              <a:gd name="connsiteY0" fmla="*/ 21432 h 300039"/>
              <a:gd name="connsiteX1" fmla="*/ 319106 w 319106"/>
              <a:gd name="connsiteY1" fmla="*/ 0 h 300039"/>
              <a:gd name="connsiteX2" fmla="*/ 316725 w 319106"/>
              <a:gd name="connsiteY2" fmla="*/ 288132 h 300039"/>
              <a:gd name="connsiteX3" fmla="*/ 0 w 319106"/>
              <a:gd name="connsiteY3" fmla="*/ 300039 h 300039"/>
              <a:gd name="connsiteX4" fmla="*/ 38100 w 319106"/>
              <a:gd name="connsiteY4" fmla="*/ 21432 h 300039"/>
              <a:gd name="connsiteX0" fmla="*/ 38100 w 326301"/>
              <a:gd name="connsiteY0" fmla="*/ 21432 h 300039"/>
              <a:gd name="connsiteX1" fmla="*/ 319106 w 326301"/>
              <a:gd name="connsiteY1" fmla="*/ 0 h 300039"/>
              <a:gd name="connsiteX2" fmla="*/ 326250 w 326301"/>
              <a:gd name="connsiteY2" fmla="*/ 292894 h 300039"/>
              <a:gd name="connsiteX3" fmla="*/ 0 w 326301"/>
              <a:gd name="connsiteY3" fmla="*/ 300039 h 300039"/>
              <a:gd name="connsiteX4" fmla="*/ 38100 w 326301"/>
              <a:gd name="connsiteY4" fmla="*/ 21432 h 30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01" h="300039" extrusionOk="0">
                <a:moveTo>
                  <a:pt x="38100" y="21432"/>
                </a:moveTo>
                <a:lnTo>
                  <a:pt x="319106" y="0"/>
                </a:lnTo>
                <a:cubicBezTo>
                  <a:pt x="318312" y="96044"/>
                  <a:pt x="327044" y="196850"/>
                  <a:pt x="326250" y="292894"/>
                </a:cubicBezTo>
                <a:lnTo>
                  <a:pt x="0" y="300039"/>
                </a:lnTo>
                <a:lnTo>
                  <a:pt x="38100" y="21432"/>
                </a:lnTo>
                <a:close/>
              </a:path>
            </a:pathLst>
          </a:custGeom>
          <a:solidFill>
            <a:srgbClr val="CA667E"/>
          </a:solidFill>
          <a:ln w="50800" cap="rnd" cmpd="sng" algn="ctr">
            <a:no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014878530" name="Grafik 10" descr="Umschlag mit einfarbiger Füllung">
            <a:hlinkClick r:id="rId11"/>
          </p:cNvPr>
          <p:cNvPicPr>
            <a:picLocks noChangeAspect="1"/>
          </p:cNvPicPr>
          <p:nvPr/>
        </p:nvPicPr>
        <p:blipFill rotWithShape="1">
          <a:blip>
            <a:extLst>
              <a:ext uri="{96DAC541-7B7A-43D3-8B79-37D633B846F1}">
                <asvg:svgBlip xmlns:asvg="http://schemas.microsoft.com/office/drawing/2016/SVG/main" r:embed="rId12"/>
              </a:ext>
            </a:extLst>
          </a:blip>
          <a:stretch/>
        </p:blipFill>
        <p:spPr bwMode="auto">
          <a:xfrm>
            <a:off x="6587544" y="9342282"/>
            <a:ext cx="435634" cy="435634"/>
          </a:xfrm>
          <a:prstGeom prst="rect">
            <a:avLst/>
          </a:prstGeom>
        </p:spPr>
      </p:pic>
      <p:sp>
        <p:nvSpPr>
          <p:cNvPr id="1054959504" name="Textfeld 16">
            <a:hlinkClick r:id="rId11"/>
          </p:cNvPr>
          <p:cNvSpPr txBox="1"/>
          <p:nvPr/>
        </p:nvSpPr>
        <p:spPr bwMode="auto">
          <a:xfrm>
            <a:off x="7085406" y="9347459"/>
            <a:ext cx="3870687" cy="396599"/>
          </a:xfrm>
          <a:prstGeom prst="rect">
            <a:avLst/>
          </a:prstGeom>
          <a:noFill/>
        </p:spPr>
        <p:txBody>
          <a:bodyPr wrap="square">
            <a:spAutoFit/>
          </a:bodyPr>
          <a:lstStyle/>
          <a:p>
            <a:pPr marL="0" indent="0">
              <a:spcBef>
                <a:spcPts val="2399"/>
              </a:spcBef>
              <a:buClr>
                <a:srgbClr val="EB5959"/>
              </a:buClr>
              <a:buSzPct val="100000"/>
              <a:buNone/>
              <a:tabLst>
                <a:tab pos="542925" algn="l"/>
              </a:tabLst>
              <a:defRPr/>
            </a:pPr>
            <a:r>
              <a:rPr lang="en-US" sz="2000" i="0" u="none" strike="noStrike" cap="none" spc="0" dirty="0">
                <a:latin typeface="Open Sans Semibold"/>
                <a:ea typeface="Open Sans Semibold"/>
                <a:cs typeface="Open Sans Semibold"/>
                <a:hlinkClick r:id="rId13">
                  <a:extLst>
                    <a:ext uri="{A12FA001-AC4F-418D-AE19-62706E023703}">
                      <ahyp:hlinkClr xmlns:ahyp="http://schemas.microsoft.com/office/drawing/2018/hyperlinkcolor" val="tx"/>
                    </a:ext>
                  </a:extLst>
                </a:hlinkClick>
              </a:rPr>
              <a:t>steinhauser@</a:t>
            </a:r>
            <a:r>
              <a:rPr lang="en-US" sz="2000" dirty="0">
                <a:latin typeface="Open Sans Semibold"/>
                <a:ea typeface="Open Sans Semibold"/>
                <a:cs typeface="Open Sans Semibold"/>
                <a:hlinkClick r:id="rId13">
                  <a:extLst>
                    <a:ext uri="{A12FA001-AC4F-418D-AE19-62706E023703}">
                      <ahyp:hlinkClr xmlns:ahyp="http://schemas.microsoft.com/office/drawing/2018/hyperlinkcolor" val="tx"/>
                    </a:ext>
                  </a:extLst>
                </a:hlinkClick>
              </a:rPr>
              <a:t>iiasa</a:t>
            </a:r>
            <a:r>
              <a:rPr lang="en-US" sz="2000" i="0" u="none" strike="noStrike" cap="none" spc="0" dirty="0">
                <a:latin typeface="Open Sans Semibold"/>
                <a:ea typeface="Open Sans Semibold"/>
                <a:cs typeface="Open Sans Semibold"/>
                <a:hlinkClick r:id="rId13">
                  <a:extLst>
                    <a:ext uri="{A12FA001-AC4F-418D-AE19-62706E023703}">
                      <ahyp:hlinkClr xmlns:ahyp="http://schemas.microsoft.com/office/drawing/2018/hyperlinkcolor" val="tx"/>
                    </a:ext>
                  </a:extLst>
                </a:hlinkClick>
              </a:rPr>
              <a:t>.ac.at</a:t>
            </a:r>
            <a:endParaRPr sz="2000" dirty="0">
              <a:latin typeface="Open Sans Semibold"/>
              <a:cs typeface="Open Sans Semibold"/>
            </a:endParaRPr>
          </a:p>
        </p:txBody>
      </p:sp>
      <p:pic>
        <p:nvPicPr>
          <p:cNvPr id="243944360" name="Picture 243944359"/>
          <p:cNvPicPr>
            <a:picLocks noChangeAspect="1"/>
          </p:cNvPicPr>
          <p:nvPr/>
        </p:nvPicPr>
        <p:blipFill rotWithShape="1">
          <a:blip r:embed="rId14" cstate="screen">
            <a:extLst>
              <a:ext uri="{28A0092B-C50C-407E-A947-70E740481C1C}">
                <a14:useLocalDpi xmlns:a14="http://schemas.microsoft.com/office/drawing/2010/main"/>
              </a:ext>
            </a:extLst>
          </a:blip>
          <a:stretch/>
        </p:blipFill>
        <p:spPr bwMode="auto">
          <a:xfrm>
            <a:off x="7701815" y="6656105"/>
            <a:ext cx="2232351" cy="2232351"/>
          </a:xfrm>
          <a:prstGeom prst="rect">
            <a:avLst/>
          </a:prstGeom>
        </p:spPr>
      </p:pic>
      <p:grpSp>
        <p:nvGrpSpPr>
          <p:cNvPr id="733720999" name="Group 733720998"/>
          <p:cNvGrpSpPr/>
          <p:nvPr/>
        </p:nvGrpSpPr>
        <p:grpSpPr bwMode="auto">
          <a:xfrm>
            <a:off x="16474800" y="8385191"/>
            <a:ext cx="1545183" cy="1676515"/>
            <a:chOff x="0" y="0"/>
            <a:chExt cx="1545183" cy="1676515"/>
          </a:xfrm>
        </p:grpSpPr>
        <p:pic>
          <p:nvPicPr>
            <p:cNvPr id="975663147" name="Picture 975663146"/>
            <p:cNvPicPr>
              <a:picLocks noChangeAspect="1"/>
            </p:cNvPicPr>
            <p:nvPr/>
          </p:nvPicPr>
          <p:blipFill rotWithShape="1">
            <a:blip r:embed="rId15"/>
            <a:stretch/>
          </p:blipFill>
          <p:spPr bwMode="auto">
            <a:xfrm>
              <a:off x="96877" y="0"/>
              <a:ext cx="1351068" cy="1351068"/>
            </a:xfrm>
            <a:prstGeom prst="rect">
              <a:avLst/>
            </a:prstGeom>
          </p:spPr>
        </p:pic>
        <p:sp>
          <p:nvSpPr>
            <p:cNvPr id="781903629" name="TextBox 781903628"/>
            <p:cNvSpPr txBox="1"/>
            <p:nvPr/>
          </p:nvSpPr>
          <p:spPr bwMode="auto">
            <a:xfrm>
              <a:off x="0" y="1340875"/>
              <a:ext cx="1545183" cy="33563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en-US" sz="1600">
                  <a:latin typeface="Open Sans Semibold"/>
                  <a:ea typeface="Open Sans Semibold"/>
                  <a:cs typeface="Open Sans Semibold"/>
                </a:rPr>
                <a:t>EGU26-11239</a:t>
              </a:r>
              <a:endParaRPr sz="1600">
                <a:latin typeface="Open Sans Semibold"/>
                <a:cs typeface="Open Sans Semibold"/>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8A5A5CD-D1CB-3FE5-FAC5-378D674894BA}"/>
            </a:ext>
          </a:extLst>
        </p:cNvPr>
        <p:cNvGrpSpPr/>
        <p:nvPr/>
      </p:nvGrpSpPr>
      <p:grpSpPr bwMode="auto">
        <a:xfrm>
          <a:off x="0" y="0"/>
          <a:ext cx="0" cy="0"/>
          <a:chOff x="0" y="0"/>
          <a:chExt cx="0" cy="0"/>
        </a:xfrm>
      </p:grpSpPr>
      <p:sp>
        <p:nvSpPr>
          <p:cNvPr id="1416860319" name="Rechteck 2">
            <a:extLst>
              <a:ext uri="{FF2B5EF4-FFF2-40B4-BE49-F238E27FC236}">
                <a16:creationId xmlns:a16="http://schemas.microsoft.com/office/drawing/2014/main" id="{9259C76F-7EF7-090E-317C-A78EDE087DCF}"/>
              </a:ext>
            </a:extLst>
          </p:cNvPr>
          <p:cNvSpPr/>
          <p:nvPr/>
        </p:nvSpPr>
        <p:spPr bwMode="auto">
          <a:xfrm>
            <a:off x="1021674" y="2974168"/>
            <a:ext cx="14395536" cy="414964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noAutofit/>
          </a:bodyPr>
          <a:lstStyle/>
          <a:p>
            <a:pPr defTabSz="914400">
              <a:lnSpc>
                <a:spcPct val="110000"/>
              </a:lnSpc>
              <a:spcBef>
                <a:spcPts val="1200"/>
              </a:spcBef>
              <a:defRPr/>
            </a:pPr>
            <a:r>
              <a:rPr lang="en-GB" sz="2000" dirty="0">
                <a:solidFill>
                  <a:srgbClr val="EB5959"/>
                </a:solidFill>
                <a:ea typeface="Open Sans Light" panose="020B0306030504020204" pitchFamily="34" charset="0"/>
                <a:cs typeface="Open Sans Light" panose="020B0306030504020204" pitchFamily="34" charset="0"/>
              </a:rPr>
              <a:t>&gt;</a:t>
            </a:r>
            <a:r>
              <a:rPr lang="en-GB" sz="2000" dirty="0">
                <a:solidFill>
                  <a:srgbClr val="0E2338"/>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Steinhauser J, Vollgruber D. Climate Survivors: A Bullet Heaven for Enhanced Climate Engagement. In: 2024 IEEE Gaming, Entertainment, and Media Conference (GEM) [Internet]. Turin, Italy: IEEE; 2024. p. 1–6. Available from: https://ieeexplore.ieee.org/document/10585396/ doi:10.1109/GEM61861.2024.10585396</a:t>
            </a:r>
          </a:p>
          <a:p>
            <a:pPr defTabSz="914400">
              <a:lnSpc>
                <a:spcPct val="110000"/>
              </a:lnSpc>
              <a:spcBef>
                <a:spcPts val="1200"/>
              </a:spcBef>
              <a:defRPr/>
            </a:pPr>
            <a:r>
              <a:rPr lang="en-GB" sz="2000" dirty="0">
                <a:solidFill>
                  <a:srgbClr val="EB5959"/>
                </a:solidFill>
                <a:ea typeface="Open Sans Light" panose="020B0306030504020204" pitchFamily="34" charset="0"/>
                <a:cs typeface="Open Sans Light" panose="020B0306030504020204" pitchFamily="34" charset="0"/>
              </a:rPr>
              <a:t>&gt;</a:t>
            </a:r>
            <a:r>
              <a:rPr lang="en-GB" sz="2000" dirty="0">
                <a:solidFill>
                  <a:srgbClr val="0E2338"/>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Ouariachi</a:t>
            </a:r>
            <a:r>
              <a:rPr lang="en-US" sz="2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T, Olvera-Lobo MD, Gutiérrez-Pérez J, Maibach E. A framework for climate change engagement through video games. Environmental Education Research. 2019 May 4;25(5):701–16. doi:10.1080/13504622.2018.1545156</a:t>
            </a:r>
            <a:endParaRPr lang="en-GB" sz="2000" b="0" i="0" u="none" strike="noStrike" cap="none" spc="0" dirty="0">
              <a:solidFill>
                <a:srgbClr val="EB5959"/>
              </a:solidFill>
              <a:latin typeface="+mj-lt"/>
              <a:ea typeface="Open Sans Light" panose="020B0306030504020204" pitchFamily="34" charset="0"/>
              <a:cs typeface="Open Sans Light" panose="020B0306030504020204" pitchFamily="34" charset="0"/>
            </a:endParaRPr>
          </a:p>
          <a:p>
            <a:pPr marL="0" algn="l" defTabSz="914400">
              <a:lnSpc>
                <a:spcPct val="110000"/>
              </a:lnSpc>
              <a:spcBef>
                <a:spcPts val="1200"/>
              </a:spcBef>
              <a:defRPr/>
            </a:pPr>
            <a:r>
              <a:rPr lang="en-GB" sz="2000" b="0" i="0" u="none" strike="noStrike" cap="none" spc="0" dirty="0">
                <a:solidFill>
                  <a:srgbClr val="EB5959"/>
                </a:solidFill>
                <a:latin typeface="+mj-lt"/>
                <a:ea typeface="Open Sans Light" panose="020B0306030504020204" pitchFamily="34" charset="0"/>
                <a:cs typeface="Open Sans Light" panose="020B0306030504020204" pitchFamily="34" charset="0"/>
              </a:rPr>
              <a:t>&gt;</a:t>
            </a:r>
            <a:r>
              <a:rPr lang="en-US" sz="2000" b="0" i="0" u="none" strike="noStrike" cap="none" spc="0" dirty="0">
                <a:solidFill>
                  <a:srgbClr val="EB5959"/>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b="0" i="0" u="none" strike="noStrike" cap="none" spc="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Giddings B, Hopwood B, O’Brien G. Environment, economy and society: fitting them together into sustainable development. Sustainable Development. 2002 Nov;10(4):187–96. doi:10.1002/sd.199</a:t>
            </a:r>
          </a:p>
        </p:txBody>
      </p:sp>
      <p:sp>
        <p:nvSpPr>
          <p:cNvPr id="528057849" name="Rechteck 11">
            <a:extLst>
              <a:ext uri="{FF2B5EF4-FFF2-40B4-BE49-F238E27FC236}">
                <a16:creationId xmlns:a16="http://schemas.microsoft.com/office/drawing/2014/main" id="{CA709BFE-8571-1928-02C6-9DB654981238}"/>
              </a:ext>
            </a:extLst>
          </p:cNvPr>
          <p:cNvSpPr/>
          <p:nvPr/>
        </p:nvSpPr>
        <p:spPr bwMode="auto">
          <a:xfrm>
            <a:off x="1021673" y="426709"/>
            <a:ext cx="11752656" cy="8596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dirty="0">
                <a:solidFill>
                  <a:srgbClr val="0E2338"/>
                </a:solidFill>
                <a:latin typeface="KG Red Hands"/>
                <a:ea typeface="Roboto Mono"/>
              </a:rPr>
              <a:t>References</a:t>
            </a:r>
            <a:endParaRPr sz="2600" dirty="0"/>
          </a:p>
        </p:txBody>
      </p:sp>
    </p:spTree>
    <p:extLst>
      <p:ext uri="{BB962C8B-B14F-4D97-AF65-F5344CB8AC3E}">
        <p14:creationId xmlns:p14="http://schemas.microsoft.com/office/powerpoint/2010/main" val="21550669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97293446" name="Picture 1597293445"/>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95249" y="-95249"/>
            <a:ext cx="18556650" cy="10438114"/>
          </a:xfrm>
          <a:prstGeom prst="rect">
            <a:avLst/>
          </a:prstGeom>
        </p:spPr>
      </p:pic>
      <p:sp>
        <p:nvSpPr>
          <p:cNvPr id="59160088" name="Rectangle 59160087"/>
          <p:cNvSpPr/>
          <p:nvPr/>
        </p:nvSpPr>
        <p:spPr bwMode="auto">
          <a:xfrm>
            <a:off x="7557658" y="7066518"/>
            <a:ext cx="11289627" cy="3269390"/>
          </a:xfrm>
          <a:prstGeom prst="rect">
            <a:avLst/>
          </a:prstGeom>
          <a:solidFill>
            <a:schemeClr val="tx1">
              <a:lumMod val="85000"/>
              <a:lumOff val="15000"/>
              <a:alpha val="72999"/>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87156820" name="Picture 2087156819"/>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350205" y="5548065"/>
            <a:ext cx="6909794" cy="4205534"/>
          </a:xfrm>
          <a:prstGeom prst="rect">
            <a:avLst/>
          </a:prstGeom>
        </p:spPr>
      </p:pic>
      <p:grpSp>
        <p:nvGrpSpPr>
          <p:cNvPr id="2073822119" name="Group 2073822118"/>
          <p:cNvGrpSpPr/>
          <p:nvPr/>
        </p:nvGrpSpPr>
        <p:grpSpPr bwMode="auto">
          <a:xfrm>
            <a:off x="573448" y="224054"/>
            <a:ext cx="5496897" cy="983066"/>
            <a:chOff x="0" y="0"/>
            <a:chExt cx="5496897" cy="983066"/>
          </a:xfrm>
        </p:grpSpPr>
        <p:pic>
          <p:nvPicPr>
            <p:cNvPr id="69092402" name="Picture 69092401"/>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2464932" y="0"/>
              <a:ext cx="677931" cy="970143"/>
            </a:xfrm>
            <a:prstGeom prst="rect">
              <a:avLst/>
            </a:prstGeom>
          </p:spPr>
        </p:pic>
        <p:pic>
          <p:nvPicPr>
            <p:cNvPr id="761337492" name="Picture 761337491"/>
            <p:cNvPicPr>
              <a:picLocks noChangeAspect="1"/>
            </p:cNvPicPr>
            <p:nvPr/>
          </p:nvPicPr>
          <p:blipFill rotWithShape="1">
            <a:blip r:embed="rId6" cstate="screen">
              <a:extLst>
                <a:ext uri="{28A0092B-C50C-407E-A947-70E740481C1C}">
                  <a14:useLocalDpi xmlns:a14="http://schemas.microsoft.com/office/drawing/2010/main"/>
                </a:ext>
              </a:extLst>
            </a:blip>
            <a:stretch/>
          </p:blipFill>
          <p:spPr bwMode="auto">
            <a:xfrm>
              <a:off x="3571054" y="0"/>
              <a:ext cx="1925842" cy="970143"/>
            </a:xfrm>
            <a:prstGeom prst="rect">
              <a:avLst/>
            </a:prstGeom>
          </p:spPr>
        </p:pic>
        <p:pic>
          <p:nvPicPr>
            <p:cNvPr id="1317363945" name="Grafik 4"/>
            <p:cNvPicPr>
              <a:picLocks noChangeAspect="1"/>
            </p:cNvPicPr>
            <p:nvPr userDrawn="1"/>
          </p:nvPicPr>
          <p:blipFill rotWithShape="1">
            <a:blip r:embed="rId7"/>
            <a:stretch/>
          </p:blipFill>
          <p:spPr bwMode="auto">
            <a:xfrm>
              <a:off x="0" y="4411"/>
              <a:ext cx="1927199" cy="978655"/>
            </a:xfrm>
            <a:prstGeom prst="rect">
              <a:avLst/>
            </a:prstGeom>
          </p:spPr>
        </p:pic>
      </p:grpSp>
      <p:sp>
        <p:nvSpPr>
          <p:cNvPr id="173501273" name="Textplatzhalter 3"/>
          <p:cNvSpPr>
            <a:spLocks noGrp="1"/>
          </p:cNvSpPr>
          <p:nvPr/>
        </p:nvSpPr>
        <p:spPr bwMode="auto">
          <a:xfrm>
            <a:off x="7796158" y="8200161"/>
            <a:ext cx="9524999" cy="1972538"/>
          </a:xfrm>
        </p:spPr>
        <p:txBody>
          <a:bodyPr/>
          <a:lstStyle>
            <a:lvl1pPr marL="342934" indent="-342934" algn="l" defTabSz="1371737" rtl="0">
              <a:lnSpc>
                <a:spcPts val="3299"/>
              </a:lnSpc>
              <a:spcBef>
                <a:spcPts val="1499"/>
              </a:spcBef>
              <a:buFont typeface="Arial"/>
              <a:buChar char="•"/>
              <a:defRPr sz="3000">
                <a:solidFill>
                  <a:schemeClr val="tx1"/>
                </a:solidFill>
                <a:latin typeface="+mn-lt"/>
                <a:ea typeface="+mn-ea"/>
                <a:cs typeface="+mn-cs"/>
              </a:defRPr>
            </a:lvl1pPr>
            <a:lvl2pPr marL="1028801" indent="-342934" algn="l" defTabSz="1371737" rtl="0">
              <a:lnSpc>
                <a:spcPts val="3299"/>
              </a:lnSpc>
              <a:spcBef>
                <a:spcPts val="1499"/>
              </a:spcBef>
              <a:buFont typeface="Arial"/>
              <a:buChar char="•"/>
              <a:defRPr sz="2700">
                <a:solidFill>
                  <a:schemeClr val="tx1"/>
                </a:solidFill>
                <a:latin typeface="+mn-lt"/>
                <a:ea typeface="+mn-ea"/>
                <a:cs typeface="+mn-cs"/>
              </a:defRPr>
            </a:lvl2pPr>
            <a:lvl3pPr marL="1714671" indent="-342934" algn="l" defTabSz="1371737" rtl="0">
              <a:lnSpc>
                <a:spcPts val="3299"/>
              </a:lnSpc>
              <a:spcBef>
                <a:spcPts val="1499"/>
              </a:spcBef>
              <a:buFont typeface="Arial"/>
              <a:buChar char="•"/>
              <a:defRPr sz="2400">
                <a:solidFill>
                  <a:schemeClr val="tx1"/>
                </a:solidFill>
                <a:latin typeface="+mn-lt"/>
                <a:ea typeface="+mn-ea"/>
                <a:cs typeface="+mn-cs"/>
              </a:defRPr>
            </a:lvl3pPr>
            <a:lvl4pPr marL="2400539" indent="-342934" algn="l" defTabSz="1371737" rtl="0">
              <a:lnSpc>
                <a:spcPts val="3299"/>
              </a:lnSpc>
              <a:spcBef>
                <a:spcPts val="1499"/>
              </a:spcBef>
              <a:buFont typeface="Arial"/>
              <a:buChar char="•"/>
              <a:defRPr sz="2100">
                <a:solidFill>
                  <a:schemeClr val="tx1"/>
                </a:solidFill>
                <a:latin typeface="+mn-lt"/>
                <a:ea typeface="+mn-ea"/>
                <a:cs typeface="+mn-cs"/>
              </a:defRPr>
            </a:lvl4pPr>
            <a:lvl5pPr marL="3086408" indent="-342934" algn="l" defTabSz="1371737" rtl="0">
              <a:lnSpc>
                <a:spcPts val="3299"/>
              </a:lnSpc>
              <a:spcBef>
                <a:spcPts val="1499"/>
              </a:spcBef>
              <a:buFont typeface="Arial"/>
              <a:buChar char="•"/>
              <a:defRPr sz="2100">
                <a:solidFill>
                  <a:schemeClr val="tx1"/>
                </a:solidFill>
                <a:latin typeface="+mn-lt"/>
                <a:ea typeface="+mn-ea"/>
                <a:cs typeface="+mn-cs"/>
              </a:defRPr>
            </a:lvl5pPr>
            <a:lvl6pPr marL="3772278" indent="-342934" algn="l" defTabSz="1371737" rtl="0">
              <a:lnSpc>
                <a:spcPct val="90000"/>
              </a:lnSpc>
              <a:spcBef>
                <a:spcPts val="749"/>
              </a:spcBef>
              <a:buFont typeface="Arial"/>
              <a:buChar char="•"/>
              <a:defRPr sz="2700">
                <a:solidFill>
                  <a:schemeClr val="tx1"/>
                </a:solidFill>
                <a:latin typeface="+mn-lt"/>
                <a:ea typeface="+mn-ea"/>
                <a:cs typeface="+mn-cs"/>
              </a:defRPr>
            </a:lvl6pPr>
            <a:lvl7pPr marL="4458146" indent="-342934" algn="l" defTabSz="1371737" rtl="0">
              <a:lnSpc>
                <a:spcPct val="90000"/>
              </a:lnSpc>
              <a:spcBef>
                <a:spcPts val="749"/>
              </a:spcBef>
              <a:buFont typeface="Arial"/>
              <a:buChar char="•"/>
              <a:defRPr sz="2700">
                <a:solidFill>
                  <a:schemeClr val="tx1"/>
                </a:solidFill>
                <a:latin typeface="+mn-lt"/>
                <a:ea typeface="+mn-ea"/>
                <a:cs typeface="+mn-cs"/>
              </a:defRPr>
            </a:lvl7pPr>
            <a:lvl8pPr marL="5144014" indent="-342934" algn="l" defTabSz="1371737" rtl="0">
              <a:lnSpc>
                <a:spcPct val="90000"/>
              </a:lnSpc>
              <a:spcBef>
                <a:spcPts val="749"/>
              </a:spcBef>
              <a:buFont typeface="Arial"/>
              <a:buChar char="•"/>
              <a:defRPr sz="2700">
                <a:solidFill>
                  <a:schemeClr val="tx1"/>
                </a:solidFill>
                <a:latin typeface="+mn-lt"/>
                <a:ea typeface="+mn-ea"/>
                <a:cs typeface="+mn-cs"/>
              </a:defRPr>
            </a:lvl8pPr>
            <a:lvl9pPr marL="5829881" indent="-342934" algn="l" defTabSz="1371737" rtl="0">
              <a:lnSpc>
                <a:spcPct val="90000"/>
              </a:lnSpc>
              <a:spcBef>
                <a:spcPts val="749"/>
              </a:spcBef>
              <a:buFont typeface="Arial"/>
              <a:buChar char="•"/>
              <a:defRPr sz="2700">
                <a:solidFill>
                  <a:schemeClr val="tx1"/>
                </a:solidFill>
                <a:latin typeface="+mn-lt"/>
                <a:ea typeface="+mn-ea"/>
                <a:cs typeface="+mn-cs"/>
              </a:defRPr>
            </a:lvl9pPr>
          </a:lstStyle>
          <a:p>
            <a:pPr marL="0" indent="0">
              <a:buFont typeface="Arial"/>
              <a:buNone/>
              <a:defRPr/>
            </a:pPr>
            <a:r>
              <a:rPr lang="en-US" b="1">
                <a:solidFill>
                  <a:schemeClr val="bg1"/>
                </a:solidFill>
              </a:rPr>
              <a:t>Jan Steinhauser</a:t>
            </a:r>
            <a:r>
              <a:rPr lang="en-US" b="1" baseline="30000">
                <a:solidFill>
                  <a:schemeClr val="bg1"/>
                </a:solidFill>
              </a:rPr>
              <a:t>1,2,3</a:t>
            </a:r>
            <a:r>
              <a:rPr lang="en-US" b="0">
                <a:solidFill>
                  <a:schemeClr val="bg1"/>
                </a:solidFill>
                <a:latin typeface="Aptos"/>
                <a:ea typeface="Aptos"/>
                <a:cs typeface="Aptos"/>
              </a:rPr>
              <a:t>, Doris Vollgruber</a:t>
            </a:r>
            <a:r>
              <a:rPr lang="en-US" b="0" baseline="30000">
                <a:solidFill>
                  <a:schemeClr val="bg1"/>
                </a:solidFill>
                <a:latin typeface="Aptos"/>
                <a:ea typeface="Aptos"/>
                <a:cs typeface="Aptos"/>
              </a:rPr>
              <a:t>2</a:t>
            </a:r>
            <a:r>
              <a:rPr lang="en-US" b="0">
                <a:solidFill>
                  <a:schemeClr val="bg1"/>
                </a:solidFill>
                <a:latin typeface="Aptos"/>
                <a:ea typeface="Aptos"/>
                <a:cs typeface="Aptos"/>
              </a:rPr>
              <a:t>, </a:t>
            </a:r>
            <a:br>
              <a:rPr lang="en-US" b="0">
                <a:solidFill>
                  <a:schemeClr val="bg1"/>
                </a:solidFill>
                <a:latin typeface="Aptos"/>
                <a:ea typeface="Aptos"/>
                <a:cs typeface="Aptos"/>
              </a:rPr>
            </a:br>
            <a:r>
              <a:rPr lang="en-US" b="0">
                <a:solidFill>
                  <a:schemeClr val="bg1"/>
                </a:solidFill>
                <a:latin typeface="Aptos"/>
                <a:ea typeface="Aptos"/>
                <a:cs typeface="Aptos"/>
              </a:rPr>
              <a:t>Steffen Fritz</a:t>
            </a:r>
            <a:r>
              <a:rPr lang="en-US" b="0" baseline="30000">
                <a:solidFill>
                  <a:schemeClr val="bg1"/>
                </a:solidFill>
                <a:latin typeface="Aptos"/>
                <a:ea typeface="Aptos"/>
                <a:cs typeface="Aptos"/>
              </a:rPr>
              <a:t>3</a:t>
            </a:r>
            <a:r>
              <a:rPr lang="en-US" b="0">
                <a:solidFill>
                  <a:schemeClr val="bg1"/>
                </a:solidFill>
                <a:latin typeface="Aptos"/>
                <a:ea typeface="Aptos"/>
                <a:cs typeface="Aptos"/>
              </a:rPr>
              <a:t>, Ian McCallum</a:t>
            </a:r>
            <a:r>
              <a:rPr lang="en-US" b="0" baseline="30000">
                <a:solidFill>
                  <a:schemeClr val="bg1"/>
                </a:solidFill>
                <a:latin typeface="Aptos"/>
                <a:ea typeface="Aptos"/>
                <a:cs typeface="Aptos"/>
              </a:rPr>
              <a:t>3</a:t>
            </a:r>
            <a:r>
              <a:rPr lang="en-US" b="0">
                <a:solidFill>
                  <a:schemeClr val="bg1"/>
                </a:solidFill>
                <a:latin typeface="Aptos"/>
                <a:ea typeface="Aptos"/>
                <a:cs typeface="Aptos"/>
              </a:rPr>
              <a:t>, </a:t>
            </a:r>
            <a:br>
              <a:rPr lang="en-US" b="0">
                <a:solidFill>
                  <a:schemeClr val="bg1"/>
                </a:solidFill>
                <a:latin typeface="Aptos"/>
                <a:ea typeface="Aptos"/>
                <a:cs typeface="Aptos"/>
              </a:rPr>
            </a:br>
            <a:r>
              <a:rPr lang="en-US" b="0">
                <a:solidFill>
                  <a:schemeClr val="bg1"/>
                </a:solidFill>
                <a:latin typeface="Aptos"/>
                <a:ea typeface="Aptos"/>
                <a:cs typeface="Aptos"/>
              </a:rPr>
              <a:t>Monika Mayer</a:t>
            </a:r>
            <a:r>
              <a:rPr lang="en-US" b="0" baseline="30000">
                <a:solidFill>
                  <a:schemeClr val="bg1"/>
                </a:solidFill>
                <a:latin typeface="Aptos"/>
                <a:ea typeface="Aptos"/>
                <a:cs typeface="Aptos"/>
              </a:rPr>
              <a:t>1</a:t>
            </a:r>
            <a:r>
              <a:rPr lang="en-US" b="0">
                <a:solidFill>
                  <a:schemeClr val="bg1"/>
                </a:solidFill>
                <a:latin typeface="Aptos"/>
                <a:ea typeface="Aptos"/>
                <a:cs typeface="Aptos"/>
              </a:rPr>
              <a:t>, Harald Rieder</a:t>
            </a:r>
            <a:r>
              <a:rPr lang="en-US" b="0" baseline="30000">
                <a:solidFill>
                  <a:schemeClr val="bg1"/>
                </a:solidFill>
                <a:latin typeface="Aptos"/>
                <a:ea typeface="Aptos"/>
                <a:cs typeface="Aptos"/>
              </a:rPr>
              <a:t>1</a:t>
            </a:r>
            <a:endParaRPr b="0" baseline="30000">
              <a:solidFill>
                <a:schemeClr val="bg1"/>
              </a:solidFill>
              <a:latin typeface="Aptos"/>
              <a:cs typeface="Aptos"/>
            </a:endParaRPr>
          </a:p>
          <a:p>
            <a:pPr marL="0" indent="0">
              <a:lnSpc>
                <a:spcPts val="2374"/>
              </a:lnSpc>
              <a:spcBef>
                <a:spcPts val="575"/>
              </a:spcBef>
              <a:buFont typeface="Arial"/>
              <a:buNone/>
              <a:defRPr/>
            </a:pPr>
            <a:r>
              <a:rPr lang="en-US" sz="2000" b="0" baseline="30000">
                <a:solidFill>
                  <a:schemeClr val="bg1"/>
                </a:solidFill>
                <a:latin typeface="Aptos"/>
                <a:ea typeface="Aptos"/>
                <a:cs typeface="Aptos"/>
              </a:rPr>
              <a:t>1</a:t>
            </a:r>
            <a:r>
              <a:rPr lang="en-US" sz="2000" b="0">
                <a:solidFill>
                  <a:schemeClr val="bg1"/>
                </a:solidFill>
                <a:latin typeface="Aptos"/>
                <a:ea typeface="Aptos"/>
                <a:cs typeface="Aptos"/>
              </a:rPr>
              <a:t> </a:t>
            </a:r>
            <a:r>
              <a:rPr lang="de-AT" sz="2000" b="0">
                <a:solidFill>
                  <a:schemeClr val="bg1"/>
                </a:solidFill>
                <a:latin typeface="Aptos"/>
                <a:ea typeface="Aptos"/>
                <a:cs typeface="Aptos"/>
              </a:rPr>
              <a:t>BOKU University</a:t>
            </a:r>
            <a:r>
              <a:rPr lang="en-US" sz="2000" b="0">
                <a:solidFill>
                  <a:schemeClr val="bg1"/>
                </a:solidFill>
                <a:latin typeface="Aptos"/>
                <a:ea typeface="Aptos"/>
                <a:cs typeface="Aptos"/>
              </a:rPr>
              <a:t> </a:t>
            </a:r>
            <a:r>
              <a:rPr lang="en-US" sz="2000" b="0" baseline="30000">
                <a:solidFill>
                  <a:schemeClr val="bg1"/>
                </a:solidFill>
                <a:latin typeface="Aptos"/>
                <a:ea typeface="Aptos"/>
                <a:cs typeface="Aptos"/>
              </a:rPr>
              <a:t>2</a:t>
            </a:r>
            <a:r>
              <a:rPr lang="en-US" sz="2000" b="0">
                <a:solidFill>
                  <a:schemeClr val="bg1"/>
                </a:solidFill>
                <a:latin typeface="Aptos"/>
                <a:ea typeface="Aptos"/>
                <a:cs typeface="Aptos"/>
              </a:rPr>
              <a:t> </a:t>
            </a:r>
            <a:r>
              <a:rPr lang="en-US" sz="2000" b="0" i="0" u="none" strike="noStrike" cap="none" spc="0">
                <a:solidFill>
                  <a:schemeClr val="bg1"/>
                </a:solidFill>
                <a:latin typeface="Aptos"/>
                <a:ea typeface="Aptos"/>
                <a:cs typeface="Aptos"/>
              </a:rPr>
              <a:t>Terragami Interactive GmbH</a:t>
            </a:r>
            <a:br>
              <a:rPr lang="en-US" sz="2000" b="0">
                <a:solidFill>
                  <a:schemeClr val="bg1"/>
                </a:solidFill>
                <a:latin typeface="Aptos"/>
                <a:ea typeface="Aptos"/>
                <a:cs typeface="Aptos"/>
              </a:rPr>
            </a:br>
            <a:r>
              <a:rPr lang="en-US" sz="2000" b="0" baseline="30000">
                <a:solidFill>
                  <a:schemeClr val="bg1"/>
                </a:solidFill>
                <a:latin typeface="Aptos"/>
                <a:ea typeface="Aptos"/>
                <a:cs typeface="Aptos"/>
              </a:rPr>
              <a:t>3</a:t>
            </a:r>
            <a:r>
              <a:rPr lang="en-US" sz="2000" b="0">
                <a:solidFill>
                  <a:schemeClr val="bg1"/>
                </a:solidFill>
                <a:latin typeface="Aptos"/>
                <a:ea typeface="Aptos"/>
                <a:cs typeface="Aptos"/>
              </a:rPr>
              <a:t> </a:t>
            </a:r>
            <a:r>
              <a:rPr lang="en-US" sz="2000" b="0" i="0" u="none" strike="noStrike" cap="none" spc="0">
                <a:solidFill>
                  <a:schemeClr val="bg1"/>
                </a:solidFill>
                <a:latin typeface="Aptos"/>
                <a:ea typeface="Aptos"/>
                <a:cs typeface="Aptos"/>
              </a:rPr>
              <a:t>International Institute for Applied Systems Analysis</a:t>
            </a:r>
            <a:endParaRPr sz="2000" b="0">
              <a:solidFill>
                <a:schemeClr val="bg1"/>
              </a:solidFill>
              <a:latin typeface="Aptos"/>
              <a:cs typeface="Aptos"/>
            </a:endParaRPr>
          </a:p>
        </p:txBody>
      </p:sp>
      <p:sp>
        <p:nvSpPr>
          <p:cNvPr id="1242608061" name="Untertitel 2"/>
          <p:cNvSpPr>
            <a:spLocks noGrp="1"/>
          </p:cNvSpPr>
          <p:nvPr/>
        </p:nvSpPr>
        <p:spPr bwMode="auto">
          <a:xfrm>
            <a:off x="7796158" y="7148848"/>
            <a:ext cx="8588187" cy="1458000"/>
          </a:xfrm>
          <a:prstGeom prst="rect">
            <a:avLst/>
          </a:prstGeom>
        </p:spPr>
        <p:txBody>
          <a:bodyPr/>
          <a:lstStyle>
            <a:lvl1pPr marL="342934" indent="-342934" algn="l" defTabSz="1371737" rtl="0">
              <a:lnSpc>
                <a:spcPct val="90000"/>
              </a:lnSpc>
              <a:spcBef>
                <a:spcPts val="1499"/>
              </a:spcBef>
              <a:buFont typeface="Arial"/>
              <a:buChar char="•"/>
              <a:defRPr sz="4200">
                <a:solidFill>
                  <a:schemeClr val="tx1"/>
                </a:solidFill>
                <a:latin typeface="+mn-lt"/>
                <a:ea typeface="+mn-ea"/>
                <a:cs typeface="+mn-cs"/>
              </a:defRPr>
            </a:lvl1pPr>
            <a:lvl2pPr marL="1028801" indent="-342934" algn="l" defTabSz="1371737" rtl="0">
              <a:lnSpc>
                <a:spcPct val="90000"/>
              </a:lnSpc>
              <a:spcBef>
                <a:spcPts val="749"/>
              </a:spcBef>
              <a:buFont typeface="Arial"/>
              <a:buChar char="•"/>
              <a:defRPr sz="3600">
                <a:solidFill>
                  <a:schemeClr val="tx1"/>
                </a:solidFill>
                <a:latin typeface="+mn-lt"/>
                <a:ea typeface="+mn-ea"/>
                <a:cs typeface="+mn-cs"/>
              </a:defRPr>
            </a:lvl2pPr>
            <a:lvl3pPr marL="1714671" indent="-342934" algn="l" defTabSz="1371737" rtl="0">
              <a:lnSpc>
                <a:spcPct val="90000"/>
              </a:lnSpc>
              <a:spcBef>
                <a:spcPts val="749"/>
              </a:spcBef>
              <a:buFont typeface="Arial"/>
              <a:buChar char="•"/>
              <a:defRPr sz="3000">
                <a:solidFill>
                  <a:schemeClr val="tx1"/>
                </a:solidFill>
                <a:latin typeface="+mn-lt"/>
                <a:ea typeface="+mn-ea"/>
                <a:cs typeface="+mn-cs"/>
              </a:defRPr>
            </a:lvl3pPr>
            <a:lvl4pPr marL="2400539" indent="-342934" algn="l" defTabSz="1371737" rtl="0">
              <a:lnSpc>
                <a:spcPct val="90000"/>
              </a:lnSpc>
              <a:spcBef>
                <a:spcPts val="749"/>
              </a:spcBef>
              <a:buFont typeface="Arial"/>
              <a:buChar char="•"/>
              <a:defRPr sz="2700">
                <a:solidFill>
                  <a:schemeClr val="tx1"/>
                </a:solidFill>
                <a:latin typeface="+mn-lt"/>
                <a:ea typeface="+mn-ea"/>
                <a:cs typeface="+mn-cs"/>
              </a:defRPr>
            </a:lvl4pPr>
            <a:lvl5pPr marL="3086408" indent="-342934" algn="l" defTabSz="1371737" rtl="0">
              <a:lnSpc>
                <a:spcPct val="90000"/>
              </a:lnSpc>
              <a:spcBef>
                <a:spcPts val="749"/>
              </a:spcBef>
              <a:buFont typeface="Arial"/>
              <a:buChar char="•"/>
              <a:defRPr sz="2700">
                <a:solidFill>
                  <a:schemeClr val="tx1"/>
                </a:solidFill>
                <a:latin typeface="+mn-lt"/>
                <a:ea typeface="+mn-ea"/>
                <a:cs typeface="+mn-cs"/>
              </a:defRPr>
            </a:lvl5pPr>
            <a:lvl6pPr marL="3772278" indent="-342934" algn="l" defTabSz="1371737" rtl="0">
              <a:lnSpc>
                <a:spcPct val="90000"/>
              </a:lnSpc>
              <a:spcBef>
                <a:spcPts val="749"/>
              </a:spcBef>
              <a:buFont typeface="Arial"/>
              <a:buChar char="•"/>
              <a:defRPr sz="2700">
                <a:solidFill>
                  <a:schemeClr val="tx1"/>
                </a:solidFill>
                <a:latin typeface="+mn-lt"/>
                <a:ea typeface="+mn-ea"/>
                <a:cs typeface="+mn-cs"/>
              </a:defRPr>
            </a:lvl6pPr>
            <a:lvl7pPr marL="4458146" indent="-342934" algn="l" defTabSz="1371737" rtl="0">
              <a:lnSpc>
                <a:spcPct val="90000"/>
              </a:lnSpc>
              <a:spcBef>
                <a:spcPts val="749"/>
              </a:spcBef>
              <a:buFont typeface="Arial"/>
              <a:buChar char="•"/>
              <a:defRPr sz="2700">
                <a:solidFill>
                  <a:schemeClr val="tx1"/>
                </a:solidFill>
                <a:latin typeface="+mn-lt"/>
                <a:ea typeface="+mn-ea"/>
                <a:cs typeface="+mn-cs"/>
              </a:defRPr>
            </a:lvl7pPr>
            <a:lvl8pPr marL="5144014" indent="-342934" algn="l" defTabSz="1371737" rtl="0">
              <a:lnSpc>
                <a:spcPct val="90000"/>
              </a:lnSpc>
              <a:spcBef>
                <a:spcPts val="749"/>
              </a:spcBef>
              <a:buFont typeface="Arial"/>
              <a:buChar char="•"/>
              <a:defRPr sz="2700">
                <a:solidFill>
                  <a:schemeClr val="tx1"/>
                </a:solidFill>
                <a:latin typeface="+mn-lt"/>
                <a:ea typeface="+mn-ea"/>
                <a:cs typeface="+mn-cs"/>
              </a:defRPr>
            </a:lvl8pPr>
            <a:lvl9pPr marL="5829881" indent="-342934" algn="l" defTabSz="1371737" rtl="0">
              <a:lnSpc>
                <a:spcPct val="90000"/>
              </a:lnSpc>
              <a:spcBef>
                <a:spcPts val="749"/>
              </a:spcBef>
              <a:buFont typeface="Arial"/>
              <a:buChar char="•"/>
              <a:defRPr sz="2700">
                <a:solidFill>
                  <a:schemeClr val="tx1"/>
                </a:solidFill>
                <a:latin typeface="+mn-lt"/>
                <a:ea typeface="+mn-ea"/>
                <a:cs typeface="+mn-cs"/>
              </a:defRPr>
            </a:lvl9pPr>
          </a:lstStyle>
          <a:p>
            <a:pPr marL="0" indent="0">
              <a:buFont typeface="Arial"/>
              <a:buNone/>
              <a:defRPr/>
            </a:pPr>
            <a:r>
              <a:rPr lang="en-US" sz="4200" b="1">
                <a:solidFill>
                  <a:schemeClr val="bg1"/>
                </a:solidFill>
              </a:rPr>
              <a:t>A climate action game</a:t>
            </a:r>
            <a:endParaRPr b="1">
              <a:solidFill>
                <a:schemeClr val="bg1"/>
              </a:solidFill>
            </a:endParaRPr>
          </a:p>
        </p:txBody>
      </p:sp>
      <p:grpSp>
        <p:nvGrpSpPr>
          <p:cNvPr id="759713464" name="Group 759713463"/>
          <p:cNvGrpSpPr/>
          <p:nvPr/>
        </p:nvGrpSpPr>
        <p:grpSpPr bwMode="auto">
          <a:xfrm>
            <a:off x="0" y="9944556"/>
            <a:ext cx="4219279" cy="339304"/>
            <a:chOff x="0" y="0"/>
            <a:chExt cx="4219279" cy="339304"/>
          </a:xfrm>
        </p:grpSpPr>
        <p:sp>
          <p:nvSpPr>
            <p:cNvPr id="1793337981" name="Rechteck 61"/>
            <p:cNvSpPr/>
            <p:nvPr/>
          </p:nvSpPr>
          <p:spPr bwMode="auto">
            <a:xfrm rot="10800000">
              <a:off x="0" y="0"/>
              <a:ext cx="4219279" cy="33930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sX0" fmla="*/ 85064 w 1320342"/>
                <a:gd name="csY0" fmla="*/ 0 h 235344"/>
                <a:gd name="csX1" fmla="*/ 1320342 w 1320342"/>
                <a:gd name="csY1" fmla="*/ 26015 h 235344"/>
                <a:gd name="csX2" fmla="*/ 1314450 w 1320342"/>
                <a:gd name="csY2" fmla="*/ 235344 h 235344"/>
                <a:gd name="csX3" fmla="*/ 0 w 1320342"/>
                <a:gd name="csY3" fmla="*/ 235344 h 235344"/>
                <a:gd name="csX4" fmla="*/ 85064 w 1320342"/>
                <a:gd name="csY4" fmla="*/ 0 h 235344"/>
                <a:gd name="csX0" fmla="*/ 85064 w 1332126"/>
                <a:gd name="csY0" fmla="*/ 0 h 235344"/>
                <a:gd name="csX1" fmla="*/ 1332126 w 1332126"/>
                <a:gd name="csY1" fmla="*/ 26015 h 235344"/>
                <a:gd name="csX2" fmla="*/ 1314450 w 1332126"/>
                <a:gd name="csY2" fmla="*/ 235344 h 235344"/>
                <a:gd name="csX3" fmla="*/ 0 w 1332126"/>
                <a:gd name="csY3" fmla="*/ 235344 h 235344"/>
                <a:gd name="csX4" fmla="*/ 85064 w 1332126"/>
                <a:gd name="csY4" fmla="*/ 0 h 235344"/>
              </a:gdLst>
              <a:ahLst/>
              <a:cxnLst>
                <a:cxn ang="0">
                  <a:pos x="csX0" y="csY0"/>
                </a:cxn>
                <a:cxn ang="0">
                  <a:pos x="csX1" y="csY1"/>
                </a:cxn>
                <a:cxn ang="0">
                  <a:pos x="csX2" y="csY2"/>
                </a:cxn>
                <a:cxn ang="0">
                  <a:pos x="csX3" y="csY3"/>
                </a:cxn>
                <a:cxn ang="0">
                  <a:pos x="csX4" y="csY4"/>
                </a:cxn>
              </a:cxnLst>
              <a:rect l="l" t="t" r="r" b="b"/>
              <a:pathLst>
                <a:path w="1332126" h="235344" extrusionOk="0">
                  <a:moveTo>
                    <a:pt x="85064" y="0"/>
                  </a:moveTo>
                  <a:lnTo>
                    <a:pt x="1332126" y="26015"/>
                  </a:lnTo>
                  <a:lnTo>
                    <a:pt x="1314450" y="235344"/>
                  </a:lnTo>
                  <a:lnTo>
                    <a:pt x="0" y="235344"/>
                  </a:lnTo>
                  <a:lnTo>
                    <a:pt x="85064"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endParaRPr lang="en-US" sz="1600" spc="99">
                <a:solidFill>
                  <a:schemeClr val="bg1"/>
                </a:solidFill>
                <a:latin typeface="KG Red Hands"/>
                <a:ea typeface="Roboto Mono"/>
              </a:endParaRPr>
            </a:p>
          </p:txBody>
        </p:sp>
        <p:sp>
          <p:nvSpPr>
            <p:cNvPr id="1008094731" name="TextBox 3"/>
            <p:cNvSpPr txBox="1"/>
            <p:nvPr/>
          </p:nvSpPr>
          <p:spPr bwMode="auto">
            <a:xfrm>
              <a:off x="50184" y="24226"/>
              <a:ext cx="4151524" cy="274679"/>
            </a:xfrm>
            <a:prstGeom prst="rect">
              <a:avLst/>
            </a:prstGeom>
            <a:noFill/>
          </p:spPr>
          <p:txBody>
            <a:bodyPr wrap="square" rtlCol="0">
              <a:spAutoFit/>
            </a:bodyPr>
            <a:lstStyle/>
            <a:p>
              <a:pPr>
                <a:defRPr/>
              </a:pPr>
              <a:r>
                <a:rPr lang="en-US" sz="1200">
                  <a:solidFill>
                    <a:schemeClr val="bg1"/>
                  </a:solidFill>
                  <a:latin typeface="Open Sans Light"/>
                  <a:ea typeface="Open Sans Light"/>
                  <a:cs typeface="Open Sans Light"/>
                </a:rPr>
                <a:t>© 2026 Terragami Interactive GmbH. All rights reserved</a:t>
              </a:r>
              <a:endParaRPr sz="1200">
                <a:solidFill>
                  <a:schemeClr val="bg1"/>
                </a:solidFill>
                <a:latin typeface="Open Sans Light"/>
                <a:ea typeface="Open Sans Light"/>
                <a:cs typeface="Open Sans Light"/>
              </a:endParaRPr>
            </a:p>
          </p:txBody>
        </p:sp>
      </p:grpSp>
      <p:grpSp>
        <p:nvGrpSpPr>
          <p:cNvPr id="1347590545" name="Group 1347590544"/>
          <p:cNvGrpSpPr/>
          <p:nvPr/>
        </p:nvGrpSpPr>
        <p:grpSpPr bwMode="auto">
          <a:xfrm>
            <a:off x="14601857" y="7687482"/>
            <a:ext cx="3546579" cy="2027464"/>
            <a:chOff x="0" y="0"/>
            <a:chExt cx="3546579" cy="2027464"/>
          </a:xfrm>
        </p:grpSpPr>
        <p:pic>
          <p:nvPicPr>
            <p:cNvPr id="81644987" name="Picture 81644986"/>
            <p:cNvPicPr>
              <a:picLocks noChangeAspect="1"/>
            </p:cNvPicPr>
            <p:nvPr/>
          </p:nvPicPr>
          <p:blipFill rotWithShape="1">
            <a:blip r:embed="rId8" cstate="screen">
              <a:extLst>
                <a:ext uri="{28A0092B-C50C-407E-A947-70E740481C1C}">
                  <a14:useLocalDpi xmlns:a14="http://schemas.microsoft.com/office/drawing/2010/main"/>
                </a:ext>
              </a:extLst>
            </a:blip>
            <a:stretch/>
          </p:blipFill>
          <p:spPr bwMode="auto">
            <a:xfrm>
              <a:off x="2098390" y="0"/>
              <a:ext cx="1448188" cy="2027464"/>
            </a:xfrm>
            <a:prstGeom prst="rect">
              <a:avLst/>
            </a:prstGeom>
          </p:spPr>
        </p:pic>
        <p:pic>
          <p:nvPicPr>
            <p:cNvPr id="464155416" name="Picture 464155415"/>
            <p:cNvPicPr>
              <a:picLocks noChangeAspect="1"/>
            </p:cNvPicPr>
            <p:nvPr/>
          </p:nvPicPr>
          <p:blipFill rotWithShape="1">
            <a:blip r:embed="rId9"/>
            <a:stretch/>
          </p:blipFill>
          <p:spPr bwMode="auto">
            <a:xfrm>
              <a:off x="0" y="14303"/>
              <a:ext cx="1998856" cy="199885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w="http://schemas.openxmlformats.org/wordprocessingml/2006/main" xmlns:m="http://schemas.openxmlformats.org/officeDocument/2006/math" xmlns="">
      <p:transition spd="fast" advClick="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439367540" name="Gruppieren 20"/>
          <p:cNvGrpSpPr/>
          <p:nvPr/>
        </p:nvGrpSpPr>
        <p:grpSpPr bwMode="auto">
          <a:xfrm>
            <a:off x="12400375" y="1785160"/>
            <a:ext cx="4895694" cy="6555809"/>
            <a:chOff x="0" y="0"/>
            <a:chExt cx="4895694" cy="6555809"/>
          </a:xfrm>
        </p:grpSpPr>
        <p:grpSp>
          <p:nvGrpSpPr>
            <p:cNvPr id="2091682853" name="Gruppieren 12"/>
            <p:cNvGrpSpPr/>
            <p:nvPr/>
          </p:nvGrpSpPr>
          <p:grpSpPr bwMode="auto">
            <a:xfrm>
              <a:off x="7385" y="0"/>
              <a:ext cx="4880923" cy="1612421"/>
              <a:chOff x="0" y="0"/>
              <a:chExt cx="4880923" cy="1612421"/>
            </a:xfrm>
          </p:grpSpPr>
          <p:grpSp>
            <p:nvGrpSpPr>
              <p:cNvPr id="1174649149" name="Gruppieren 16"/>
              <p:cNvGrpSpPr/>
              <p:nvPr/>
            </p:nvGrpSpPr>
            <p:grpSpPr bwMode="auto">
              <a:xfrm flipH="1">
                <a:off x="0" y="0"/>
                <a:ext cx="4880923" cy="720541"/>
                <a:chOff x="0" y="0"/>
                <a:chExt cx="4880923" cy="720541"/>
              </a:xfrm>
            </p:grpSpPr>
            <p:sp>
              <p:nvSpPr>
                <p:cNvPr id="33968192" name="Rechteck 61"/>
                <p:cNvSpPr/>
                <p:nvPr/>
              </p:nvSpPr>
              <p:spPr bwMode="auto">
                <a:xfrm>
                  <a:off x="0" y="0"/>
                  <a:ext cx="4880923" cy="72054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69527 w 1314450"/>
                    <a:gd name="connsiteY1" fmla="*/ 32876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69527" y="32876"/>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r>
                    <a:rPr lang="en-US" sz="2400" spc="99">
                      <a:solidFill>
                        <a:schemeClr val="bg1"/>
                      </a:solidFill>
                      <a:latin typeface="KG Red Hands"/>
                      <a:ea typeface="Roboto Mono"/>
                    </a:rPr>
                    <a:t>Brotato</a:t>
                  </a:r>
                  <a:endParaRPr lang="en-US" sz="1600" spc="99">
                    <a:solidFill>
                      <a:schemeClr val="bg1"/>
                    </a:solidFill>
                    <a:latin typeface="KG Red Hands"/>
                    <a:ea typeface="Roboto Mono"/>
                  </a:endParaRPr>
                </a:p>
              </p:txBody>
            </p:sp>
            <p:sp>
              <p:nvSpPr>
                <p:cNvPr id="1826530616" name="Rechteck 62"/>
                <p:cNvSpPr/>
                <p:nvPr/>
              </p:nvSpPr>
              <p:spPr bwMode="auto">
                <a:xfrm>
                  <a:off x="138908" y="454256"/>
                  <a:ext cx="1101281" cy="17070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endParaRPr lang="en-US" sz="1600"/>
                </a:p>
              </p:txBody>
            </p:sp>
            <p:sp>
              <p:nvSpPr>
                <p:cNvPr id="1127807574" name="Rechteck 62"/>
                <p:cNvSpPr/>
                <p:nvPr/>
              </p:nvSpPr>
              <p:spPr bwMode="auto">
                <a:xfrm rot="10188820">
                  <a:off x="3728550" y="104385"/>
                  <a:ext cx="651022" cy="30843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endParaRPr lang="en-US" sz="1600"/>
                </a:p>
              </p:txBody>
            </p:sp>
          </p:grpSp>
          <p:sp>
            <p:nvSpPr>
              <p:cNvPr id="207728262" name="Inhaltsplatzhalter 2"/>
              <p:cNvSpPr txBox="1"/>
              <p:nvPr/>
            </p:nvSpPr>
            <p:spPr bwMode="auto">
              <a:xfrm>
                <a:off x="0" y="762599"/>
                <a:ext cx="4880923" cy="849822"/>
              </a:xfrm>
              <a:prstGeom prst="rect">
                <a:avLst/>
              </a:prstGeom>
              <a:grpFill/>
            </p:spPr>
            <p:txBody>
              <a:bodyPr tIns="7200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ctr">
                  <a:lnSpc>
                    <a:spcPct val="100000"/>
                  </a:lnSpc>
                  <a:buNone/>
                  <a:defRPr/>
                </a:pPr>
                <a:r>
                  <a:rPr lang="en-US" sz="2000">
                    <a:solidFill>
                      <a:srgbClr val="0E2338"/>
                    </a:solidFill>
                    <a:latin typeface="Open Sans Light"/>
                    <a:ea typeface="Open Sans Light"/>
                    <a:cs typeface="Open Sans Light"/>
                  </a:rPr>
                  <a:t>Fast-paced </a:t>
                </a:r>
                <a:br>
                  <a:rPr lang="en-US" sz="2000">
                    <a:solidFill>
                      <a:srgbClr val="0E2338"/>
                    </a:solidFill>
                    <a:latin typeface="Open Sans Light"/>
                    <a:ea typeface="Open Sans Light"/>
                    <a:cs typeface="Open Sans Light"/>
                  </a:rPr>
                </a:br>
                <a:r>
                  <a:rPr lang="en-US" sz="2000">
                    <a:solidFill>
                      <a:srgbClr val="0E2338"/>
                    </a:solidFill>
                    <a:latin typeface="Open Sans Light"/>
                    <a:ea typeface="Open Sans Light"/>
                    <a:cs typeface="Open Sans Light"/>
                  </a:rPr>
                  <a:t>survivors-like action</a:t>
                </a:r>
                <a:endParaRPr sz="2000"/>
              </a:p>
            </p:txBody>
          </p:sp>
        </p:grpSp>
        <p:grpSp>
          <p:nvGrpSpPr>
            <p:cNvPr id="1511256154" name="Gruppieren 13"/>
            <p:cNvGrpSpPr/>
            <p:nvPr/>
          </p:nvGrpSpPr>
          <p:grpSpPr bwMode="auto">
            <a:xfrm>
              <a:off x="7383" y="2504459"/>
              <a:ext cx="4880923" cy="1580431"/>
              <a:chOff x="0" y="0"/>
              <a:chExt cx="4880923" cy="1580431"/>
            </a:xfrm>
          </p:grpSpPr>
          <p:grpSp>
            <p:nvGrpSpPr>
              <p:cNvPr id="193656617" name="Gruppieren 11"/>
              <p:cNvGrpSpPr/>
              <p:nvPr/>
            </p:nvGrpSpPr>
            <p:grpSpPr bwMode="auto">
              <a:xfrm>
                <a:off x="3" y="0"/>
                <a:ext cx="4880921" cy="697184"/>
                <a:chOff x="0" y="0"/>
                <a:chExt cx="4880921" cy="697184"/>
              </a:xfrm>
            </p:grpSpPr>
            <p:sp>
              <p:nvSpPr>
                <p:cNvPr id="2098481575" name="Rechteck 61"/>
                <p:cNvSpPr/>
                <p:nvPr/>
              </p:nvSpPr>
              <p:spPr bwMode="auto">
                <a:xfrm>
                  <a:off x="0" y="0"/>
                  <a:ext cx="4880921" cy="69718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r>
                    <a:rPr lang="en-US" sz="2400" spc="99">
                      <a:solidFill>
                        <a:schemeClr val="bg1"/>
                      </a:solidFill>
                      <a:latin typeface="KG Red Hands"/>
                      <a:ea typeface="Roboto Mono"/>
                    </a:rPr>
                    <a:t>Into the Breach</a:t>
                  </a:r>
                  <a:endParaRPr sz="2400"/>
                </a:p>
              </p:txBody>
            </p:sp>
            <p:sp>
              <p:nvSpPr>
                <p:cNvPr id="953787168" name="Rechteck 62"/>
                <p:cNvSpPr/>
                <p:nvPr/>
              </p:nvSpPr>
              <p:spPr bwMode="auto">
                <a:xfrm>
                  <a:off x="206990" y="437532"/>
                  <a:ext cx="379389" cy="17070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sX0" fmla="*/ 60591 w 325341"/>
                    <a:gd name="csY0" fmla="*/ 0 h 147638"/>
                    <a:gd name="csX1" fmla="*/ 315816 w 325341"/>
                    <a:gd name="csY1" fmla="*/ 85725 h 147638"/>
                    <a:gd name="csX2" fmla="*/ 325341 w 325341"/>
                    <a:gd name="csY2" fmla="*/ 147638 h 147638"/>
                    <a:gd name="csX3" fmla="*/ 0 w 325341"/>
                    <a:gd name="csY3" fmla="*/ 142875 h 147638"/>
                    <a:gd name="csX4" fmla="*/ 60591 w 325341"/>
                    <a:gd name="csY4" fmla="*/ 0 h 147638"/>
                    <a:gd name="csX0" fmla="*/ 78537 w 325341"/>
                    <a:gd name="csY0" fmla="*/ 0 h 147638"/>
                    <a:gd name="csX1" fmla="*/ 315816 w 325341"/>
                    <a:gd name="csY1" fmla="*/ 85725 h 147638"/>
                    <a:gd name="csX2" fmla="*/ 325341 w 325341"/>
                    <a:gd name="csY2" fmla="*/ 147638 h 147638"/>
                    <a:gd name="csX3" fmla="*/ 0 w 325341"/>
                    <a:gd name="csY3" fmla="*/ 142875 h 147638"/>
                    <a:gd name="csX4" fmla="*/ 78537 w 325341"/>
                    <a:gd name="csY4" fmla="*/ 0 h 147638"/>
                  </a:gdLst>
                  <a:ahLst/>
                  <a:cxnLst>
                    <a:cxn ang="0">
                      <a:pos x="csX0" y="csY0"/>
                    </a:cxn>
                    <a:cxn ang="0">
                      <a:pos x="csX1" y="csY1"/>
                    </a:cxn>
                    <a:cxn ang="0">
                      <a:pos x="csX2" y="csY2"/>
                    </a:cxn>
                    <a:cxn ang="0">
                      <a:pos x="csX3" y="csY3"/>
                    </a:cxn>
                    <a:cxn ang="0">
                      <a:pos x="csX4" y="csY4"/>
                    </a:cxn>
                  </a:cxnLst>
                  <a:rect l="l" t="t" r="r" b="b"/>
                  <a:pathLst>
                    <a:path w="325341" h="147638" extrusionOk="0">
                      <a:moveTo>
                        <a:pt x="78537" y="0"/>
                      </a:moveTo>
                      <a:lnTo>
                        <a:pt x="315816" y="85725"/>
                      </a:lnTo>
                      <a:lnTo>
                        <a:pt x="325341" y="147638"/>
                      </a:lnTo>
                      <a:lnTo>
                        <a:pt x="0" y="142875"/>
                      </a:lnTo>
                      <a:lnTo>
                        <a:pt x="78537"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360369583" name="Rechteck 62"/>
                <p:cNvSpPr/>
                <p:nvPr/>
              </p:nvSpPr>
              <p:spPr bwMode="auto">
                <a:xfrm rot="10476091">
                  <a:off x="4201347" y="109080"/>
                  <a:ext cx="538248" cy="75336"/>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grpSp>
          <p:sp>
            <p:nvSpPr>
              <p:cNvPr id="1797148015" name="Inhaltsplatzhalter 2"/>
              <p:cNvSpPr txBox="1"/>
              <p:nvPr/>
            </p:nvSpPr>
            <p:spPr bwMode="auto">
              <a:xfrm>
                <a:off x="0" y="730608"/>
                <a:ext cx="4880923" cy="849822"/>
              </a:xfrm>
              <a:prstGeom prst="rect">
                <a:avLst/>
              </a:prstGeom>
              <a:grpFill/>
            </p:spPr>
            <p:txBody>
              <a:bodyPr tIns="7200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ctr">
                  <a:lnSpc>
                    <a:spcPct val="100000"/>
                  </a:lnSpc>
                  <a:buNone/>
                  <a:defRPr/>
                </a:pPr>
                <a:r>
                  <a:rPr lang="en-US" sz="2000">
                    <a:solidFill>
                      <a:srgbClr val="0E2338"/>
                    </a:solidFill>
                    <a:latin typeface="Open Sans Light"/>
                    <a:ea typeface="Open Sans Light"/>
                    <a:cs typeface="Open Sans Light"/>
                  </a:rPr>
                  <a:t>Team management and </a:t>
                </a:r>
                <a:br>
                  <a:rPr lang="en-US" sz="2000">
                    <a:solidFill>
                      <a:srgbClr val="0E2338"/>
                    </a:solidFill>
                    <a:latin typeface="Open Sans Light"/>
                    <a:ea typeface="Open Sans Light"/>
                    <a:cs typeface="Open Sans Light"/>
                  </a:rPr>
                </a:br>
                <a:r>
                  <a:rPr lang="en-US" sz="2000">
                    <a:solidFill>
                      <a:srgbClr val="0E2338"/>
                    </a:solidFill>
                    <a:latin typeface="Open Sans Light"/>
                    <a:ea typeface="Open Sans Light"/>
                    <a:cs typeface="Open Sans Light"/>
                  </a:rPr>
                  <a:t>a strategic campaign</a:t>
                </a:r>
                <a:endParaRPr sz="2000"/>
              </a:p>
            </p:txBody>
          </p:sp>
        </p:grpSp>
        <p:grpSp>
          <p:nvGrpSpPr>
            <p:cNvPr id="626180215" name="Gruppieren 14"/>
            <p:cNvGrpSpPr/>
            <p:nvPr/>
          </p:nvGrpSpPr>
          <p:grpSpPr bwMode="auto">
            <a:xfrm>
              <a:off x="0" y="5006473"/>
              <a:ext cx="4895694" cy="1549335"/>
              <a:chOff x="0" y="0"/>
              <a:chExt cx="4895694" cy="1549335"/>
            </a:xfrm>
          </p:grpSpPr>
          <p:grpSp>
            <p:nvGrpSpPr>
              <p:cNvPr id="627491123" name="Gruppieren 40"/>
              <p:cNvGrpSpPr/>
              <p:nvPr/>
            </p:nvGrpSpPr>
            <p:grpSpPr bwMode="auto">
              <a:xfrm>
                <a:off x="0" y="0"/>
                <a:ext cx="4880921" cy="678430"/>
                <a:chOff x="0" y="0"/>
                <a:chExt cx="4880921" cy="678430"/>
              </a:xfrm>
            </p:grpSpPr>
            <p:grpSp>
              <p:nvGrpSpPr>
                <p:cNvPr id="317725152" name="Gruppieren 46"/>
                <p:cNvGrpSpPr/>
                <p:nvPr/>
              </p:nvGrpSpPr>
              <p:grpSpPr bwMode="auto">
                <a:xfrm>
                  <a:off x="0" y="0"/>
                  <a:ext cx="4880921" cy="678430"/>
                  <a:chOff x="0" y="0"/>
                  <a:chExt cx="4880921" cy="678430"/>
                </a:xfrm>
              </p:grpSpPr>
              <p:sp>
                <p:nvSpPr>
                  <p:cNvPr id="352269949" name="Rechteck 61"/>
                  <p:cNvSpPr/>
                  <p:nvPr/>
                </p:nvSpPr>
                <p:spPr bwMode="auto">
                  <a:xfrm>
                    <a:off x="0" y="0"/>
                    <a:ext cx="4880921" cy="678430"/>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lnSpc>
                        <a:spcPct val="80000"/>
                      </a:lnSpc>
                      <a:defRPr/>
                    </a:pPr>
                    <a:r>
                      <a:rPr lang="en-US" sz="2400" spc="99">
                        <a:solidFill>
                          <a:schemeClr val="bg1"/>
                        </a:solidFill>
                        <a:latin typeface="KG Red Hands"/>
                        <a:ea typeface="Roboto Mono"/>
                      </a:rPr>
                      <a:t>Climate Action</a:t>
                    </a:r>
                    <a:endParaRPr sz="2400"/>
                  </a:p>
                </p:txBody>
              </p:sp>
              <p:sp>
                <p:nvSpPr>
                  <p:cNvPr id="1404580588" name="Rechteck 62"/>
                  <p:cNvSpPr/>
                  <p:nvPr/>
                </p:nvSpPr>
                <p:spPr bwMode="auto">
                  <a:xfrm>
                    <a:off x="174523" y="258905"/>
                    <a:ext cx="490490" cy="293535"/>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17" h="253865" extrusionOk="0">
                        <a:moveTo>
                          <a:pt x="123695" y="0"/>
                        </a:moveTo>
                        <a:lnTo>
                          <a:pt x="318681" y="173743"/>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endParaRPr lang="en-US" sz="1600"/>
                  </a:p>
                </p:txBody>
              </p:sp>
            </p:grpSp>
            <p:sp>
              <p:nvSpPr>
                <p:cNvPr id="404802972" name="Rechteck 62"/>
                <p:cNvSpPr/>
                <p:nvPr/>
              </p:nvSpPr>
              <p:spPr bwMode="auto">
                <a:xfrm rot="10800000">
                  <a:off x="4211600" y="106752"/>
                  <a:ext cx="537732" cy="40583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tIns="100800" rtlCol="0" anchor="ctr"/>
                <a:lstStyle/>
                <a:p>
                  <a:pPr algn="ctr">
                    <a:defRPr/>
                  </a:pPr>
                  <a:endParaRPr lang="en-US" sz="1600"/>
                </a:p>
              </p:txBody>
            </p:sp>
          </p:grpSp>
          <p:sp>
            <p:nvSpPr>
              <p:cNvPr id="1766826620" name="Inhaltsplatzhalter 2"/>
              <p:cNvSpPr txBox="1"/>
              <p:nvPr/>
            </p:nvSpPr>
            <p:spPr bwMode="auto">
              <a:xfrm>
                <a:off x="14769" y="699512"/>
                <a:ext cx="4880923" cy="849822"/>
              </a:xfrm>
              <a:prstGeom prst="rect">
                <a:avLst/>
              </a:prstGeom>
              <a:grpFill/>
            </p:spPr>
            <p:txBody>
              <a:bodyPr tIns="7200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ctr">
                  <a:lnSpc>
                    <a:spcPct val="100000"/>
                  </a:lnSpc>
                  <a:buNone/>
                  <a:defRPr/>
                </a:pPr>
                <a:r>
                  <a:rPr lang="en-US" sz="2000">
                    <a:solidFill>
                      <a:srgbClr val="0E2338"/>
                    </a:solidFill>
                    <a:latin typeface="Open Sans Light"/>
                    <a:ea typeface="Open Sans Light"/>
                    <a:cs typeface="Open Sans Light"/>
                  </a:rPr>
                  <a:t>Real threats and measures </a:t>
                </a:r>
                <a:br>
                  <a:rPr lang="en-US" sz="2000">
                    <a:solidFill>
                      <a:srgbClr val="0E2338"/>
                    </a:solidFill>
                    <a:latin typeface="Open Sans Light"/>
                    <a:ea typeface="Open Sans Light"/>
                    <a:cs typeface="Open Sans Light"/>
                  </a:rPr>
                </a:br>
                <a:r>
                  <a:rPr lang="en-US" sz="2000">
                    <a:solidFill>
                      <a:srgbClr val="0E2338"/>
                    </a:solidFill>
                    <a:latin typeface="Open Sans Light"/>
                    <a:ea typeface="Open Sans Light"/>
                    <a:cs typeface="Open Sans Light"/>
                  </a:rPr>
                  <a:t>shown in an engaging way</a:t>
                </a:r>
                <a:endParaRPr sz="2000"/>
              </a:p>
            </p:txBody>
          </p:sp>
        </p:grpSp>
        <p:sp>
          <p:nvSpPr>
            <p:cNvPr id="31212152" name="Textfeld 78"/>
            <p:cNvSpPr txBox="1"/>
            <p:nvPr/>
          </p:nvSpPr>
          <p:spPr bwMode="auto">
            <a:xfrm>
              <a:off x="2231444" y="1828166"/>
              <a:ext cx="432805" cy="431004"/>
            </a:xfrm>
            <a:custGeom>
              <a:avLst/>
              <a:gdLst/>
              <a:ahLst/>
              <a:cxnLst/>
              <a:rect l="l" t="t" r="r" b="b"/>
              <a:pathLst>
                <a:path w="158400" h="200766" extrusionOk="0">
                  <a:moveTo>
                    <a:pt x="26795" y="86"/>
                  </a:moveTo>
                  <a:cubicBezTo>
                    <a:pt x="28878" y="-212"/>
                    <a:pt x="30366" y="272"/>
                    <a:pt x="31259" y="1537"/>
                  </a:cubicBezTo>
                  <a:lnTo>
                    <a:pt x="79145" y="68287"/>
                  </a:lnTo>
                  <a:lnTo>
                    <a:pt x="127142" y="1537"/>
                  </a:lnTo>
                  <a:cubicBezTo>
                    <a:pt x="128035" y="272"/>
                    <a:pt x="129523" y="-212"/>
                    <a:pt x="131607" y="86"/>
                  </a:cubicBezTo>
                  <a:cubicBezTo>
                    <a:pt x="133690" y="384"/>
                    <a:pt x="135997" y="1147"/>
                    <a:pt x="138527" y="2374"/>
                  </a:cubicBezTo>
                  <a:cubicBezTo>
                    <a:pt x="141057" y="3602"/>
                    <a:pt x="143643" y="5184"/>
                    <a:pt x="146285" y="7118"/>
                  </a:cubicBezTo>
                  <a:cubicBezTo>
                    <a:pt x="148927" y="9053"/>
                    <a:pt x="151233" y="11044"/>
                    <a:pt x="153205" y="13090"/>
                  </a:cubicBezTo>
                  <a:cubicBezTo>
                    <a:pt x="155177" y="15136"/>
                    <a:pt x="156647" y="17090"/>
                    <a:pt x="157614" y="18950"/>
                  </a:cubicBezTo>
                  <a:cubicBezTo>
                    <a:pt x="158582" y="20810"/>
                    <a:pt x="158656" y="22336"/>
                    <a:pt x="157838" y="23527"/>
                  </a:cubicBezTo>
                  <a:lnTo>
                    <a:pt x="102920" y="101326"/>
                  </a:lnTo>
                  <a:lnTo>
                    <a:pt x="157168" y="176671"/>
                  </a:lnTo>
                  <a:cubicBezTo>
                    <a:pt x="158061" y="178010"/>
                    <a:pt x="158042" y="179740"/>
                    <a:pt x="157112" y="181861"/>
                  </a:cubicBezTo>
                  <a:cubicBezTo>
                    <a:pt x="156182" y="183982"/>
                    <a:pt x="154712" y="186159"/>
                    <a:pt x="152703" y="188391"/>
                  </a:cubicBezTo>
                  <a:cubicBezTo>
                    <a:pt x="150694" y="190623"/>
                    <a:pt x="148294" y="192744"/>
                    <a:pt x="145504" y="194753"/>
                  </a:cubicBezTo>
                  <a:cubicBezTo>
                    <a:pt x="142713" y="196763"/>
                    <a:pt x="139904" y="198307"/>
                    <a:pt x="137076" y="199386"/>
                  </a:cubicBezTo>
                  <a:cubicBezTo>
                    <a:pt x="134248" y="200465"/>
                    <a:pt x="131570" y="200911"/>
                    <a:pt x="129039" y="200725"/>
                  </a:cubicBezTo>
                  <a:cubicBezTo>
                    <a:pt x="126509" y="200539"/>
                    <a:pt x="124537" y="199330"/>
                    <a:pt x="123124" y="197097"/>
                  </a:cubicBezTo>
                  <a:lnTo>
                    <a:pt x="79145" y="134924"/>
                  </a:lnTo>
                  <a:lnTo>
                    <a:pt x="35278" y="197097"/>
                  </a:lnTo>
                  <a:cubicBezTo>
                    <a:pt x="33864" y="199330"/>
                    <a:pt x="31892" y="200539"/>
                    <a:pt x="29362" y="200725"/>
                  </a:cubicBezTo>
                  <a:cubicBezTo>
                    <a:pt x="26832" y="200911"/>
                    <a:pt x="24153" y="200465"/>
                    <a:pt x="21325" y="199386"/>
                  </a:cubicBezTo>
                  <a:cubicBezTo>
                    <a:pt x="18497" y="198307"/>
                    <a:pt x="15688" y="196763"/>
                    <a:pt x="12898" y="194753"/>
                  </a:cubicBezTo>
                  <a:cubicBezTo>
                    <a:pt x="10107" y="192744"/>
                    <a:pt x="7707" y="190623"/>
                    <a:pt x="5698" y="188391"/>
                  </a:cubicBezTo>
                  <a:cubicBezTo>
                    <a:pt x="3689" y="186159"/>
                    <a:pt x="2219" y="183982"/>
                    <a:pt x="1289" y="181861"/>
                  </a:cubicBezTo>
                  <a:cubicBezTo>
                    <a:pt x="359" y="179740"/>
                    <a:pt x="340" y="178010"/>
                    <a:pt x="1233" y="176671"/>
                  </a:cubicBezTo>
                  <a:lnTo>
                    <a:pt x="55370" y="101326"/>
                  </a:lnTo>
                  <a:lnTo>
                    <a:pt x="564" y="23527"/>
                  </a:lnTo>
                  <a:cubicBezTo>
                    <a:pt x="-255" y="22336"/>
                    <a:pt x="-181" y="20810"/>
                    <a:pt x="787" y="18950"/>
                  </a:cubicBezTo>
                  <a:cubicBezTo>
                    <a:pt x="1754" y="17090"/>
                    <a:pt x="3224" y="15136"/>
                    <a:pt x="5196" y="13090"/>
                  </a:cubicBezTo>
                  <a:cubicBezTo>
                    <a:pt x="7168" y="11044"/>
                    <a:pt x="9475" y="9053"/>
                    <a:pt x="12116" y="7118"/>
                  </a:cubicBezTo>
                  <a:cubicBezTo>
                    <a:pt x="14758" y="5184"/>
                    <a:pt x="17344" y="3602"/>
                    <a:pt x="19874" y="2374"/>
                  </a:cubicBezTo>
                  <a:cubicBezTo>
                    <a:pt x="22404" y="1147"/>
                    <a:pt x="24711" y="384"/>
                    <a:pt x="26795" y="86"/>
                  </a:cubicBezTo>
                  <a:close/>
                </a:path>
              </a:pathLst>
            </a:custGeom>
            <a:solidFill>
              <a:srgbClr val="EB595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1600">
                <a:solidFill>
                  <a:srgbClr val="EB5959"/>
                </a:solidFill>
              </a:endParaRPr>
            </a:p>
          </p:txBody>
        </p:sp>
        <p:sp>
          <p:nvSpPr>
            <p:cNvPr id="138824456" name="Textfeld 79"/>
            <p:cNvSpPr txBox="1"/>
            <p:nvPr/>
          </p:nvSpPr>
          <p:spPr bwMode="auto">
            <a:xfrm>
              <a:off x="2231444" y="4315407"/>
              <a:ext cx="432805" cy="431004"/>
            </a:xfrm>
            <a:custGeom>
              <a:avLst/>
              <a:gdLst/>
              <a:ahLst/>
              <a:cxnLst/>
              <a:rect l="l" t="t" r="r" b="b"/>
              <a:pathLst>
                <a:path w="158400" h="200766" extrusionOk="0">
                  <a:moveTo>
                    <a:pt x="26795" y="86"/>
                  </a:moveTo>
                  <a:cubicBezTo>
                    <a:pt x="28878" y="-212"/>
                    <a:pt x="30366" y="272"/>
                    <a:pt x="31259" y="1537"/>
                  </a:cubicBezTo>
                  <a:lnTo>
                    <a:pt x="79145" y="68287"/>
                  </a:lnTo>
                  <a:lnTo>
                    <a:pt x="127142" y="1537"/>
                  </a:lnTo>
                  <a:cubicBezTo>
                    <a:pt x="128035" y="272"/>
                    <a:pt x="129523" y="-212"/>
                    <a:pt x="131607" y="86"/>
                  </a:cubicBezTo>
                  <a:cubicBezTo>
                    <a:pt x="133690" y="384"/>
                    <a:pt x="135997" y="1147"/>
                    <a:pt x="138527" y="2374"/>
                  </a:cubicBezTo>
                  <a:cubicBezTo>
                    <a:pt x="141057" y="3602"/>
                    <a:pt x="143643" y="5184"/>
                    <a:pt x="146285" y="7118"/>
                  </a:cubicBezTo>
                  <a:cubicBezTo>
                    <a:pt x="148927" y="9053"/>
                    <a:pt x="151233" y="11044"/>
                    <a:pt x="153205" y="13090"/>
                  </a:cubicBezTo>
                  <a:cubicBezTo>
                    <a:pt x="155177" y="15136"/>
                    <a:pt x="156647" y="17090"/>
                    <a:pt x="157614" y="18950"/>
                  </a:cubicBezTo>
                  <a:cubicBezTo>
                    <a:pt x="158582" y="20810"/>
                    <a:pt x="158656" y="22336"/>
                    <a:pt x="157838" y="23527"/>
                  </a:cubicBezTo>
                  <a:lnTo>
                    <a:pt x="102920" y="101326"/>
                  </a:lnTo>
                  <a:lnTo>
                    <a:pt x="157168" y="176671"/>
                  </a:lnTo>
                  <a:cubicBezTo>
                    <a:pt x="158061" y="178010"/>
                    <a:pt x="158042" y="179740"/>
                    <a:pt x="157112" y="181861"/>
                  </a:cubicBezTo>
                  <a:cubicBezTo>
                    <a:pt x="156182" y="183982"/>
                    <a:pt x="154712" y="186159"/>
                    <a:pt x="152703" y="188391"/>
                  </a:cubicBezTo>
                  <a:cubicBezTo>
                    <a:pt x="150694" y="190623"/>
                    <a:pt x="148294" y="192744"/>
                    <a:pt x="145504" y="194753"/>
                  </a:cubicBezTo>
                  <a:cubicBezTo>
                    <a:pt x="142713" y="196763"/>
                    <a:pt x="139904" y="198307"/>
                    <a:pt x="137076" y="199386"/>
                  </a:cubicBezTo>
                  <a:cubicBezTo>
                    <a:pt x="134248" y="200465"/>
                    <a:pt x="131570" y="200911"/>
                    <a:pt x="129039" y="200725"/>
                  </a:cubicBezTo>
                  <a:cubicBezTo>
                    <a:pt x="126509" y="200539"/>
                    <a:pt x="124537" y="199330"/>
                    <a:pt x="123124" y="197097"/>
                  </a:cubicBezTo>
                  <a:lnTo>
                    <a:pt x="79145" y="134924"/>
                  </a:lnTo>
                  <a:lnTo>
                    <a:pt x="35278" y="197097"/>
                  </a:lnTo>
                  <a:cubicBezTo>
                    <a:pt x="33864" y="199330"/>
                    <a:pt x="31892" y="200539"/>
                    <a:pt x="29362" y="200725"/>
                  </a:cubicBezTo>
                  <a:cubicBezTo>
                    <a:pt x="26832" y="200911"/>
                    <a:pt x="24153" y="200465"/>
                    <a:pt x="21325" y="199386"/>
                  </a:cubicBezTo>
                  <a:cubicBezTo>
                    <a:pt x="18497" y="198307"/>
                    <a:pt x="15688" y="196763"/>
                    <a:pt x="12898" y="194753"/>
                  </a:cubicBezTo>
                  <a:cubicBezTo>
                    <a:pt x="10107" y="192744"/>
                    <a:pt x="7707" y="190623"/>
                    <a:pt x="5698" y="188391"/>
                  </a:cubicBezTo>
                  <a:cubicBezTo>
                    <a:pt x="3689" y="186159"/>
                    <a:pt x="2219" y="183982"/>
                    <a:pt x="1289" y="181861"/>
                  </a:cubicBezTo>
                  <a:cubicBezTo>
                    <a:pt x="359" y="179740"/>
                    <a:pt x="340" y="178010"/>
                    <a:pt x="1233" y="176671"/>
                  </a:cubicBezTo>
                  <a:lnTo>
                    <a:pt x="55370" y="101326"/>
                  </a:lnTo>
                  <a:lnTo>
                    <a:pt x="564" y="23527"/>
                  </a:lnTo>
                  <a:cubicBezTo>
                    <a:pt x="-255" y="22336"/>
                    <a:pt x="-181" y="20810"/>
                    <a:pt x="787" y="18950"/>
                  </a:cubicBezTo>
                  <a:cubicBezTo>
                    <a:pt x="1754" y="17090"/>
                    <a:pt x="3224" y="15136"/>
                    <a:pt x="5196" y="13090"/>
                  </a:cubicBezTo>
                  <a:cubicBezTo>
                    <a:pt x="7168" y="11044"/>
                    <a:pt x="9475" y="9053"/>
                    <a:pt x="12116" y="7118"/>
                  </a:cubicBezTo>
                  <a:cubicBezTo>
                    <a:pt x="14758" y="5184"/>
                    <a:pt x="17344" y="3602"/>
                    <a:pt x="19874" y="2374"/>
                  </a:cubicBezTo>
                  <a:cubicBezTo>
                    <a:pt x="22404" y="1147"/>
                    <a:pt x="24711" y="384"/>
                    <a:pt x="26795" y="86"/>
                  </a:cubicBezTo>
                  <a:close/>
                </a:path>
              </a:pathLst>
            </a:custGeom>
            <a:solidFill>
              <a:srgbClr val="EB595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1600">
                <a:solidFill>
                  <a:srgbClr val="EB5959"/>
                </a:solidFill>
              </a:endParaRPr>
            </a:p>
          </p:txBody>
        </p:sp>
      </p:grpSp>
      <p:pic>
        <p:nvPicPr>
          <p:cNvPr id="2093257972" name="Grafik 6" descr="Ein Bild, das Screenshot enthält.&#10;&#10;KI-generierte Inhalte können fehlerhaft sein."/>
          <p:cNvPicPr>
            <a:picLocks noChangeAspect="1"/>
          </p:cNvPicPr>
          <p:nvPr/>
        </p:nvPicPr>
        <p:blipFill rotWithShape="1">
          <a:blip r:embed="rId3" cstate="screen">
            <a:extLst>
              <a:ext uri="{28A0092B-C50C-407E-A947-70E740481C1C}">
                <a14:useLocalDpi xmlns:a14="http://schemas.microsoft.com/office/drawing/2010/main"/>
              </a:ext>
            </a:extLst>
          </a:blip>
          <a:srcRect b="-400"/>
          <a:stretch/>
        </p:blipFill>
        <p:spPr bwMode="auto">
          <a:xfrm>
            <a:off x="11126649" y="8123085"/>
            <a:ext cx="1393702" cy="2184600"/>
          </a:xfrm>
          <a:prstGeom prst="rect">
            <a:avLst/>
          </a:prstGeom>
        </p:spPr>
      </p:pic>
      <p:grpSp>
        <p:nvGrpSpPr>
          <p:cNvPr id="1093250738" name="Gruppieren 95"/>
          <p:cNvGrpSpPr/>
          <p:nvPr/>
        </p:nvGrpSpPr>
        <p:grpSpPr bwMode="auto">
          <a:xfrm>
            <a:off x="-1635209" y="3976848"/>
            <a:ext cx="6380005" cy="5338656"/>
            <a:chOff x="0" y="0"/>
            <a:chExt cx="6380005" cy="5338656"/>
          </a:xfrm>
        </p:grpSpPr>
        <p:grpSp>
          <p:nvGrpSpPr>
            <p:cNvPr id="41363179" name="Gruppieren 92"/>
            <p:cNvGrpSpPr/>
            <p:nvPr/>
          </p:nvGrpSpPr>
          <p:grpSpPr bwMode="auto">
            <a:xfrm>
              <a:off x="0" y="0"/>
              <a:ext cx="6380005" cy="4965559"/>
              <a:chOff x="0" y="0"/>
              <a:chExt cx="6380005" cy="4965559"/>
            </a:xfrm>
          </p:grpSpPr>
          <p:pic>
            <p:nvPicPr>
              <p:cNvPr id="314986609" name="Grafik 89" descr="Ein Bild, das Kunst, Cartoon, Design enthält.&#10;&#10;KI-generierte Inhalte können fehlerhaft sein."/>
              <p:cNvPicPr>
                <a:picLocks noChangeAspect="1"/>
              </p:cNvPicPr>
              <p:nvPr/>
            </p:nvPicPr>
            <p:blipFill rotWithShape="1">
              <a:blip r:embed="rId4"/>
              <a:stretch/>
            </p:blipFill>
            <p:spPr bwMode="auto">
              <a:xfrm flipH="1">
                <a:off x="0" y="0"/>
                <a:ext cx="3442786" cy="3252840"/>
              </a:xfrm>
              <a:prstGeom prst="rect">
                <a:avLst/>
              </a:prstGeom>
            </p:spPr>
          </p:pic>
          <p:pic>
            <p:nvPicPr>
              <p:cNvPr id="1347341337" name="Grafik 87" descr="Ein Bild, das Electric Blue (Farbe), Kunst, Blau, Kobaltblau enthält.&#10;&#10;KI-generierte Inhalte können fehlerhaft sein."/>
              <p:cNvPicPr>
                <a:picLocks noChangeAspect="1"/>
              </p:cNvPicPr>
              <p:nvPr/>
            </p:nvPicPr>
            <p:blipFill rotWithShape="1">
              <a:blip r:embed="rId5"/>
              <a:stretch/>
            </p:blipFill>
            <p:spPr bwMode="auto">
              <a:xfrm flipH="1">
                <a:off x="2231098" y="2010542"/>
                <a:ext cx="2894888" cy="2873040"/>
              </a:xfrm>
              <a:prstGeom prst="rect">
                <a:avLst/>
              </a:prstGeom>
            </p:spPr>
          </p:pic>
          <p:pic>
            <p:nvPicPr>
              <p:cNvPr id="743414369" name="Grafik 91"/>
              <p:cNvPicPr>
                <a:picLocks noChangeAspect="1"/>
              </p:cNvPicPr>
              <p:nvPr/>
            </p:nvPicPr>
            <p:blipFill rotWithShape="1">
              <a:blip r:embed="rId6"/>
              <a:stretch/>
            </p:blipFill>
            <p:spPr bwMode="auto">
              <a:xfrm>
                <a:off x="4419471" y="3277884"/>
                <a:ext cx="1960533" cy="1687674"/>
              </a:xfrm>
              <a:prstGeom prst="rect">
                <a:avLst/>
              </a:prstGeom>
            </p:spPr>
          </p:pic>
        </p:grpSp>
        <p:pic>
          <p:nvPicPr>
            <p:cNvPr id="2070934021" name="Grafik 94" descr="Ein Bild, das Tierfigur, Kunst enthält.&#10;&#10;KI-generierte Inhalte können fehlerhaft sein."/>
            <p:cNvPicPr>
              <a:picLocks noChangeAspect="1"/>
            </p:cNvPicPr>
            <p:nvPr/>
          </p:nvPicPr>
          <p:blipFill rotWithShape="1">
            <a:blip r:embed="rId7"/>
            <a:stretch/>
          </p:blipFill>
          <p:spPr bwMode="auto">
            <a:xfrm flipH="1">
              <a:off x="363621" y="2196458"/>
              <a:ext cx="3401105" cy="3142197"/>
            </a:xfrm>
            <a:prstGeom prst="rect">
              <a:avLst/>
            </a:prstGeom>
          </p:spPr>
        </p:pic>
      </p:grpSp>
      <p:sp>
        <p:nvSpPr>
          <p:cNvPr id="50319620" name="Rechteck 1"/>
          <p:cNvSpPr/>
          <p:nvPr/>
        </p:nvSpPr>
        <p:spPr bwMode="auto">
          <a:xfrm>
            <a:off x="1021672" y="426709"/>
            <a:ext cx="13791326" cy="8596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KG Red Hands"/>
                <a:cs typeface="KG Red Hands"/>
              </a:rPr>
              <a:t>Climate action meets light management and simulation elements</a:t>
            </a:r>
            <a:endParaRPr sz="2600"/>
          </a:p>
        </p:txBody>
      </p:sp>
      <p:grpSp>
        <p:nvGrpSpPr>
          <p:cNvPr id="2100944284" name="Group 2100944283"/>
          <p:cNvGrpSpPr/>
          <p:nvPr/>
        </p:nvGrpSpPr>
        <p:grpSpPr bwMode="auto">
          <a:xfrm>
            <a:off x="3628850" y="2679563"/>
            <a:ext cx="8284351" cy="4292137"/>
            <a:chOff x="0" y="0"/>
            <a:chExt cx="8284351" cy="4292137"/>
          </a:xfrm>
        </p:grpSpPr>
        <p:sp>
          <p:nvSpPr>
            <p:cNvPr id="164203089" name="Rechteck: diagonal liegende Ecken abgeschnitten 71"/>
            <p:cNvSpPr/>
            <p:nvPr/>
          </p:nvSpPr>
          <p:spPr bwMode="auto">
            <a:xfrm flipH="1">
              <a:off x="0" y="0"/>
              <a:ext cx="8284351" cy="4292137"/>
            </a:xfrm>
            <a:custGeom>
              <a:avLst/>
              <a:gdLst>
                <a:gd name="connsiteX0" fmla="*/ 50794 w 4379594"/>
                <a:gd name="connsiteY0" fmla="*/ 0 h 2504613"/>
                <a:gd name="connsiteX1" fmla="*/ 4045955 w 4379594"/>
                <a:gd name="connsiteY1" fmla="*/ 0 h 2504613"/>
                <a:gd name="connsiteX2" fmla="*/ 4379594 w 4379594"/>
                <a:gd name="connsiteY2" fmla="*/ 333639 h 2504613"/>
                <a:gd name="connsiteX3" fmla="*/ 4379594 w 4379594"/>
                <a:gd name="connsiteY3" fmla="*/ 2453819 h 2504613"/>
                <a:gd name="connsiteX4" fmla="*/ 4328800 w 4379594"/>
                <a:gd name="connsiteY4" fmla="*/ 2504613 h 2504613"/>
                <a:gd name="connsiteX5" fmla="*/ 333639 w 4379594"/>
                <a:gd name="connsiteY5" fmla="*/ 2504613 h 2504613"/>
                <a:gd name="connsiteX6" fmla="*/ 0 w 4379594"/>
                <a:gd name="connsiteY6" fmla="*/ 2170974 h 2504613"/>
                <a:gd name="connsiteX7" fmla="*/ 0 w 4379594"/>
                <a:gd name="connsiteY7" fmla="*/ 50794 h 2504613"/>
                <a:gd name="connsiteX8" fmla="*/ 50794 w 4379594"/>
                <a:gd name="connsiteY8" fmla="*/ 0 h 2504613"/>
                <a:gd name="connsiteX0" fmla="*/ 50794 w 4379594"/>
                <a:gd name="connsiteY0" fmla="*/ 38100 h 2542713"/>
                <a:gd name="connsiteX1" fmla="*/ 4026905 w 4379594"/>
                <a:gd name="connsiteY1" fmla="*/ 0 h 2542713"/>
                <a:gd name="connsiteX2" fmla="*/ 4379594 w 4379594"/>
                <a:gd name="connsiteY2" fmla="*/ 371739 h 2542713"/>
                <a:gd name="connsiteX3" fmla="*/ 4379594 w 4379594"/>
                <a:gd name="connsiteY3" fmla="*/ 2491919 h 2542713"/>
                <a:gd name="connsiteX4" fmla="*/ 4328800 w 4379594"/>
                <a:gd name="connsiteY4" fmla="*/ 2542713 h 2542713"/>
                <a:gd name="connsiteX5" fmla="*/ 333639 w 4379594"/>
                <a:gd name="connsiteY5" fmla="*/ 2542713 h 2542713"/>
                <a:gd name="connsiteX6" fmla="*/ 0 w 4379594"/>
                <a:gd name="connsiteY6" fmla="*/ 2209074 h 2542713"/>
                <a:gd name="connsiteX7" fmla="*/ 0 w 4379594"/>
                <a:gd name="connsiteY7" fmla="*/ 88894 h 2542713"/>
                <a:gd name="connsiteX8" fmla="*/ 50794 w 4379594"/>
                <a:gd name="connsiteY8" fmla="*/ 38100 h 2542713"/>
                <a:gd name="connsiteX0" fmla="*/ 107944 w 4436744"/>
                <a:gd name="connsiteY0" fmla="*/ 38100 h 2542713"/>
                <a:gd name="connsiteX1" fmla="*/ 4084055 w 4436744"/>
                <a:gd name="connsiteY1" fmla="*/ 0 h 2542713"/>
                <a:gd name="connsiteX2" fmla="*/ 4436744 w 4436744"/>
                <a:gd name="connsiteY2" fmla="*/ 371739 h 2542713"/>
                <a:gd name="connsiteX3" fmla="*/ 4436744 w 4436744"/>
                <a:gd name="connsiteY3" fmla="*/ 249191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onnsiteX0" fmla="*/ 107944 w 4436744"/>
                <a:gd name="connsiteY0" fmla="*/ 38100 h 2542713"/>
                <a:gd name="connsiteX1" fmla="*/ 4084055 w 4436744"/>
                <a:gd name="connsiteY1" fmla="*/ 0 h 2542713"/>
                <a:gd name="connsiteX2" fmla="*/ 4436744 w 4436744"/>
                <a:gd name="connsiteY2" fmla="*/ 371739 h 2542713"/>
                <a:gd name="connsiteX3" fmla="*/ 4417694 w 4436744"/>
                <a:gd name="connsiteY3" fmla="*/ 243476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onnsiteX0" fmla="*/ 107944 w 4436744"/>
                <a:gd name="connsiteY0" fmla="*/ 38100 h 2542713"/>
                <a:gd name="connsiteX1" fmla="*/ 4084055 w 4436744"/>
                <a:gd name="connsiteY1" fmla="*/ 0 h 2542713"/>
                <a:gd name="connsiteX2" fmla="*/ 4436744 w 4436744"/>
                <a:gd name="connsiteY2" fmla="*/ 155827 h 2542713"/>
                <a:gd name="connsiteX3" fmla="*/ 4417694 w 4436744"/>
                <a:gd name="connsiteY3" fmla="*/ 2434769 h 2542713"/>
                <a:gd name="connsiteX4" fmla="*/ 4385950 w 4436744"/>
                <a:gd name="connsiteY4" fmla="*/ 2542713 h 2542713"/>
                <a:gd name="connsiteX5" fmla="*/ 390789 w 4436744"/>
                <a:gd name="connsiteY5" fmla="*/ 2542713 h 2542713"/>
                <a:gd name="connsiteX6" fmla="*/ 0 w 4436744"/>
                <a:gd name="connsiteY6" fmla="*/ 2240824 h 2542713"/>
                <a:gd name="connsiteX7" fmla="*/ 57150 w 4436744"/>
                <a:gd name="connsiteY7" fmla="*/ 88894 h 2542713"/>
                <a:gd name="connsiteX8" fmla="*/ 107944 w 4436744"/>
                <a:gd name="connsiteY8" fmla="*/ 38100 h 2542713"/>
                <a:gd name="csX0" fmla="*/ 107944 w 4436744"/>
                <a:gd name="csY0" fmla="*/ 38100 h 2542713"/>
                <a:gd name="csX1" fmla="*/ 4084055 w 4436744"/>
                <a:gd name="csY1" fmla="*/ 0 h 2542713"/>
                <a:gd name="csX2" fmla="*/ 4436744 w 4436744"/>
                <a:gd name="csY2" fmla="*/ 155827 h 2542713"/>
                <a:gd name="csX3" fmla="*/ 4417694 w 4436744"/>
                <a:gd name="csY3" fmla="*/ 2434769 h 2542713"/>
                <a:gd name="csX4" fmla="*/ 4385950 w 4436744"/>
                <a:gd name="csY4" fmla="*/ 2542713 h 2542713"/>
                <a:gd name="csX5" fmla="*/ 484887 w 4436744"/>
                <a:gd name="csY5" fmla="*/ 2542713 h 2542713"/>
                <a:gd name="csX6" fmla="*/ 0 w 4436744"/>
                <a:gd name="csY6" fmla="*/ 2240824 h 2542713"/>
                <a:gd name="csX7" fmla="*/ 57150 w 4436744"/>
                <a:gd name="csY7" fmla="*/ 88894 h 2542713"/>
                <a:gd name="csX8" fmla="*/ 107944 w 4436744"/>
                <a:gd name="csY8" fmla="*/ 38100 h 2542713"/>
                <a:gd name="csX0" fmla="*/ 68736 w 4397536"/>
                <a:gd name="csY0" fmla="*/ 38100 h 2542713"/>
                <a:gd name="csX1" fmla="*/ 4044847 w 4397536"/>
                <a:gd name="csY1" fmla="*/ 0 h 2542713"/>
                <a:gd name="csX2" fmla="*/ 4397536 w 4397536"/>
                <a:gd name="csY2" fmla="*/ 155827 h 2542713"/>
                <a:gd name="csX3" fmla="*/ 4378486 w 4397536"/>
                <a:gd name="csY3" fmla="*/ 2434769 h 2542713"/>
                <a:gd name="csX4" fmla="*/ 4346742 w 4397536"/>
                <a:gd name="csY4" fmla="*/ 2542713 h 2542713"/>
                <a:gd name="csX5" fmla="*/ 445679 w 4397536"/>
                <a:gd name="csY5" fmla="*/ 2542713 h 2542713"/>
                <a:gd name="csX6" fmla="*/ 0 w 4397536"/>
                <a:gd name="csY6" fmla="*/ 2224700 h 2542713"/>
                <a:gd name="csX7" fmla="*/ 17942 w 4397536"/>
                <a:gd name="csY7" fmla="*/ 88894 h 2542713"/>
                <a:gd name="csX8" fmla="*/ 68736 w 4397536"/>
                <a:gd name="csY8" fmla="*/ 38100 h 25427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397536" h="2542713" extrusionOk="0">
                  <a:moveTo>
                    <a:pt x="68736" y="38100"/>
                  </a:moveTo>
                  <a:lnTo>
                    <a:pt x="4044847" y="0"/>
                  </a:lnTo>
                  <a:lnTo>
                    <a:pt x="4397536" y="155827"/>
                  </a:lnTo>
                  <a:lnTo>
                    <a:pt x="4378486" y="2434769"/>
                  </a:lnTo>
                  <a:lnTo>
                    <a:pt x="4346742" y="2542713"/>
                  </a:lnTo>
                  <a:lnTo>
                    <a:pt x="445679" y="2542713"/>
                  </a:lnTo>
                  <a:lnTo>
                    <a:pt x="0" y="2224700"/>
                  </a:lnTo>
                  <a:lnTo>
                    <a:pt x="17942" y="88894"/>
                  </a:lnTo>
                  <a:lnTo>
                    <a:pt x="68736" y="38100"/>
                  </a:lnTo>
                  <a:close/>
                </a:path>
              </a:pathLst>
            </a:custGeom>
            <a:solidFill>
              <a:schemeClr val="bg1"/>
            </a:solidFill>
            <a:ln w="603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96088747" name="Inhaltsplatzhalter 2"/>
            <p:cNvSpPr txBox="1"/>
            <p:nvPr/>
          </p:nvSpPr>
          <p:spPr bwMode="auto">
            <a:xfrm>
              <a:off x="103226" y="366422"/>
              <a:ext cx="7959092" cy="3487449"/>
            </a:xfrm>
            <a:prstGeom prst="rect">
              <a:avLst/>
            </a:prstGeom>
            <a:grpFill/>
          </p:spPr>
          <p:txBody>
            <a:bodyPr>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nSpc>
                  <a:spcPct val="120000"/>
                </a:lnSpc>
                <a:buNone/>
                <a:defRPr/>
              </a:pPr>
              <a:r>
                <a:rPr lang="en-US" sz="2000">
                  <a:solidFill>
                    <a:srgbClr val="0E2338"/>
                  </a:solidFill>
                  <a:latin typeface="Open Sans Semibold"/>
                  <a:ea typeface="Open Sans Semibold"/>
                  <a:cs typeface="Open Sans Semibold"/>
                </a:rPr>
                <a:t>In Hotspot Earth, players fight climate-driven monsters, </a:t>
              </a:r>
              <a:br>
                <a:rPr lang="en-US" sz="2000">
                  <a:solidFill>
                    <a:srgbClr val="0E2338"/>
                  </a:solidFill>
                  <a:latin typeface="Open Sans Semibold"/>
                  <a:ea typeface="Open Sans Semibold"/>
                  <a:cs typeface="Open Sans Semibold"/>
                </a:rPr>
              </a:br>
              <a:r>
                <a:rPr lang="en-US" sz="2000">
                  <a:solidFill>
                    <a:srgbClr val="0E2338"/>
                  </a:solidFill>
                  <a:latin typeface="Open Sans Semibold"/>
                  <a:ea typeface="Open Sans Semibold"/>
                  <a:cs typeface="Open Sans Semibold"/>
                </a:rPr>
                <a:t>such as droughts and floods, manage an activist movement, </a:t>
              </a:r>
              <a:br>
                <a:rPr lang="en-US" sz="2000">
                  <a:solidFill>
                    <a:srgbClr val="0E2338"/>
                  </a:solidFill>
                  <a:latin typeface="Open Sans Semibold"/>
                  <a:ea typeface="Open Sans Semibold"/>
                  <a:cs typeface="Open Sans Semibold"/>
                </a:rPr>
              </a:br>
              <a:r>
                <a:rPr lang="en-US" sz="2000">
                  <a:solidFill>
                    <a:srgbClr val="0E2338"/>
                  </a:solidFill>
                  <a:latin typeface="Open Sans Semibold"/>
                  <a:ea typeface="Open Sans Semibold"/>
                  <a:cs typeface="Open Sans Semibold"/>
                </a:rPr>
                <a:t>and influence societal and climatic changes through their choices. </a:t>
              </a:r>
              <a:endParaRPr sz="2000"/>
            </a:p>
            <a:p>
              <a:pPr marL="0" indent="0">
                <a:lnSpc>
                  <a:spcPct val="120000"/>
                </a:lnSpc>
                <a:buNone/>
                <a:defRPr/>
              </a:pPr>
              <a:r>
                <a:rPr lang="en-US" sz="2000">
                  <a:solidFill>
                    <a:srgbClr val="0E2338"/>
                  </a:solidFill>
                  <a:latin typeface="Open Sans Light"/>
                  <a:ea typeface="Open Sans Light"/>
                  <a:cs typeface="Open Sans Light"/>
                </a:rPr>
                <a:t>Hotspot Earth </a:t>
              </a:r>
              <a:r>
                <a:rPr lang="en-US" sz="2000">
                  <a:solidFill>
                    <a:srgbClr val="0E2338"/>
                  </a:solidFill>
                  <a:latin typeface="Open Sans Semibold"/>
                  <a:ea typeface="Open Sans Semibold"/>
                  <a:cs typeface="Open Sans Semibold"/>
                </a:rPr>
                <a:t>transports actionable knowledge about real needs and measures</a:t>
              </a:r>
              <a:r>
                <a:rPr lang="en-US" sz="2000">
                  <a:solidFill>
                    <a:srgbClr val="0E2338"/>
                  </a:solidFill>
                  <a:latin typeface="Open Sans Light"/>
                  <a:ea typeface="Open Sans Light"/>
                  <a:cs typeface="Open Sans Light"/>
                </a:rPr>
                <a:t>. At the same time, it is an engaging entertainment product. It combines easy-to-learn action gameplay with near infinite combinations through its upgrades and player choices.</a:t>
              </a:r>
              <a:endParaRPr sz="2000"/>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3077435" name="Freeform: Shape 1863077434"/>
          <p:cNvSpPr/>
          <p:nvPr/>
        </p:nvSpPr>
        <p:spPr bwMode="auto">
          <a:xfrm>
            <a:off x="1964099" y="1619249"/>
            <a:ext cx="14096999" cy="7867649"/>
          </a:xfrm>
          <a:custGeom>
            <a:avLst/>
            <a:gdLst/>
            <a:ahLst/>
            <a:cxnLst/>
            <a:rect l="0" t="0" r="r" b="b"/>
            <a:pathLst>
              <a:path w="43200" h="43200" extrusionOk="0">
                <a:moveTo>
                  <a:pt x="0" y="523"/>
                </a:moveTo>
                <a:lnTo>
                  <a:pt x="42497" y="0"/>
                </a:lnTo>
                <a:lnTo>
                  <a:pt x="43200" y="2713"/>
                </a:lnTo>
                <a:lnTo>
                  <a:pt x="43022" y="43200"/>
                </a:lnTo>
                <a:lnTo>
                  <a:pt x="466" y="41735"/>
                </a:lnTo>
                <a:lnTo>
                  <a:pt x="0" y="523"/>
                </a:lnTo>
                <a:close/>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7046908" name="Rechteck 1"/>
          <p:cNvSpPr/>
          <p:nvPr/>
        </p:nvSpPr>
        <p:spPr bwMode="auto">
          <a:xfrm>
            <a:off x="1021673" y="426709"/>
            <a:ext cx="11752656" cy="8596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spc="99">
                <a:solidFill>
                  <a:srgbClr val="0E2338"/>
                </a:solidFill>
                <a:latin typeface="KG Red Hands"/>
                <a:ea typeface="Roboto Mono"/>
              </a:rPr>
              <a:t>Core loop: Climate action around the world</a:t>
            </a:r>
            <a:endParaRPr sz="2600"/>
          </a:p>
        </p:txBody>
      </p:sp>
      <p:pic>
        <p:nvPicPr>
          <p:cNvPr id="792252541" name="Picture 792252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tretch/>
        </p:blipFill>
        <p:spPr bwMode="auto">
          <a:xfrm>
            <a:off x="2358655" y="1810968"/>
            <a:ext cx="13204031" cy="7356843"/>
          </a:xfrm>
          <a:prstGeom prst="rect">
            <a:avLst/>
          </a:prstGeom>
        </p:spPr>
      </p:pic>
      <p:sp>
        <p:nvSpPr>
          <p:cNvPr id="7" name="Google Shape;57;p13">
            <a:extLst>
              <a:ext uri="{FF2B5EF4-FFF2-40B4-BE49-F238E27FC236}">
                <a16:creationId xmlns:a16="http://schemas.microsoft.com/office/drawing/2014/main" id="{395F4191-CC6D-A3BE-794F-57CFD3F5F3BA}"/>
              </a:ext>
            </a:extLst>
          </p:cNvPr>
          <p:cNvSpPr txBox="1"/>
          <p:nvPr/>
        </p:nvSpPr>
        <p:spPr bwMode="auto">
          <a:xfrm>
            <a:off x="6095127" y="9416816"/>
            <a:ext cx="6097746" cy="459252"/>
          </a:xfrm>
          <a:prstGeom prst="rect">
            <a:avLst/>
          </a:prstGeom>
          <a:noFill/>
          <a:ln>
            <a:noFill/>
          </a:ln>
        </p:spPr>
        <p:txBody>
          <a:bodyPr spcFirstLastPara="1" wrap="square" lIns="91422" tIns="91422" rIns="91422" bIns="91422" anchor="ctr" anchorCtr="0">
            <a:noAutofit/>
          </a:bodyPr>
          <a:lstStyle/>
          <a:p>
            <a:pPr lvl="0" algn="ctr">
              <a:buClr>
                <a:srgbClr val="E82453"/>
              </a:buClr>
              <a:buSzPct val="120000"/>
              <a:defRPr/>
            </a:pPr>
            <a:r>
              <a:rPr lang="en-US" sz="1600" dirty="0">
                <a:solidFill>
                  <a:schemeClr val="tx1"/>
                </a:solidFill>
                <a:latin typeface="Open Sans"/>
                <a:ea typeface="Open Sans"/>
                <a:cs typeface="Open Sans"/>
              </a:rPr>
              <a:t>Trailer also available on </a:t>
            </a:r>
            <a:r>
              <a:rPr lang="en-US" sz="1600" dirty="0">
                <a:solidFill>
                  <a:srgbClr val="CA667E"/>
                </a:solidFill>
                <a:latin typeface="+mj-lt"/>
                <a:ea typeface="Open Sans"/>
                <a:cs typeface="Open Sans"/>
                <a:hlinkClick r:id="rId6">
                  <a:extLst>
                    <a:ext uri="{A12FA001-AC4F-418D-AE19-62706E023703}">
                      <ahyp:hlinkClr xmlns:ahyp="http://schemas.microsoft.com/office/drawing/2018/hyperlinkcolor" val="tx"/>
                    </a:ext>
                  </a:extLst>
                </a:hlinkClick>
              </a:rPr>
              <a:t>YouTube</a:t>
            </a:r>
            <a:endParaRPr sz="1600" dirty="0">
              <a:solidFill>
                <a:srgbClr val="CA667E"/>
              </a:solidFill>
              <a:latin typeface="+mj-lt"/>
              <a:cs typeface="Open San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8" fill="hold"/>
                                        <p:tgtEl>
                                          <p:spTgt spid="7922525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41">
                <p:cTn id="7" fill="hold" display="0">
                  <p:stCondLst>
                    <p:cond delay="indefinite"/>
                  </p:stCondLst>
                </p:cTn>
                <p:tgtEl>
                  <p:spTgt spid="792252541"/>
                </p:tgtEl>
              </p:cMediaNode>
            </p:video>
            <p:seq concurrent="1" nextAc="seek">
              <p:cTn id="8" restart="whenNotActive" fill="hold" evtFilter="cancelBubble" nodeType="interactiveSeq">
                <p:stCondLst>
                  <p:cond evt="onClick" delay="0">
                    <p:tgtEl>
                      <p:spTgt spid="7922525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92252541"/>
                                        </p:tgtEl>
                                      </p:cBhvr>
                                    </p:cmd>
                                  </p:childTnLst>
                                </p:cTn>
                              </p:par>
                            </p:childTnLst>
                          </p:cTn>
                        </p:par>
                      </p:childTnLst>
                    </p:cTn>
                  </p:par>
                </p:childTnLst>
              </p:cTn>
              <p:nextCondLst>
                <p:cond evt="onClick" delay="0">
                  <p:tgtEl>
                    <p:spTgt spid="79225254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9090290" name="Rechteck 1"/>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Roboto Mono"/>
                <a:cs typeface="KG Red Hands"/>
              </a:rPr>
              <a:t>Core loop: Climate action around the world</a:t>
            </a:r>
            <a:endParaRPr sz="2600"/>
          </a:p>
        </p:txBody>
      </p:sp>
      <p:sp>
        <p:nvSpPr>
          <p:cNvPr id="69258662" name="Ellipse 37"/>
          <p:cNvSpPr/>
          <p:nvPr/>
        </p:nvSpPr>
        <p:spPr bwMode="auto">
          <a:xfrm>
            <a:off x="5354038" y="4054473"/>
            <a:ext cx="7678269" cy="2992642"/>
          </a:xfrm>
          <a:prstGeom prst="ellipse">
            <a:avLst/>
          </a:prstGeom>
          <a:noFill/>
          <a:ln w="44450">
            <a:solidFill>
              <a:srgbClr val="EB5959"/>
            </a:solidFill>
            <a:tailEnd type="triangle" w="lg" len="med"/>
          </a:ln>
          <a:effectLst/>
        </p:spPr>
        <p:style>
          <a:lnRef idx="2">
            <a:schemeClr val="accent1"/>
          </a:lnRef>
          <a:fillRef idx="0">
            <a:schemeClr val="accent1"/>
          </a:fillRef>
          <a:effectRef idx="1">
            <a:schemeClr val="accent1"/>
          </a:effectRef>
          <a:fontRef idx="minor">
            <a:schemeClr val="tx1"/>
          </a:fontRef>
        </p:style>
        <p:txBody>
          <a:bodyPr tIns="360000" rtlCol="0" anchor="ctr"/>
          <a:lstStyle/>
          <a:p>
            <a:pPr algn="ctr">
              <a:defRPr/>
            </a:pPr>
            <a:r>
              <a:rPr lang="en-US" sz="1600" spc="99">
                <a:solidFill>
                  <a:srgbClr val="EB5959"/>
                </a:solidFill>
                <a:latin typeface="KG Red Hands"/>
                <a:ea typeface="Roboto Mono"/>
              </a:rPr>
              <a:t>Empower your movement.</a:t>
            </a:r>
            <a:endParaRPr sz="1600"/>
          </a:p>
          <a:p>
            <a:pPr algn="ctr">
              <a:defRPr/>
            </a:pPr>
            <a:r>
              <a:rPr lang="en-US" sz="1600" spc="99">
                <a:solidFill>
                  <a:srgbClr val="EB5959"/>
                </a:solidFill>
                <a:latin typeface="KG Red Hands"/>
                <a:ea typeface="Roboto Mono"/>
              </a:rPr>
              <a:t>Face the crisis.</a:t>
            </a:r>
            <a:endParaRPr sz="1600"/>
          </a:p>
          <a:p>
            <a:pPr algn="ctr">
              <a:defRPr/>
            </a:pPr>
            <a:r>
              <a:rPr lang="en-US" sz="1600" spc="99">
                <a:solidFill>
                  <a:srgbClr val="EB5959"/>
                </a:solidFill>
                <a:latin typeface="KG Red Hands"/>
                <a:ea typeface="Roboto Mono"/>
              </a:rPr>
              <a:t>Survive the century.</a:t>
            </a:r>
            <a:endParaRPr/>
          </a:p>
        </p:txBody>
      </p:sp>
      <p:sp>
        <p:nvSpPr>
          <p:cNvPr id="560740956" name="Rechteck: diagonal liegende Ecken abgeschnitten 25"/>
          <p:cNvSpPr/>
          <p:nvPr/>
        </p:nvSpPr>
        <p:spPr bwMode="auto">
          <a:xfrm>
            <a:off x="6829933" y="6501609"/>
            <a:ext cx="4631344" cy="3353294"/>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3027353 w 3171825"/>
              <a:gd name="connsiteY1" fmla="*/ 36503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77013 w 3171825"/>
              <a:gd name="connsiteY0" fmla="*/ 0 h 2370038"/>
              <a:gd name="connsiteX1" fmla="*/ 3027353 w 3171825"/>
              <a:gd name="connsiteY1" fmla="*/ 76201 h 2370038"/>
              <a:gd name="connsiteX2" fmla="*/ 3171825 w 3171825"/>
              <a:gd name="connsiteY2" fmla="*/ 39698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171825"/>
              <a:gd name="connsiteY0" fmla="*/ 0 h 2370038"/>
              <a:gd name="connsiteX1" fmla="*/ 3027353 w 3171825"/>
              <a:gd name="connsiteY1" fmla="*/ 76201 h 2370038"/>
              <a:gd name="connsiteX2" fmla="*/ 3167063 w 3171825"/>
              <a:gd name="connsiteY2" fmla="*/ 182573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3255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125423 w 3219487"/>
              <a:gd name="connsiteY5" fmla="*/ 2336700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36700"/>
              <a:gd name="connsiteX1" fmla="*/ 3027353 w 3219487"/>
              <a:gd name="connsiteY1" fmla="*/ 76201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219487"/>
              <a:gd name="connsiteY0" fmla="*/ 0 h 2336700"/>
              <a:gd name="connsiteX1" fmla="*/ 3022518 w 3219487"/>
              <a:gd name="connsiteY1" fmla="*/ 38826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59057"/>
              <a:gd name="connsiteY0" fmla="*/ 0 h 2336700"/>
              <a:gd name="connsiteX1" fmla="*/ 3022518 w 3159057"/>
              <a:gd name="connsiteY1" fmla="*/ 38826 h 2336700"/>
              <a:gd name="connsiteX2" fmla="*/ 3159007 w 3159057"/>
              <a:gd name="connsiteY2" fmla="*/ 258490 h 2336700"/>
              <a:gd name="connsiteX3" fmla="*/ 3125889 w 3159057"/>
              <a:gd name="connsiteY3" fmla="*/ 2276368 h 2336700"/>
              <a:gd name="connsiteX4" fmla="*/ 3090076 w 3159057"/>
              <a:gd name="connsiteY4" fmla="*/ 2331938 h 2336700"/>
              <a:gd name="connsiteX5" fmla="*/ 125423 w 3159057"/>
              <a:gd name="connsiteY5" fmla="*/ 2336700 h 2336700"/>
              <a:gd name="connsiteX6" fmla="*/ 0 w 3159057"/>
              <a:gd name="connsiteY6" fmla="*/ 2249378 h 2336700"/>
              <a:gd name="connsiteX7" fmla="*/ 85725 w 3159057"/>
              <a:gd name="connsiteY7" fmla="*/ 386550 h 2336700"/>
              <a:gd name="connsiteX8" fmla="*/ 277013 w 3159057"/>
              <a:gd name="connsiteY8" fmla="*/ 0 h 2336700"/>
              <a:gd name="connsiteX0" fmla="*/ 252836 w 3134880"/>
              <a:gd name="connsiteY0" fmla="*/ 0 h 2336700"/>
              <a:gd name="connsiteX1" fmla="*/ 2998341 w 3134880"/>
              <a:gd name="connsiteY1" fmla="*/ 38826 h 2336700"/>
              <a:gd name="connsiteX2" fmla="*/ 3134830 w 3134880"/>
              <a:gd name="connsiteY2" fmla="*/ 258490 h 2336700"/>
              <a:gd name="connsiteX3" fmla="*/ 3101712 w 3134880"/>
              <a:gd name="connsiteY3" fmla="*/ 2276368 h 2336700"/>
              <a:gd name="connsiteX4" fmla="*/ 3065899 w 3134880"/>
              <a:gd name="connsiteY4" fmla="*/ 2331938 h 2336700"/>
              <a:gd name="connsiteX5" fmla="*/ 101246 w 3134880"/>
              <a:gd name="connsiteY5" fmla="*/ 2336700 h 2336700"/>
              <a:gd name="connsiteX6" fmla="*/ 0 w 3134880"/>
              <a:gd name="connsiteY6" fmla="*/ 2256854 h 2336700"/>
              <a:gd name="connsiteX7" fmla="*/ 61548 w 3134880"/>
              <a:gd name="connsiteY7" fmla="*/ 386550 h 2336700"/>
              <a:gd name="connsiteX8" fmla="*/ 252836 w 3134880"/>
              <a:gd name="connsiteY8" fmla="*/ 0 h 2336700"/>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0" h="2339191" extrusionOk="0">
                <a:moveTo>
                  <a:pt x="252836" y="0"/>
                </a:moveTo>
                <a:lnTo>
                  <a:pt x="2998341" y="38826"/>
                </a:lnTo>
                <a:lnTo>
                  <a:pt x="3134830" y="258490"/>
                </a:lnTo>
                <a:cubicBezTo>
                  <a:pt x="3136417" y="920708"/>
                  <a:pt x="3100125" y="1614150"/>
                  <a:pt x="3101712" y="2276368"/>
                </a:cubicBezTo>
                <a:lnTo>
                  <a:pt x="3065899" y="2331938"/>
                </a:lnTo>
                <a:lnTo>
                  <a:pt x="72233" y="2339191"/>
                </a:lnTo>
                <a:lnTo>
                  <a:pt x="0" y="2256854"/>
                </a:lnTo>
                <a:lnTo>
                  <a:pt x="61548" y="386550"/>
                </a:lnTo>
                <a:lnTo>
                  <a:pt x="25283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034365743" name="Freihandform: Form 49"/>
          <p:cNvSpPr/>
          <p:nvPr/>
        </p:nvSpPr>
        <p:spPr bwMode="auto">
          <a:xfrm rot="15219691">
            <a:off x="13983348" y="7568883"/>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1652628519" name="Freihandform: Form 51"/>
          <p:cNvSpPr/>
          <p:nvPr/>
        </p:nvSpPr>
        <p:spPr bwMode="auto">
          <a:xfrm rot="20586149">
            <a:off x="6301660" y="8129470"/>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80534588" name="Freihandform: Form 48"/>
          <p:cNvSpPr/>
          <p:nvPr/>
        </p:nvSpPr>
        <p:spPr bwMode="auto">
          <a:xfrm rot="9799304">
            <a:off x="11512255" y="2615287"/>
            <a:ext cx="627433" cy="382177"/>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511464751" name="Rechteck: diagonal liegende Ecken abgeschnitten 25"/>
          <p:cNvSpPr/>
          <p:nvPr/>
        </p:nvSpPr>
        <p:spPr bwMode="auto">
          <a:xfrm flipH="1">
            <a:off x="12610894" y="4035524"/>
            <a:ext cx="4606256" cy="3387422"/>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146838 w 3171825"/>
              <a:gd name="connsiteY8" fmla="*/ 1412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082925 w 3171825"/>
              <a:gd name="connsiteY2" fmla="*/ 984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216688 w 3241675"/>
              <a:gd name="connsiteY0" fmla="*/ 141287 h 2365275"/>
              <a:gd name="connsiteX1" fmla="*/ 3041640 w 3241675"/>
              <a:gd name="connsiteY1" fmla="*/ 0 h 2365275"/>
              <a:gd name="connsiteX2" fmla="*/ 3152775 w 3241675"/>
              <a:gd name="connsiteY2" fmla="*/ 98435 h 2365275"/>
              <a:gd name="connsiteX3" fmla="*/ 3241675 w 3241675"/>
              <a:gd name="connsiteY3" fmla="*/ 2164463 h 2365275"/>
              <a:gd name="connsiteX4" fmla="*/ 3150401 w 3241675"/>
              <a:gd name="connsiteY4" fmla="*/ 2365275 h 2365275"/>
              <a:gd name="connsiteX5" fmla="*/ 157173 w 3241675"/>
              <a:gd name="connsiteY5" fmla="*/ 2365275 h 2365275"/>
              <a:gd name="connsiteX6" fmla="*/ 0 w 3241675"/>
              <a:gd name="connsiteY6" fmla="*/ 2225565 h 2365275"/>
              <a:gd name="connsiteX7" fmla="*/ 73025 w 3241675"/>
              <a:gd name="connsiteY7" fmla="*/ 400837 h 2365275"/>
              <a:gd name="connsiteX8" fmla="*/ 216688 w 3241675"/>
              <a:gd name="connsiteY8" fmla="*/ 141287 h 2365275"/>
              <a:gd name="connsiteX0" fmla="*/ 216688 w 3248025"/>
              <a:gd name="connsiteY0" fmla="*/ 141287 h 2365275"/>
              <a:gd name="connsiteX1" fmla="*/ 3041640 w 3248025"/>
              <a:gd name="connsiteY1" fmla="*/ 0 h 2365275"/>
              <a:gd name="connsiteX2" fmla="*/ 3152775 w 3248025"/>
              <a:gd name="connsiteY2" fmla="*/ 98435 h 2365275"/>
              <a:gd name="connsiteX3" fmla="*/ 3248025 w 3248025"/>
              <a:gd name="connsiteY3" fmla="*/ 2164463 h 2365275"/>
              <a:gd name="connsiteX4" fmla="*/ 3150401 w 3248025"/>
              <a:gd name="connsiteY4" fmla="*/ 2365275 h 2365275"/>
              <a:gd name="connsiteX5" fmla="*/ 157173 w 3248025"/>
              <a:gd name="connsiteY5" fmla="*/ 2365275 h 2365275"/>
              <a:gd name="connsiteX6" fmla="*/ 0 w 3248025"/>
              <a:gd name="connsiteY6" fmla="*/ 2225565 h 2365275"/>
              <a:gd name="connsiteX7" fmla="*/ 73025 w 3248025"/>
              <a:gd name="connsiteY7" fmla="*/ 400837 h 2365275"/>
              <a:gd name="connsiteX8" fmla="*/ 216688 w 32480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150401 w 3159125"/>
              <a:gd name="connsiteY4" fmla="*/ 236527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061501 w 3159125"/>
              <a:gd name="connsiteY4" fmla="*/ 235892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222625"/>
              <a:gd name="connsiteY0" fmla="*/ 141287 h 2365275"/>
              <a:gd name="connsiteX1" fmla="*/ 3041640 w 3222625"/>
              <a:gd name="connsiteY1" fmla="*/ 0 h 2365275"/>
              <a:gd name="connsiteX2" fmla="*/ 3152775 w 3222625"/>
              <a:gd name="connsiteY2" fmla="*/ 98435 h 2365275"/>
              <a:gd name="connsiteX3" fmla="*/ 3222625 w 3222625"/>
              <a:gd name="connsiteY3" fmla="*/ 2202563 h 2365275"/>
              <a:gd name="connsiteX4" fmla="*/ 3061501 w 3222625"/>
              <a:gd name="connsiteY4" fmla="*/ 2358925 h 2365275"/>
              <a:gd name="connsiteX5" fmla="*/ 157173 w 3222625"/>
              <a:gd name="connsiteY5" fmla="*/ 2365275 h 2365275"/>
              <a:gd name="connsiteX6" fmla="*/ 0 w 3222625"/>
              <a:gd name="connsiteY6" fmla="*/ 2225565 h 2365275"/>
              <a:gd name="connsiteX7" fmla="*/ 73025 w 3222625"/>
              <a:gd name="connsiteY7" fmla="*/ 400837 h 2365275"/>
              <a:gd name="connsiteX8" fmla="*/ 216688 w 3222625"/>
              <a:gd name="connsiteY8" fmla="*/ 141287 h 2365275"/>
              <a:gd name="connsiteX0" fmla="*/ 216688 w 3222625"/>
              <a:gd name="connsiteY0" fmla="*/ 198437 h 2422425"/>
              <a:gd name="connsiteX1" fmla="*/ 3074977 w 3222625"/>
              <a:gd name="connsiteY1" fmla="*/ 0 h 2422425"/>
              <a:gd name="connsiteX2" fmla="*/ 3152775 w 3222625"/>
              <a:gd name="connsiteY2" fmla="*/ 155585 h 2422425"/>
              <a:gd name="connsiteX3" fmla="*/ 3222625 w 3222625"/>
              <a:gd name="connsiteY3" fmla="*/ 2259713 h 2422425"/>
              <a:gd name="connsiteX4" fmla="*/ 3061501 w 3222625"/>
              <a:gd name="connsiteY4" fmla="*/ 2416075 h 2422425"/>
              <a:gd name="connsiteX5" fmla="*/ 157173 w 3222625"/>
              <a:gd name="connsiteY5" fmla="*/ 2422425 h 2422425"/>
              <a:gd name="connsiteX6" fmla="*/ 0 w 3222625"/>
              <a:gd name="connsiteY6" fmla="*/ 2282715 h 2422425"/>
              <a:gd name="connsiteX7" fmla="*/ 73025 w 3222625"/>
              <a:gd name="connsiteY7" fmla="*/ 457987 h 2422425"/>
              <a:gd name="connsiteX8" fmla="*/ 216688 w 3222625"/>
              <a:gd name="connsiteY8" fmla="*/ 198437 h 2422425"/>
              <a:gd name="connsiteX0" fmla="*/ 216688 w 3233938"/>
              <a:gd name="connsiteY0" fmla="*/ 198437 h 2422425"/>
              <a:gd name="connsiteX1" fmla="*/ 3074977 w 3233938"/>
              <a:gd name="connsiteY1" fmla="*/ 0 h 2422425"/>
              <a:gd name="connsiteX2" fmla="*/ 3233737 w 3233938"/>
              <a:gd name="connsiteY2" fmla="*/ 146060 h 2422425"/>
              <a:gd name="connsiteX3" fmla="*/ 3222625 w 3233938"/>
              <a:gd name="connsiteY3" fmla="*/ 2259713 h 2422425"/>
              <a:gd name="connsiteX4" fmla="*/ 3061501 w 3233938"/>
              <a:gd name="connsiteY4" fmla="*/ 2416075 h 2422425"/>
              <a:gd name="connsiteX5" fmla="*/ 157173 w 3233938"/>
              <a:gd name="connsiteY5" fmla="*/ 2422425 h 2422425"/>
              <a:gd name="connsiteX6" fmla="*/ 0 w 3233938"/>
              <a:gd name="connsiteY6" fmla="*/ 2282715 h 2422425"/>
              <a:gd name="connsiteX7" fmla="*/ 73025 w 3233938"/>
              <a:gd name="connsiteY7" fmla="*/ 457987 h 2422425"/>
              <a:gd name="connsiteX8" fmla="*/ 216688 w 3233938"/>
              <a:gd name="connsiteY8" fmla="*/ 198437 h 2422425"/>
              <a:gd name="connsiteX0" fmla="*/ 216688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216688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98437 h 2441475"/>
              <a:gd name="connsiteX0" fmla="*/ 173825 w 3233811"/>
              <a:gd name="connsiteY0" fmla="*/ 15512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55127 h 2441475"/>
              <a:gd name="connsiteX0" fmla="*/ 176299 w 3233811"/>
              <a:gd name="connsiteY0" fmla="*/ 114365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6299 w 3233811"/>
              <a:gd name="connsiteY8" fmla="*/ 114365 h 2441475"/>
              <a:gd name="connsiteX0" fmla="*/ 156588 w 3214100"/>
              <a:gd name="connsiteY0" fmla="*/ 114365 h 2441475"/>
              <a:gd name="connsiteX1" fmla="*/ 3055266 w 3214100"/>
              <a:gd name="connsiteY1" fmla="*/ 0 h 2441475"/>
              <a:gd name="connsiteX2" fmla="*/ 3214026 w 3214100"/>
              <a:gd name="connsiteY2" fmla="*/ 146060 h 2441475"/>
              <a:gd name="connsiteX3" fmla="*/ 3174339 w 3214100"/>
              <a:gd name="connsiteY3" fmla="*/ 2302575 h 2441475"/>
              <a:gd name="connsiteX4" fmla="*/ 3041790 w 3214100"/>
              <a:gd name="connsiteY4" fmla="*/ 2416075 h 2441475"/>
              <a:gd name="connsiteX5" fmla="*/ 108887 w 3214100"/>
              <a:gd name="connsiteY5" fmla="*/ 2441475 h 2441475"/>
              <a:gd name="connsiteX6" fmla="*/ 9968 w 3214100"/>
              <a:gd name="connsiteY6" fmla="*/ 2354049 h 2441475"/>
              <a:gd name="connsiteX7" fmla="*/ 5689 w 3214100"/>
              <a:gd name="connsiteY7" fmla="*/ 462750 h 2441475"/>
              <a:gd name="connsiteX8" fmla="*/ 156588 w 3214100"/>
              <a:gd name="connsiteY8" fmla="*/ 114365 h 2441475"/>
              <a:gd name="connsiteX0" fmla="*/ 156588 w 3214100"/>
              <a:gd name="connsiteY0" fmla="*/ 114365 h 2416075"/>
              <a:gd name="connsiteX1" fmla="*/ 3055266 w 3214100"/>
              <a:gd name="connsiteY1" fmla="*/ 0 h 2416075"/>
              <a:gd name="connsiteX2" fmla="*/ 3214026 w 3214100"/>
              <a:gd name="connsiteY2" fmla="*/ 146060 h 2416075"/>
              <a:gd name="connsiteX3" fmla="*/ 3174339 w 3214100"/>
              <a:gd name="connsiteY3" fmla="*/ 2302575 h 2416075"/>
              <a:gd name="connsiteX4" fmla="*/ 3041790 w 3214100"/>
              <a:gd name="connsiteY4" fmla="*/ 2416075 h 2416075"/>
              <a:gd name="connsiteX5" fmla="*/ 84154 w 3214100"/>
              <a:gd name="connsiteY5" fmla="*/ 2413451 h 2416075"/>
              <a:gd name="connsiteX6" fmla="*/ 9968 w 3214100"/>
              <a:gd name="connsiteY6" fmla="*/ 2354049 h 2416075"/>
              <a:gd name="connsiteX7" fmla="*/ 5689 w 3214100"/>
              <a:gd name="connsiteY7" fmla="*/ 462750 h 2416075"/>
              <a:gd name="connsiteX8" fmla="*/ 156588 w 3214100"/>
              <a:gd name="connsiteY8" fmla="*/ 114365 h 2416075"/>
              <a:gd name="connsiteX0" fmla="*/ 156588 w 3189458"/>
              <a:gd name="connsiteY0" fmla="*/ 114365 h 2416075"/>
              <a:gd name="connsiteX1" fmla="*/ 3055266 w 3189458"/>
              <a:gd name="connsiteY1" fmla="*/ 0 h 2416075"/>
              <a:gd name="connsiteX2" fmla="*/ 3189294 w 3189458"/>
              <a:gd name="connsiteY2" fmla="*/ 232679 h 2416075"/>
              <a:gd name="connsiteX3" fmla="*/ 3174339 w 3189458"/>
              <a:gd name="connsiteY3" fmla="*/ 2302575 h 2416075"/>
              <a:gd name="connsiteX4" fmla="*/ 3041790 w 3189458"/>
              <a:gd name="connsiteY4" fmla="*/ 2416075 h 2416075"/>
              <a:gd name="connsiteX5" fmla="*/ 84154 w 3189458"/>
              <a:gd name="connsiteY5" fmla="*/ 2413451 h 2416075"/>
              <a:gd name="connsiteX6" fmla="*/ 9968 w 3189458"/>
              <a:gd name="connsiteY6" fmla="*/ 2354049 h 2416075"/>
              <a:gd name="connsiteX7" fmla="*/ 5689 w 3189458"/>
              <a:gd name="connsiteY7" fmla="*/ 462750 h 2416075"/>
              <a:gd name="connsiteX8" fmla="*/ 156588 w 3189458"/>
              <a:gd name="connsiteY8" fmla="*/ 114365 h 24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458" h="2416075" extrusionOk="0">
                <a:moveTo>
                  <a:pt x="156588" y="114365"/>
                </a:moveTo>
                <a:lnTo>
                  <a:pt x="3055266" y="0"/>
                </a:lnTo>
                <a:lnTo>
                  <a:pt x="3189294" y="232679"/>
                </a:lnTo>
                <a:cubicBezTo>
                  <a:pt x="3191411" y="919238"/>
                  <a:pt x="3172222" y="1616016"/>
                  <a:pt x="3174339" y="2302575"/>
                </a:cubicBezTo>
                <a:lnTo>
                  <a:pt x="3041790" y="2416075"/>
                </a:lnTo>
                <a:lnTo>
                  <a:pt x="84154" y="2413451"/>
                </a:lnTo>
                <a:lnTo>
                  <a:pt x="9968" y="2354049"/>
                </a:lnTo>
                <a:cubicBezTo>
                  <a:pt x="11026" y="1714056"/>
                  <a:pt x="-9657" y="1088455"/>
                  <a:pt x="5689" y="462750"/>
                </a:cubicBezTo>
                <a:lnTo>
                  <a:pt x="156588" y="114365"/>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682114650" name="Rechteck: diagonal liegende Ecken abgeschnitten 25"/>
          <p:cNvSpPr/>
          <p:nvPr/>
        </p:nvSpPr>
        <p:spPr bwMode="auto">
          <a:xfrm>
            <a:off x="1070849" y="3987238"/>
            <a:ext cx="4628522" cy="3358057"/>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52387 h 2368634"/>
              <a:gd name="connsiteX1" fmla="*/ 3136890 w 3171825"/>
              <a:gd name="connsiteY1" fmla="*/ 0 h 2368634"/>
              <a:gd name="connsiteX2" fmla="*/ 3171825 w 3171825"/>
              <a:gd name="connsiteY2" fmla="*/ 34935 h 2368634"/>
              <a:gd name="connsiteX3" fmla="*/ 3171825 w 3171825"/>
              <a:gd name="connsiteY3" fmla="*/ 2164463 h 2368634"/>
              <a:gd name="connsiteX4" fmla="*/ 3165406 w 3171825"/>
              <a:gd name="connsiteY4" fmla="*/ 2368634 h 2368634"/>
              <a:gd name="connsiteX5" fmla="*/ 87323 w 3171825"/>
              <a:gd name="connsiteY5" fmla="*/ 2365275 h 2368634"/>
              <a:gd name="connsiteX6" fmla="*/ 0 w 3171825"/>
              <a:gd name="connsiteY6" fmla="*/ 2320815 h 2368634"/>
              <a:gd name="connsiteX7" fmla="*/ 85725 w 3171825"/>
              <a:gd name="connsiteY7" fmla="*/ 381787 h 2368634"/>
              <a:gd name="connsiteX8" fmla="*/ 267488 w 3171825"/>
              <a:gd name="connsiteY8" fmla="*/ 52387 h 2368634"/>
              <a:gd name="connsiteX0" fmla="*/ 267488 w 3171825"/>
              <a:gd name="connsiteY0" fmla="*/ 52387 h 2368634"/>
              <a:gd name="connsiteX1" fmla="*/ 3136890 w 3171825"/>
              <a:gd name="connsiteY1" fmla="*/ 0 h 2368634"/>
              <a:gd name="connsiteX2" fmla="*/ 3171825 w 3171825"/>
              <a:gd name="connsiteY2" fmla="*/ 34935 h 2368634"/>
              <a:gd name="connsiteX3" fmla="*/ 3165406 w 3171825"/>
              <a:gd name="connsiteY3" fmla="*/ 2368634 h 2368634"/>
              <a:gd name="connsiteX4" fmla="*/ 87323 w 3171825"/>
              <a:gd name="connsiteY4" fmla="*/ 2365275 h 2368634"/>
              <a:gd name="connsiteX5" fmla="*/ 0 w 3171825"/>
              <a:gd name="connsiteY5" fmla="*/ 2320815 h 2368634"/>
              <a:gd name="connsiteX6" fmla="*/ 85725 w 3171825"/>
              <a:gd name="connsiteY6" fmla="*/ 381787 h 2368634"/>
              <a:gd name="connsiteX7" fmla="*/ 267488 w 3171825"/>
              <a:gd name="connsiteY7" fmla="*/ 52387 h 2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25" h="2368634" extrusionOk="0">
                <a:moveTo>
                  <a:pt x="267488" y="52387"/>
                </a:moveTo>
                <a:lnTo>
                  <a:pt x="3136890" y="0"/>
                </a:lnTo>
                <a:lnTo>
                  <a:pt x="3171825" y="34935"/>
                </a:lnTo>
                <a:cubicBezTo>
                  <a:pt x="3169685" y="812835"/>
                  <a:pt x="3167546" y="1590734"/>
                  <a:pt x="3165406" y="2368634"/>
                </a:cubicBezTo>
                <a:lnTo>
                  <a:pt x="87323" y="2365275"/>
                </a:lnTo>
                <a:lnTo>
                  <a:pt x="0" y="2320815"/>
                </a:lnTo>
                <a:lnTo>
                  <a:pt x="85725" y="381787"/>
                </a:lnTo>
                <a:lnTo>
                  <a:pt x="267488" y="52387"/>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992154835" name="Rechteck 61"/>
          <p:cNvSpPr/>
          <p:nvPr/>
        </p:nvSpPr>
        <p:spPr bwMode="auto">
          <a:xfrm flipH="1">
            <a:off x="12748564" y="4131684"/>
            <a:ext cx="4357800" cy="70485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54179 h 289523"/>
              <a:gd name="connsiteX1" fmla="*/ 1314450 w 1314450"/>
              <a:gd name="connsiteY1" fmla="*/ 0 h 289523"/>
              <a:gd name="connsiteX2" fmla="*/ 1314450 w 1314450"/>
              <a:gd name="connsiteY2" fmla="*/ 289523 h 289523"/>
              <a:gd name="connsiteX3" fmla="*/ 0 w 1314450"/>
              <a:gd name="connsiteY3" fmla="*/ 289523 h 289523"/>
              <a:gd name="connsiteX4" fmla="*/ 85064 w 1314450"/>
              <a:gd name="connsiteY4" fmla="*/ 54179 h 289523"/>
              <a:gd name="connsiteX0" fmla="*/ 41969 w 1314450"/>
              <a:gd name="connsiteY0" fmla="*/ 65996 h 289523"/>
              <a:gd name="connsiteX1" fmla="*/ 1314450 w 1314450"/>
              <a:gd name="connsiteY1" fmla="*/ 0 h 289523"/>
              <a:gd name="connsiteX2" fmla="*/ 1314450 w 1314450"/>
              <a:gd name="connsiteY2" fmla="*/ 289523 h 289523"/>
              <a:gd name="connsiteX3" fmla="*/ 0 w 1314450"/>
              <a:gd name="connsiteY3" fmla="*/ 289523 h 289523"/>
              <a:gd name="connsiteX4" fmla="*/ 41969 w 1314450"/>
              <a:gd name="connsiteY4" fmla="*/ 65996 h 289523"/>
              <a:gd name="connsiteX0" fmla="*/ 39096 w 1314450"/>
              <a:gd name="connsiteY0" fmla="*/ 79783 h 289523"/>
              <a:gd name="connsiteX1" fmla="*/ 1314450 w 1314450"/>
              <a:gd name="connsiteY1" fmla="*/ 0 h 289523"/>
              <a:gd name="connsiteX2" fmla="*/ 1314450 w 1314450"/>
              <a:gd name="connsiteY2" fmla="*/ 289523 h 289523"/>
              <a:gd name="connsiteX3" fmla="*/ 0 w 1314450"/>
              <a:gd name="connsiteY3" fmla="*/ 289523 h 289523"/>
              <a:gd name="connsiteX4" fmla="*/ 39096 w 1314450"/>
              <a:gd name="connsiteY4" fmla="*/ 79783 h 289523"/>
              <a:gd name="connsiteX0" fmla="*/ 43406 w 1314450"/>
              <a:gd name="connsiteY0" fmla="*/ 71905 h 289523"/>
              <a:gd name="connsiteX1" fmla="*/ 1314450 w 1314450"/>
              <a:gd name="connsiteY1" fmla="*/ 0 h 289523"/>
              <a:gd name="connsiteX2" fmla="*/ 1314450 w 1314450"/>
              <a:gd name="connsiteY2" fmla="*/ 289523 h 289523"/>
              <a:gd name="connsiteX3" fmla="*/ 0 w 1314450"/>
              <a:gd name="connsiteY3" fmla="*/ 289523 h 289523"/>
              <a:gd name="connsiteX4" fmla="*/ 43406 w 1314450"/>
              <a:gd name="connsiteY4" fmla="*/ 71905 h 289523"/>
              <a:gd name="connsiteX0" fmla="*/ 43406 w 1314450"/>
              <a:gd name="connsiteY0" fmla="*/ 73875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73875 h 291493"/>
              <a:gd name="connsiteX0" fmla="*/ 43406 w 1314450"/>
              <a:gd name="connsiteY0" fmla="*/ 62058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62058 h 29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1493" extrusionOk="0">
                <a:moveTo>
                  <a:pt x="43406" y="62058"/>
                </a:moveTo>
                <a:lnTo>
                  <a:pt x="1294339" y="0"/>
                </a:lnTo>
                <a:lnTo>
                  <a:pt x="1314450" y="291493"/>
                </a:lnTo>
                <a:lnTo>
                  <a:pt x="0" y="291493"/>
                </a:lnTo>
                <a:lnTo>
                  <a:pt x="43406" y="6205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Climate Movement</a:t>
            </a:r>
            <a:endParaRPr/>
          </a:p>
        </p:txBody>
      </p:sp>
      <p:sp>
        <p:nvSpPr>
          <p:cNvPr id="655951261" name="Rechteck 62"/>
          <p:cNvSpPr/>
          <p:nvPr/>
        </p:nvSpPr>
        <p:spPr bwMode="auto">
          <a:xfrm flipH="1">
            <a:off x="16598502" y="4698464"/>
            <a:ext cx="394209" cy="6857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3428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13428 w 325341"/>
              <a:gd name="connsiteY4" fmla="*/ 0 h 178397"/>
              <a:gd name="connsiteX0" fmla="*/ 8701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8701 w 325341"/>
              <a:gd name="connsiteY4" fmla="*/ 0 h 1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78397" extrusionOk="0">
                <a:moveTo>
                  <a:pt x="8701" y="0"/>
                </a:moveTo>
                <a:lnTo>
                  <a:pt x="315816" y="116484"/>
                </a:lnTo>
                <a:lnTo>
                  <a:pt x="325341" y="178397"/>
                </a:lnTo>
                <a:lnTo>
                  <a:pt x="0" y="173634"/>
                </a:lnTo>
                <a:lnTo>
                  <a:pt x="8701"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550920071" name="Rechteck: diagonal liegende Ecken abgeschnitten 25"/>
          <p:cNvSpPr/>
          <p:nvPr/>
        </p:nvSpPr>
        <p:spPr bwMode="auto">
          <a:xfrm flipH="1">
            <a:off x="6839758" y="1720168"/>
            <a:ext cx="4613483" cy="3378879"/>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2684452 w 3171825"/>
              <a:gd name="connsiteY1" fmla="*/ 55552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67488 w 3171825"/>
              <a:gd name="connsiteY0" fmla="*/ 0 h 2312888"/>
              <a:gd name="connsiteX1" fmla="*/ 2684452 w 3171825"/>
              <a:gd name="connsiteY1" fmla="*/ 38100 h 2312888"/>
              <a:gd name="connsiteX2" fmla="*/ 3128963 w 3171825"/>
              <a:gd name="connsiteY2" fmla="*/ 358786 h 2312888"/>
              <a:gd name="connsiteX3" fmla="*/ 3171825 w 3171825"/>
              <a:gd name="connsiteY3" fmla="*/ 2112076 h 2312888"/>
              <a:gd name="connsiteX4" fmla="*/ 3080551 w 3171825"/>
              <a:gd name="connsiteY4" fmla="*/ 2312888 h 2312888"/>
              <a:gd name="connsiteX5" fmla="*/ 87323 w 3171825"/>
              <a:gd name="connsiteY5" fmla="*/ 2312888 h 2312888"/>
              <a:gd name="connsiteX6" fmla="*/ 0 w 3171825"/>
              <a:gd name="connsiteY6" fmla="*/ 2268428 h 2312888"/>
              <a:gd name="connsiteX7" fmla="*/ 85725 w 3171825"/>
              <a:gd name="connsiteY7" fmla="*/ 329400 h 2312888"/>
              <a:gd name="connsiteX8" fmla="*/ 267488 w 3171825"/>
              <a:gd name="connsiteY8" fmla="*/ 0 h 2312888"/>
              <a:gd name="connsiteX0" fmla="*/ 210338 w 3171825"/>
              <a:gd name="connsiteY0" fmla="*/ 0 h 2350988"/>
              <a:gd name="connsiteX1" fmla="*/ 2684452 w 3171825"/>
              <a:gd name="connsiteY1" fmla="*/ 76200 h 2350988"/>
              <a:gd name="connsiteX2" fmla="*/ 3128963 w 3171825"/>
              <a:gd name="connsiteY2" fmla="*/ 396886 h 2350988"/>
              <a:gd name="connsiteX3" fmla="*/ 3171825 w 3171825"/>
              <a:gd name="connsiteY3" fmla="*/ 2150176 h 2350988"/>
              <a:gd name="connsiteX4" fmla="*/ 3080551 w 3171825"/>
              <a:gd name="connsiteY4" fmla="*/ 2350988 h 2350988"/>
              <a:gd name="connsiteX5" fmla="*/ 87323 w 3171825"/>
              <a:gd name="connsiteY5" fmla="*/ 2350988 h 2350988"/>
              <a:gd name="connsiteX6" fmla="*/ 0 w 3171825"/>
              <a:gd name="connsiteY6" fmla="*/ 2306528 h 2350988"/>
              <a:gd name="connsiteX7" fmla="*/ 85725 w 3171825"/>
              <a:gd name="connsiteY7" fmla="*/ 367500 h 2350988"/>
              <a:gd name="connsiteX8" fmla="*/ 210338 w 3171825"/>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113889 w 3205163"/>
              <a:gd name="connsiteY4" fmla="*/ 2350988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6739 w 3205163"/>
              <a:gd name="connsiteY4" fmla="*/ 2231926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1976 w 3205163"/>
              <a:gd name="connsiteY4" fmla="*/ 229860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79168 w 3205163"/>
              <a:gd name="connsiteY4" fmla="*/ 234085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804" h="2350988" extrusionOk="0">
                <a:moveTo>
                  <a:pt x="243676" y="0"/>
                </a:moveTo>
                <a:lnTo>
                  <a:pt x="2717790" y="76200"/>
                </a:lnTo>
                <a:lnTo>
                  <a:pt x="3164774" y="496297"/>
                </a:lnTo>
                <a:lnTo>
                  <a:pt x="3192804" y="2202366"/>
                </a:lnTo>
                <a:lnTo>
                  <a:pt x="3079168" y="2340851"/>
                </a:lnTo>
                <a:lnTo>
                  <a:pt x="120661" y="2350988"/>
                </a:lnTo>
                <a:lnTo>
                  <a:pt x="33338" y="2306528"/>
                </a:lnTo>
                <a:lnTo>
                  <a:pt x="0" y="529425"/>
                </a:lnTo>
                <a:lnTo>
                  <a:pt x="24367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142605653" name="Gruppieren 8"/>
          <p:cNvGrpSpPr/>
          <p:nvPr/>
        </p:nvGrpSpPr>
        <p:grpSpPr bwMode="auto">
          <a:xfrm flipH="1">
            <a:off x="7000039" y="1793482"/>
            <a:ext cx="4341598" cy="733385"/>
            <a:chOff x="656240" y="4018518"/>
            <a:chExt cx="2554954" cy="733385"/>
          </a:xfrm>
        </p:grpSpPr>
        <p:sp>
          <p:nvSpPr>
            <p:cNvPr id="1603180211" name="Rechteck 61"/>
            <p:cNvSpPr/>
            <p:nvPr/>
          </p:nvSpPr>
          <p:spPr bwMode="auto">
            <a:xfrm>
              <a:off x="656240" y="4018518"/>
              <a:ext cx="2554954" cy="733385"/>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31724" y="62419"/>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Action</a:t>
              </a:r>
              <a:endParaRPr/>
            </a:p>
          </p:txBody>
        </p:sp>
        <p:sp>
          <p:nvSpPr>
            <p:cNvPr id="1743330574" name="Rechteck 62"/>
            <p:cNvSpPr/>
            <p:nvPr/>
          </p:nvSpPr>
          <p:spPr bwMode="auto">
            <a:xfrm>
              <a:off x="741769" y="4490147"/>
              <a:ext cx="578624" cy="17375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89142859" name="Rechteck 62"/>
            <p:cNvSpPr/>
            <p:nvPr/>
          </p:nvSpPr>
          <p:spPr bwMode="auto">
            <a:xfrm rot="10040892">
              <a:off x="2535440" y="4145365"/>
              <a:ext cx="362206" cy="34557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2079725739" name="Rechteck: obere Ecken abgeschnitten 37"/>
          <p:cNvSpPr/>
          <p:nvPr/>
        </p:nvSpPr>
        <p:spPr bwMode="auto">
          <a:xfrm>
            <a:off x="11812521" y="2063116"/>
            <a:ext cx="5507289" cy="1404000"/>
          </a:xfrm>
          <a:custGeom>
            <a:avLst/>
            <a:gdLst>
              <a:gd name="connsiteX0" fmla="*/ 102002 w 783244"/>
              <a:gd name="connsiteY0" fmla="*/ 0 h 612000"/>
              <a:gd name="connsiteX1" fmla="*/ 681242 w 783244"/>
              <a:gd name="connsiteY1" fmla="*/ 0 h 612000"/>
              <a:gd name="connsiteX2" fmla="*/ 783244 w 783244"/>
              <a:gd name="connsiteY2" fmla="*/ 102002 h 612000"/>
              <a:gd name="connsiteX3" fmla="*/ 783244 w 783244"/>
              <a:gd name="connsiteY3" fmla="*/ 612000 h 612000"/>
              <a:gd name="connsiteX4" fmla="*/ 783244 w 783244"/>
              <a:gd name="connsiteY4" fmla="*/ 612000 h 612000"/>
              <a:gd name="connsiteX5" fmla="*/ 0 w 783244"/>
              <a:gd name="connsiteY5" fmla="*/ 612000 h 612000"/>
              <a:gd name="connsiteX6" fmla="*/ 0 w 783244"/>
              <a:gd name="connsiteY6" fmla="*/ 612000 h 612000"/>
              <a:gd name="connsiteX7" fmla="*/ 0 w 783244"/>
              <a:gd name="connsiteY7" fmla="*/ 102002 h 612000"/>
              <a:gd name="connsiteX8" fmla="*/ 102002 w 783244"/>
              <a:gd name="connsiteY8" fmla="*/ 0 h 612000"/>
              <a:gd name="connsiteX0" fmla="*/ 102002 w 783244"/>
              <a:gd name="connsiteY0" fmla="*/ 0 h 634225"/>
              <a:gd name="connsiteX1" fmla="*/ 681242 w 783244"/>
              <a:gd name="connsiteY1" fmla="*/ 0 h 634225"/>
              <a:gd name="connsiteX2" fmla="*/ 783244 w 783244"/>
              <a:gd name="connsiteY2" fmla="*/ 102002 h 634225"/>
              <a:gd name="connsiteX3" fmla="*/ 783244 w 783244"/>
              <a:gd name="connsiteY3" fmla="*/ 612000 h 634225"/>
              <a:gd name="connsiteX4" fmla="*/ 783244 w 783244"/>
              <a:gd name="connsiteY4" fmla="*/ 612000 h 634225"/>
              <a:gd name="connsiteX5" fmla="*/ 0 w 783244"/>
              <a:gd name="connsiteY5" fmla="*/ 612000 h 634225"/>
              <a:gd name="connsiteX6" fmla="*/ 53975 w 783244"/>
              <a:gd name="connsiteY6" fmla="*/ 634225 h 634225"/>
              <a:gd name="connsiteX7" fmla="*/ 0 w 783244"/>
              <a:gd name="connsiteY7" fmla="*/ 102002 h 634225"/>
              <a:gd name="connsiteX8" fmla="*/ 102002 w 783244"/>
              <a:gd name="connsiteY8" fmla="*/ 0 h 634225"/>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0 w 783244"/>
              <a:gd name="connsiteY5" fmla="*/ 61200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37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310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0575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31750 h 688200"/>
              <a:gd name="connsiteX1" fmla="*/ 674892 w 783244"/>
              <a:gd name="connsiteY1" fmla="*/ 0 h 688200"/>
              <a:gd name="connsiteX2" fmla="*/ 783244 w 783244"/>
              <a:gd name="connsiteY2" fmla="*/ 133752 h 688200"/>
              <a:gd name="connsiteX3" fmla="*/ 783244 w 783244"/>
              <a:gd name="connsiteY3" fmla="*/ 643750 h 688200"/>
              <a:gd name="connsiteX4" fmla="*/ 691169 w 783244"/>
              <a:gd name="connsiteY4" fmla="*/ 688200 h 688200"/>
              <a:gd name="connsiteX5" fmla="*/ 120650 w 783244"/>
              <a:gd name="connsiteY5" fmla="*/ 672325 h 688200"/>
              <a:gd name="connsiteX6" fmla="*/ 53975 w 783244"/>
              <a:gd name="connsiteY6" fmla="*/ 665975 h 688200"/>
              <a:gd name="connsiteX7" fmla="*/ 0 w 783244"/>
              <a:gd name="connsiteY7" fmla="*/ 133752 h 688200"/>
              <a:gd name="connsiteX8" fmla="*/ 102002 w 783244"/>
              <a:gd name="connsiteY8" fmla="*/ 31750 h 688200"/>
              <a:gd name="csX0" fmla="*/ 102002 w 783244"/>
              <a:gd name="csY0" fmla="*/ 31750 h 688200"/>
              <a:gd name="csX1" fmla="*/ 674892 w 783244"/>
              <a:gd name="csY1" fmla="*/ 0 h 688200"/>
              <a:gd name="csX2" fmla="*/ 783244 w 783244"/>
              <a:gd name="csY2" fmla="*/ 133752 h 688200"/>
              <a:gd name="csX3" fmla="*/ 783244 w 783244"/>
              <a:gd name="csY3" fmla="*/ 643750 h 688200"/>
              <a:gd name="csX4" fmla="*/ 691169 w 783244"/>
              <a:gd name="csY4" fmla="*/ 688200 h 688200"/>
              <a:gd name="csX5" fmla="*/ 120650 w 783244"/>
              <a:gd name="csY5" fmla="*/ 672325 h 688200"/>
              <a:gd name="csX6" fmla="*/ 45693 w 783244"/>
              <a:gd name="csY6" fmla="*/ 660102 h 688200"/>
              <a:gd name="csX7" fmla="*/ 0 w 783244"/>
              <a:gd name="csY7" fmla="*/ 133752 h 688200"/>
              <a:gd name="csX8" fmla="*/ 102002 w 783244"/>
              <a:gd name="csY8" fmla="*/ 31750 h 688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3244" h="688200" extrusionOk="0">
                <a:moveTo>
                  <a:pt x="102002" y="31750"/>
                </a:moveTo>
                <a:lnTo>
                  <a:pt x="674892" y="0"/>
                </a:lnTo>
                <a:lnTo>
                  <a:pt x="783244" y="133752"/>
                </a:lnTo>
                <a:lnTo>
                  <a:pt x="783244" y="643750"/>
                </a:lnTo>
                <a:lnTo>
                  <a:pt x="691169" y="688200"/>
                </a:lnTo>
                <a:lnTo>
                  <a:pt x="120650" y="672325"/>
                </a:lnTo>
                <a:lnTo>
                  <a:pt x="45693" y="660102"/>
                </a:lnTo>
                <a:lnTo>
                  <a:pt x="0" y="133752"/>
                </a:lnTo>
                <a:lnTo>
                  <a:pt x="102002"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88000" tIns="72000" rIns="0" rtlCol="0" anchor="ctr"/>
          <a:lstStyle/>
          <a:p>
            <a:pPr>
              <a:lnSpc>
                <a:spcPct val="110000"/>
              </a:lnSpc>
              <a:defRPr/>
            </a:pPr>
            <a:r>
              <a:rPr lang="en-US" sz="1600">
                <a:solidFill>
                  <a:srgbClr val="0E2338"/>
                </a:solidFill>
                <a:latin typeface="Open Sans Light"/>
                <a:ea typeface="Open Sans Light"/>
                <a:cs typeface="Open Sans Light"/>
              </a:rPr>
              <a:t>Defend yourself and points of interests against hordes of climate hazards. Collect momentum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to spend in the Society &amp; Climate Phase.</a:t>
            </a:r>
            <a:endParaRPr sz="1600"/>
          </a:p>
        </p:txBody>
      </p:sp>
      <p:sp>
        <p:nvSpPr>
          <p:cNvPr id="1190067311" name="Rechteck: eine Ecke abgeschnitten 38"/>
          <p:cNvSpPr/>
          <p:nvPr/>
        </p:nvSpPr>
        <p:spPr bwMode="auto">
          <a:xfrm flipH="1">
            <a:off x="11812518" y="7778498"/>
            <a:ext cx="5331580" cy="1404000"/>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Bring new activists into your network, adding new abilities and improving your stats.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Color-match them for powerful synergies.</a:t>
            </a:r>
            <a:endParaRPr sz="1600"/>
          </a:p>
        </p:txBody>
      </p:sp>
      <p:sp>
        <p:nvSpPr>
          <p:cNvPr id="94206014" name="Rechteck: eine Ecke abgeschnitten 39"/>
          <p:cNvSpPr/>
          <p:nvPr/>
        </p:nvSpPr>
        <p:spPr bwMode="auto">
          <a:xfrm>
            <a:off x="1740034" y="7574391"/>
            <a:ext cx="4631344" cy="1404000"/>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noAutofit/>
          </a:bodyPr>
          <a:lstStyle/>
          <a:p>
            <a:pPr>
              <a:lnSpc>
                <a:spcPct val="110000"/>
              </a:lnSpc>
              <a:defRPr/>
            </a:pPr>
            <a:r>
              <a:rPr lang="en-US" sz="1600">
                <a:solidFill>
                  <a:srgbClr val="0E2338"/>
                </a:solidFill>
                <a:latin typeface="Open Sans Light"/>
                <a:ea typeface="Open Sans Light"/>
                <a:cs typeface="Open Sans Light"/>
              </a:rPr>
              <a:t>Choose society’s direction and affect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internal climate model and thus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game world and hazard monsters.</a:t>
            </a:r>
            <a:endParaRPr sz="1600"/>
          </a:p>
        </p:txBody>
      </p:sp>
      <p:sp>
        <p:nvSpPr>
          <p:cNvPr id="1723752659" name="Rechteck: obere Ecken abgeschnitten 41"/>
          <p:cNvSpPr/>
          <p:nvPr/>
        </p:nvSpPr>
        <p:spPr bwMode="auto">
          <a:xfrm>
            <a:off x="1803942" y="2063116"/>
            <a:ext cx="4554590" cy="1404000"/>
          </a:xfrm>
          <a:custGeom>
            <a:avLst/>
            <a:gdLst>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0 w 1034585"/>
              <a:gd name="connsiteY6" fmla="*/ 612000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41275 w 1034585"/>
              <a:gd name="connsiteY6" fmla="*/ 5326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63500 w 1034585"/>
              <a:gd name="connsiteY6" fmla="*/ 4310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9525 w 1034585"/>
              <a:gd name="connsiteY6" fmla="*/ 45007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34925 w 1034585"/>
              <a:gd name="connsiteY6" fmla="*/ 450075 h 612000"/>
              <a:gd name="connsiteX7" fmla="*/ 0 w 1034585"/>
              <a:gd name="connsiteY7" fmla="*/ 102002 h 612000"/>
              <a:gd name="connsiteX8" fmla="*/ 102002 w 1034585"/>
              <a:gd name="connsiteY8" fmla="*/ 0 h 612000"/>
              <a:gd name="connsiteX0" fmla="*/ 102002 w 1040935"/>
              <a:gd name="connsiteY0" fmla="*/ 0 h 615175"/>
              <a:gd name="connsiteX1" fmla="*/ 932583 w 1040935"/>
              <a:gd name="connsiteY1" fmla="*/ 0 h 615175"/>
              <a:gd name="connsiteX2" fmla="*/ 1034585 w 1040935"/>
              <a:gd name="connsiteY2" fmla="*/ 102002 h 615175"/>
              <a:gd name="connsiteX3" fmla="*/ 1034585 w 1040935"/>
              <a:gd name="connsiteY3" fmla="*/ 612000 h 615175"/>
              <a:gd name="connsiteX4" fmla="*/ 1040935 w 1040935"/>
              <a:gd name="connsiteY4" fmla="*/ 615175 h 615175"/>
              <a:gd name="connsiteX5" fmla="*/ 0 w 1040935"/>
              <a:gd name="connsiteY5" fmla="*/ 612000 h 615175"/>
              <a:gd name="connsiteX6" fmla="*/ 34925 w 1040935"/>
              <a:gd name="connsiteY6" fmla="*/ 450075 h 615175"/>
              <a:gd name="connsiteX7" fmla="*/ 0 w 1040935"/>
              <a:gd name="connsiteY7" fmla="*/ 102002 h 615175"/>
              <a:gd name="connsiteX8" fmla="*/ 102002 w 1040935"/>
              <a:gd name="connsiteY8" fmla="*/ 0 h 615175"/>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0 w 1034585"/>
              <a:gd name="connsiteY4" fmla="*/ 612000 h 612000"/>
              <a:gd name="connsiteX5" fmla="*/ 34925 w 1034585"/>
              <a:gd name="connsiteY5" fmla="*/ 450075 h 612000"/>
              <a:gd name="connsiteX6" fmla="*/ 0 w 1034585"/>
              <a:gd name="connsiteY6" fmla="*/ 102002 h 612000"/>
              <a:gd name="connsiteX7" fmla="*/ 102002 w 1034585"/>
              <a:gd name="connsiteY7"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85" h="612000" extrusionOk="0">
                <a:moveTo>
                  <a:pt x="102002" y="0"/>
                </a:moveTo>
                <a:lnTo>
                  <a:pt x="932583" y="0"/>
                </a:lnTo>
                <a:lnTo>
                  <a:pt x="1034585" y="102002"/>
                </a:lnTo>
                <a:lnTo>
                  <a:pt x="1034585" y="612000"/>
                </a:lnTo>
                <a:lnTo>
                  <a:pt x="0" y="612000"/>
                </a:lnTo>
                <a:lnTo>
                  <a:pt x="34925" y="450075"/>
                </a:lnTo>
                <a:lnTo>
                  <a:pt x="0" y="102002"/>
                </a:lnTo>
                <a:lnTo>
                  <a:pt x="102002"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dirty="0">
                <a:solidFill>
                  <a:srgbClr val="0E2338"/>
                </a:solidFill>
                <a:latin typeface="Open Sans Light"/>
                <a:ea typeface="Open Sans Light"/>
                <a:cs typeface="Open Sans Light"/>
              </a:rPr>
              <a:t>Plan your campaign and choose the next country to visit, with special challenges and rewards everywhere.</a:t>
            </a:r>
            <a:endParaRPr sz="1600" dirty="0"/>
          </a:p>
        </p:txBody>
      </p:sp>
      <p:sp>
        <p:nvSpPr>
          <p:cNvPr id="1336241421" name="Rechteck 62"/>
          <p:cNvSpPr/>
          <p:nvPr/>
        </p:nvSpPr>
        <p:spPr bwMode="auto">
          <a:xfrm rot="10800000">
            <a:off x="10757682" y="6733073"/>
            <a:ext cx="480100" cy="41306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741072104" name="Gruppieren 39"/>
          <p:cNvGrpSpPr/>
          <p:nvPr/>
        </p:nvGrpSpPr>
        <p:grpSpPr bwMode="auto">
          <a:xfrm>
            <a:off x="6971499" y="4480153"/>
            <a:ext cx="6208537" cy="2858947"/>
            <a:chOff x="643441" y="1907242"/>
            <a:chExt cx="3653614" cy="2858947"/>
          </a:xfrm>
        </p:grpSpPr>
        <p:sp>
          <p:nvSpPr>
            <p:cNvPr id="1957847878" name="Rechteck 61"/>
            <p:cNvSpPr/>
            <p:nvPr/>
          </p:nvSpPr>
          <p:spPr bwMode="auto">
            <a:xfrm>
              <a:off x="643441" y="4075664"/>
              <a:ext cx="2558133" cy="69052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defRPr/>
              </a:pPr>
              <a:r>
                <a:rPr lang="en-US" sz="1600" spc="99">
                  <a:solidFill>
                    <a:schemeClr val="bg1"/>
                  </a:solidFill>
                  <a:latin typeface="KG Red Hands"/>
                  <a:ea typeface="Roboto Mono"/>
                </a:rPr>
                <a:t>Society &amp; Climate</a:t>
              </a:r>
              <a:endParaRPr/>
            </a:p>
          </p:txBody>
        </p:sp>
        <p:sp>
          <p:nvSpPr>
            <p:cNvPr id="2005578489" name="Rechteck 62"/>
            <p:cNvSpPr/>
            <p:nvPr/>
          </p:nvSpPr>
          <p:spPr bwMode="auto">
            <a:xfrm>
              <a:off x="4098744" y="1907242"/>
              <a:ext cx="198311" cy="27439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sX0" fmla="*/ 123695 w 351117"/>
                <a:gd name="csY0" fmla="*/ 0 h 253865"/>
                <a:gd name="csX1" fmla="*/ 151206 w 351117"/>
                <a:gd name="csY1" fmla="*/ 163829 h 253865"/>
                <a:gd name="csX2" fmla="*/ 351117 w 351117"/>
                <a:gd name="csY2" fmla="*/ 253865 h 253865"/>
                <a:gd name="csX3" fmla="*/ 0 w 351117"/>
                <a:gd name="csY3" fmla="*/ 249102 h 253865"/>
                <a:gd name="csX4" fmla="*/ 123695 w 351117"/>
                <a:gd name="csY4" fmla="*/ 0 h 253865"/>
              </a:gdLst>
              <a:ahLst/>
              <a:cxnLst>
                <a:cxn ang="0">
                  <a:pos x="csX0" y="csY0"/>
                </a:cxn>
                <a:cxn ang="0">
                  <a:pos x="csX1" y="csY1"/>
                </a:cxn>
                <a:cxn ang="0">
                  <a:pos x="csX2" y="csY2"/>
                </a:cxn>
                <a:cxn ang="0">
                  <a:pos x="csX3" y="csY3"/>
                </a:cxn>
                <a:cxn ang="0">
                  <a:pos x="csX4" y="csY4"/>
                </a:cxn>
              </a:cxnLst>
              <a:rect l="l" t="t" r="r" b="b"/>
              <a:pathLst>
                <a:path w="351117" h="253865" extrusionOk="0">
                  <a:moveTo>
                    <a:pt x="123695" y="0"/>
                  </a:moveTo>
                  <a:lnTo>
                    <a:pt x="151206" y="163829"/>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922971238" name="Freihandform: Form 50"/>
          <p:cNvSpPr/>
          <p:nvPr/>
        </p:nvSpPr>
        <p:spPr bwMode="auto">
          <a:xfrm rot="4647594">
            <a:off x="4847465" y="3477064"/>
            <a:ext cx="465019"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41857989" name="Gleichschenkliges Dreieck 54"/>
          <p:cNvSpPr/>
          <p:nvPr/>
        </p:nvSpPr>
        <p:spPr bwMode="auto">
          <a:xfrm rot="4494819">
            <a:off x="6542296" y="430321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562202" name="Gleichschenkliges Dreieck 57"/>
          <p:cNvSpPr/>
          <p:nvPr/>
        </p:nvSpPr>
        <p:spPr bwMode="auto">
          <a:xfrm rot="7285105">
            <a:off x="12349450" y="471297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89558818" name="Gleichschenkliges Dreieck 65"/>
          <p:cNvSpPr/>
          <p:nvPr/>
        </p:nvSpPr>
        <p:spPr bwMode="auto">
          <a:xfrm rot="15376361">
            <a:off x="11358846" y="6643354"/>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93788362" name="Gleichschenkliges Dreieck 66"/>
          <p:cNvSpPr/>
          <p:nvPr/>
        </p:nvSpPr>
        <p:spPr bwMode="auto">
          <a:xfrm rot="18558055">
            <a:off x="5648015" y="6143197"/>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00354461" name="Rechteck 62"/>
          <p:cNvSpPr/>
          <p:nvPr/>
        </p:nvSpPr>
        <p:spPr bwMode="auto">
          <a:xfrm rot="21425985" flipH="1" flipV="1">
            <a:off x="10701316" y="6765606"/>
            <a:ext cx="515405" cy="9522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62 w 363255"/>
              <a:gd name="connsiteY0" fmla="*/ 0 h 223028"/>
              <a:gd name="connsiteX1" fmla="*/ 324405 w 363255"/>
              <a:gd name="connsiteY1" fmla="*/ 156928 h 223028"/>
              <a:gd name="connsiteX2" fmla="*/ 363255 w 363255"/>
              <a:gd name="connsiteY2" fmla="*/ 223028 h 223028"/>
              <a:gd name="connsiteX3" fmla="*/ 12868 w 363255"/>
              <a:gd name="connsiteY3" fmla="*/ 176376 h 223028"/>
              <a:gd name="connsiteX4" fmla="*/ 62 w 363255"/>
              <a:gd name="connsiteY4" fmla="*/ 0 h 223028"/>
              <a:gd name="connsiteX0" fmla="*/ 164 w 353599"/>
              <a:gd name="connsiteY0" fmla="*/ -1 h 221094"/>
              <a:gd name="connsiteX1" fmla="*/ 314749 w 353599"/>
              <a:gd name="connsiteY1" fmla="*/ 154994 h 221094"/>
              <a:gd name="connsiteX2" fmla="*/ 353599 w 353599"/>
              <a:gd name="connsiteY2" fmla="*/ 221094 h 221094"/>
              <a:gd name="connsiteX3" fmla="*/ 3212 w 353599"/>
              <a:gd name="connsiteY3" fmla="*/ 174442 h 221094"/>
              <a:gd name="connsiteX4" fmla="*/ 164 w 353599"/>
              <a:gd name="connsiteY4" fmla="*/ -1 h 2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99" h="221094" extrusionOk="0">
                <a:moveTo>
                  <a:pt x="164" y="-1"/>
                </a:moveTo>
                <a:lnTo>
                  <a:pt x="314749" y="154994"/>
                </a:lnTo>
                <a:lnTo>
                  <a:pt x="353599" y="221094"/>
                </a:lnTo>
                <a:lnTo>
                  <a:pt x="3212" y="174442"/>
                </a:lnTo>
                <a:cubicBezTo>
                  <a:pt x="4365" y="116723"/>
                  <a:pt x="-989" y="57718"/>
                  <a:pt x="164"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pic>
        <p:nvPicPr>
          <p:cNvPr id="1985008002" name="Picture 26"/>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1236960" y="4794840"/>
            <a:ext cx="4409520" cy="2480355"/>
          </a:xfrm>
          <a:prstGeom prst="rect">
            <a:avLst/>
          </a:prstGeom>
        </p:spPr>
      </p:pic>
      <p:grpSp>
        <p:nvGrpSpPr>
          <p:cNvPr id="669048822" name="Group 669048821"/>
          <p:cNvGrpSpPr/>
          <p:nvPr/>
        </p:nvGrpSpPr>
        <p:grpSpPr bwMode="auto">
          <a:xfrm>
            <a:off x="1262039" y="4078458"/>
            <a:ext cx="4363200" cy="709611"/>
            <a:chOff x="0" y="0"/>
            <a:chExt cx="4363200" cy="709611"/>
          </a:xfrm>
        </p:grpSpPr>
        <p:sp>
          <p:nvSpPr>
            <p:cNvPr id="1578899963" name="Rechteck 61"/>
            <p:cNvSpPr/>
            <p:nvPr/>
          </p:nvSpPr>
          <p:spPr bwMode="auto">
            <a:xfrm>
              <a:off x="0" y="0"/>
              <a:ext cx="4363200" cy="70961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World</a:t>
              </a:r>
              <a:endParaRPr/>
            </a:p>
          </p:txBody>
        </p:sp>
        <p:sp>
          <p:nvSpPr>
            <p:cNvPr id="1489118964" name="Rechteck 62"/>
            <p:cNvSpPr/>
            <p:nvPr/>
          </p:nvSpPr>
          <p:spPr bwMode="auto">
            <a:xfrm>
              <a:off x="144788" y="417147"/>
              <a:ext cx="983250" cy="17375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351374167" name="Rechteck 62"/>
            <p:cNvSpPr/>
            <p:nvPr/>
          </p:nvSpPr>
          <p:spPr bwMode="auto">
            <a:xfrm rot="10476091">
              <a:off x="3225591" y="78917"/>
              <a:ext cx="1058942" cy="25868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pic>
        <p:nvPicPr>
          <p:cNvPr id="370691526" name="Grafik 10"/>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6978459" y="2533289"/>
            <a:ext cx="4365558" cy="2455624"/>
          </a:xfrm>
          <a:prstGeom prst="rect">
            <a:avLst/>
          </a:prstGeom>
        </p:spPr>
      </p:pic>
      <p:pic>
        <p:nvPicPr>
          <p:cNvPr id="493841957" name="Grafik 7"/>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12729697" y="4836534"/>
            <a:ext cx="4395533" cy="2472486"/>
          </a:xfrm>
          <a:prstGeom prst="rect">
            <a:avLst/>
          </a:prstGeom>
        </p:spPr>
      </p:pic>
      <p:pic>
        <p:nvPicPr>
          <p:cNvPr id="1465312384" name="Grafik 24"/>
          <p:cNvPicPr>
            <a:picLocks noChangeAspect="1"/>
          </p:cNvPicPr>
          <p:nvPr/>
        </p:nvPicPr>
        <p:blipFill rotWithShape="1">
          <a:blip r:embed="rId6" cstate="screen">
            <a:extLst>
              <a:ext uri="{28A0092B-C50C-407E-A947-70E740481C1C}">
                <a14:useLocalDpi xmlns:a14="http://schemas.microsoft.com/office/drawing/2010/main"/>
              </a:ext>
            </a:extLst>
          </a:blip>
          <a:stretch/>
        </p:blipFill>
        <p:spPr bwMode="auto">
          <a:xfrm>
            <a:off x="6963712" y="7345296"/>
            <a:ext cx="4380304" cy="24639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F5E7ACB-69F5-9D15-0A6E-1DF7078261D6}"/>
            </a:ext>
          </a:extLst>
        </p:cNvPr>
        <p:cNvGrpSpPr/>
        <p:nvPr/>
      </p:nvGrpSpPr>
      <p:grpSpPr bwMode="auto">
        <a:xfrm>
          <a:off x="0" y="0"/>
          <a:ext cx="0" cy="0"/>
          <a:chOff x="0" y="0"/>
          <a:chExt cx="0" cy="0"/>
        </a:xfrm>
      </p:grpSpPr>
      <p:sp>
        <p:nvSpPr>
          <p:cNvPr id="1869090290" name="Rechteck 1">
            <a:extLst>
              <a:ext uri="{FF2B5EF4-FFF2-40B4-BE49-F238E27FC236}">
                <a16:creationId xmlns:a16="http://schemas.microsoft.com/office/drawing/2014/main" id="{0150EF03-4D3E-E208-F2AB-E3BACB1359B8}"/>
              </a:ext>
            </a:extLst>
          </p:cNvPr>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Roboto Mono"/>
                <a:cs typeface="KG Red Hands"/>
              </a:rPr>
              <a:t>Core loop: Climate action around the world</a:t>
            </a:r>
            <a:endParaRPr sz="2600"/>
          </a:p>
        </p:txBody>
      </p:sp>
      <p:sp>
        <p:nvSpPr>
          <p:cNvPr id="69258662" name="Ellipse 37">
            <a:extLst>
              <a:ext uri="{FF2B5EF4-FFF2-40B4-BE49-F238E27FC236}">
                <a16:creationId xmlns:a16="http://schemas.microsoft.com/office/drawing/2014/main" id="{CD9B963E-968B-0E67-8093-2C765255DBE2}"/>
              </a:ext>
            </a:extLst>
          </p:cNvPr>
          <p:cNvSpPr/>
          <p:nvPr/>
        </p:nvSpPr>
        <p:spPr bwMode="auto">
          <a:xfrm>
            <a:off x="5354038" y="4054473"/>
            <a:ext cx="7678269" cy="2992642"/>
          </a:xfrm>
          <a:prstGeom prst="ellipse">
            <a:avLst/>
          </a:prstGeom>
          <a:noFill/>
          <a:ln w="44450">
            <a:solidFill>
              <a:srgbClr val="EB5959"/>
            </a:solidFill>
            <a:tailEnd type="triangle" w="lg" len="med"/>
          </a:ln>
          <a:effectLst/>
        </p:spPr>
        <p:style>
          <a:lnRef idx="2">
            <a:schemeClr val="accent1"/>
          </a:lnRef>
          <a:fillRef idx="0">
            <a:schemeClr val="accent1"/>
          </a:fillRef>
          <a:effectRef idx="1">
            <a:schemeClr val="accent1"/>
          </a:effectRef>
          <a:fontRef idx="minor">
            <a:schemeClr val="tx1"/>
          </a:fontRef>
        </p:style>
        <p:txBody>
          <a:bodyPr tIns="360000" rtlCol="0" anchor="ctr"/>
          <a:lstStyle/>
          <a:p>
            <a:pPr algn="ctr">
              <a:defRPr/>
            </a:pPr>
            <a:r>
              <a:rPr lang="en-US" sz="1600" spc="99">
                <a:solidFill>
                  <a:srgbClr val="EB5959"/>
                </a:solidFill>
                <a:latin typeface="KG Red Hands"/>
                <a:ea typeface="Roboto Mono"/>
              </a:rPr>
              <a:t>Empower your movement.</a:t>
            </a:r>
            <a:endParaRPr sz="1600"/>
          </a:p>
          <a:p>
            <a:pPr algn="ctr">
              <a:defRPr/>
            </a:pPr>
            <a:r>
              <a:rPr lang="en-US" sz="1600" spc="99">
                <a:solidFill>
                  <a:srgbClr val="EB5959"/>
                </a:solidFill>
                <a:latin typeface="KG Red Hands"/>
                <a:ea typeface="Roboto Mono"/>
              </a:rPr>
              <a:t>Face the crisis.</a:t>
            </a:r>
            <a:endParaRPr sz="1600"/>
          </a:p>
          <a:p>
            <a:pPr algn="ctr">
              <a:defRPr/>
            </a:pPr>
            <a:r>
              <a:rPr lang="en-US" sz="1600" spc="99">
                <a:solidFill>
                  <a:srgbClr val="EB5959"/>
                </a:solidFill>
                <a:latin typeface="KG Red Hands"/>
                <a:ea typeface="Roboto Mono"/>
              </a:rPr>
              <a:t>Survive the century.</a:t>
            </a:r>
            <a:endParaRPr/>
          </a:p>
        </p:txBody>
      </p:sp>
      <p:sp>
        <p:nvSpPr>
          <p:cNvPr id="560740956" name="Rechteck: diagonal liegende Ecken abgeschnitten 25">
            <a:extLst>
              <a:ext uri="{FF2B5EF4-FFF2-40B4-BE49-F238E27FC236}">
                <a16:creationId xmlns:a16="http://schemas.microsoft.com/office/drawing/2014/main" id="{81063D41-093F-B386-BA30-56B282F517C4}"/>
              </a:ext>
            </a:extLst>
          </p:cNvPr>
          <p:cNvSpPr/>
          <p:nvPr/>
        </p:nvSpPr>
        <p:spPr bwMode="auto">
          <a:xfrm>
            <a:off x="6829933" y="6501609"/>
            <a:ext cx="4631344" cy="3353294"/>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3027353 w 3171825"/>
              <a:gd name="connsiteY1" fmla="*/ 36503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77013 w 3171825"/>
              <a:gd name="connsiteY0" fmla="*/ 0 h 2370038"/>
              <a:gd name="connsiteX1" fmla="*/ 3027353 w 3171825"/>
              <a:gd name="connsiteY1" fmla="*/ 76201 h 2370038"/>
              <a:gd name="connsiteX2" fmla="*/ 3171825 w 3171825"/>
              <a:gd name="connsiteY2" fmla="*/ 39698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171825"/>
              <a:gd name="connsiteY0" fmla="*/ 0 h 2370038"/>
              <a:gd name="connsiteX1" fmla="*/ 3027353 w 3171825"/>
              <a:gd name="connsiteY1" fmla="*/ 76201 h 2370038"/>
              <a:gd name="connsiteX2" fmla="*/ 3167063 w 3171825"/>
              <a:gd name="connsiteY2" fmla="*/ 182573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3255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125423 w 3219487"/>
              <a:gd name="connsiteY5" fmla="*/ 2336700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36700"/>
              <a:gd name="connsiteX1" fmla="*/ 3027353 w 3219487"/>
              <a:gd name="connsiteY1" fmla="*/ 76201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219487"/>
              <a:gd name="connsiteY0" fmla="*/ 0 h 2336700"/>
              <a:gd name="connsiteX1" fmla="*/ 3022518 w 3219487"/>
              <a:gd name="connsiteY1" fmla="*/ 38826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59057"/>
              <a:gd name="connsiteY0" fmla="*/ 0 h 2336700"/>
              <a:gd name="connsiteX1" fmla="*/ 3022518 w 3159057"/>
              <a:gd name="connsiteY1" fmla="*/ 38826 h 2336700"/>
              <a:gd name="connsiteX2" fmla="*/ 3159007 w 3159057"/>
              <a:gd name="connsiteY2" fmla="*/ 258490 h 2336700"/>
              <a:gd name="connsiteX3" fmla="*/ 3125889 w 3159057"/>
              <a:gd name="connsiteY3" fmla="*/ 2276368 h 2336700"/>
              <a:gd name="connsiteX4" fmla="*/ 3090076 w 3159057"/>
              <a:gd name="connsiteY4" fmla="*/ 2331938 h 2336700"/>
              <a:gd name="connsiteX5" fmla="*/ 125423 w 3159057"/>
              <a:gd name="connsiteY5" fmla="*/ 2336700 h 2336700"/>
              <a:gd name="connsiteX6" fmla="*/ 0 w 3159057"/>
              <a:gd name="connsiteY6" fmla="*/ 2249378 h 2336700"/>
              <a:gd name="connsiteX7" fmla="*/ 85725 w 3159057"/>
              <a:gd name="connsiteY7" fmla="*/ 386550 h 2336700"/>
              <a:gd name="connsiteX8" fmla="*/ 277013 w 3159057"/>
              <a:gd name="connsiteY8" fmla="*/ 0 h 2336700"/>
              <a:gd name="connsiteX0" fmla="*/ 252836 w 3134880"/>
              <a:gd name="connsiteY0" fmla="*/ 0 h 2336700"/>
              <a:gd name="connsiteX1" fmla="*/ 2998341 w 3134880"/>
              <a:gd name="connsiteY1" fmla="*/ 38826 h 2336700"/>
              <a:gd name="connsiteX2" fmla="*/ 3134830 w 3134880"/>
              <a:gd name="connsiteY2" fmla="*/ 258490 h 2336700"/>
              <a:gd name="connsiteX3" fmla="*/ 3101712 w 3134880"/>
              <a:gd name="connsiteY3" fmla="*/ 2276368 h 2336700"/>
              <a:gd name="connsiteX4" fmla="*/ 3065899 w 3134880"/>
              <a:gd name="connsiteY4" fmla="*/ 2331938 h 2336700"/>
              <a:gd name="connsiteX5" fmla="*/ 101246 w 3134880"/>
              <a:gd name="connsiteY5" fmla="*/ 2336700 h 2336700"/>
              <a:gd name="connsiteX6" fmla="*/ 0 w 3134880"/>
              <a:gd name="connsiteY6" fmla="*/ 2256854 h 2336700"/>
              <a:gd name="connsiteX7" fmla="*/ 61548 w 3134880"/>
              <a:gd name="connsiteY7" fmla="*/ 386550 h 2336700"/>
              <a:gd name="connsiteX8" fmla="*/ 252836 w 3134880"/>
              <a:gd name="connsiteY8" fmla="*/ 0 h 2336700"/>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0" h="2339191" extrusionOk="0">
                <a:moveTo>
                  <a:pt x="252836" y="0"/>
                </a:moveTo>
                <a:lnTo>
                  <a:pt x="2998341" y="38826"/>
                </a:lnTo>
                <a:lnTo>
                  <a:pt x="3134830" y="258490"/>
                </a:lnTo>
                <a:cubicBezTo>
                  <a:pt x="3136417" y="920708"/>
                  <a:pt x="3100125" y="1614150"/>
                  <a:pt x="3101712" y="2276368"/>
                </a:cubicBezTo>
                <a:lnTo>
                  <a:pt x="3065899" y="2331938"/>
                </a:lnTo>
                <a:lnTo>
                  <a:pt x="72233" y="2339191"/>
                </a:lnTo>
                <a:lnTo>
                  <a:pt x="0" y="2256854"/>
                </a:lnTo>
                <a:lnTo>
                  <a:pt x="61548" y="386550"/>
                </a:lnTo>
                <a:lnTo>
                  <a:pt x="25283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034365743" name="Freihandform: Form 49">
            <a:extLst>
              <a:ext uri="{FF2B5EF4-FFF2-40B4-BE49-F238E27FC236}">
                <a16:creationId xmlns:a16="http://schemas.microsoft.com/office/drawing/2014/main" id="{1A6CACB6-9BC6-FBAE-DB06-C169DD497360}"/>
              </a:ext>
            </a:extLst>
          </p:cNvPr>
          <p:cNvSpPr/>
          <p:nvPr/>
        </p:nvSpPr>
        <p:spPr bwMode="auto">
          <a:xfrm rot="15219691">
            <a:off x="13983348" y="7568883"/>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1652628519" name="Freihandform: Form 51">
            <a:extLst>
              <a:ext uri="{FF2B5EF4-FFF2-40B4-BE49-F238E27FC236}">
                <a16:creationId xmlns:a16="http://schemas.microsoft.com/office/drawing/2014/main" id="{1A866739-4385-945D-C8BE-BF5F57E1FAA8}"/>
              </a:ext>
            </a:extLst>
          </p:cNvPr>
          <p:cNvSpPr/>
          <p:nvPr/>
        </p:nvSpPr>
        <p:spPr bwMode="auto">
          <a:xfrm rot="20586149">
            <a:off x="6301660" y="8129470"/>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80534588" name="Freihandform: Form 48">
            <a:extLst>
              <a:ext uri="{FF2B5EF4-FFF2-40B4-BE49-F238E27FC236}">
                <a16:creationId xmlns:a16="http://schemas.microsoft.com/office/drawing/2014/main" id="{2978DFC2-6E87-F2CA-4770-DD11F12DA5C6}"/>
              </a:ext>
            </a:extLst>
          </p:cNvPr>
          <p:cNvSpPr/>
          <p:nvPr/>
        </p:nvSpPr>
        <p:spPr bwMode="auto">
          <a:xfrm rot="9799304">
            <a:off x="11512255" y="2615287"/>
            <a:ext cx="627433" cy="382177"/>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511464751" name="Rechteck: diagonal liegende Ecken abgeschnitten 25">
            <a:extLst>
              <a:ext uri="{FF2B5EF4-FFF2-40B4-BE49-F238E27FC236}">
                <a16:creationId xmlns:a16="http://schemas.microsoft.com/office/drawing/2014/main" id="{A42F66B3-8E80-D9B6-C015-2BBEB3C79E3A}"/>
              </a:ext>
            </a:extLst>
          </p:cNvPr>
          <p:cNvSpPr/>
          <p:nvPr/>
        </p:nvSpPr>
        <p:spPr bwMode="auto">
          <a:xfrm flipH="1">
            <a:off x="12610894" y="4035524"/>
            <a:ext cx="4606256" cy="3387422"/>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146838 w 3171825"/>
              <a:gd name="connsiteY8" fmla="*/ 1412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082925 w 3171825"/>
              <a:gd name="connsiteY2" fmla="*/ 984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216688 w 3241675"/>
              <a:gd name="connsiteY0" fmla="*/ 141287 h 2365275"/>
              <a:gd name="connsiteX1" fmla="*/ 3041640 w 3241675"/>
              <a:gd name="connsiteY1" fmla="*/ 0 h 2365275"/>
              <a:gd name="connsiteX2" fmla="*/ 3152775 w 3241675"/>
              <a:gd name="connsiteY2" fmla="*/ 98435 h 2365275"/>
              <a:gd name="connsiteX3" fmla="*/ 3241675 w 3241675"/>
              <a:gd name="connsiteY3" fmla="*/ 2164463 h 2365275"/>
              <a:gd name="connsiteX4" fmla="*/ 3150401 w 3241675"/>
              <a:gd name="connsiteY4" fmla="*/ 2365275 h 2365275"/>
              <a:gd name="connsiteX5" fmla="*/ 157173 w 3241675"/>
              <a:gd name="connsiteY5" fmla="*/ 2365275 h 2365275"/>
              <a:gd name="connsiteX6" fmla="*/ 0 w 3241675"/>
              <a:gd name="connsiteY6" fmla="*/ 2225565 h 2365275"/>
              <a:gd name="connsiteX7" fmla="*/ 73025 w 3241675"/>
              <a:gd name="connsiteY7" fmla="*/ 400837 h 2365275"/>
              <a:gd name="connsiteX8" fmla="*/ 216688 w 3241675"/>
              <a:gd name="connsiteY8" fmla="*/ 141287 h 2365275"/>
              <a:gd name="connsiteX0" fmla="*/ 216688 w 3248025"/>
              <a:gd name="connsiteY0" fmla="*/ 141287 h 2365275"/>
              <a:gd name="connsiteX1" fmla="*/ 3041640 w 3248025"/>
              <a:gd name="connsiteY1" fmla="*/ 0 h 2365275"/>
              <a:gd name="connsiteX2" fmla="*/ 3152775 w 3248025"/>
              <a:gd name="connsiteY2" fmla="*/ 98435 h 2365275"/>
              <a:gd name="connsiteX3" fmla="*/ 3248025 w 3248025"/>
              <a:gd name="connsiteY3" fmla="*/ 2164463 h 2365275"/>
              <a:gd name="connsiteX4" fmla="*/ 3150401 w 3248025"/>
              <a:gd name="connsiteY4" fmla="*/ 2365275 h 2365275"/>
              <a:gd name="connsiteX5" fmla="*/ 157173 w 3248025"/>
              <a:gd name="connsiteY5" fmla="*/ 2365275 h 2365275"/>
              <a:gd name="connsiteX6" fmla="*/ 0 w 3248025"/>
              <a:gd name="connsiteY6" fmla="*/ 2225565 h 2365275"/>
              <a:gd name="connsiteX7" fmla="*/ 73025 w 3248025"/>
              <a:gd name="connsiteY7" fmla="*/ 400837 h 2365275"/>
              <a:gd name="connsiteX8" fmla="*/ 216688 w 32480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150401 w 3159125"/>
              <a:gd name="connsiteY4" fmla="*/ 236527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061501 w 3159125"/>
              <a:gd name="connsiteY4" fmla="*/ 235892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222625"/>
              <a:gd name="connsiteY0" fmla="*/ 141287 h 2365275"/>
              <a:gd name="connsiteX1" fmla="*/ 3041640 w 3222625"/>
              <a:gd name="connsiteY1" fmla="*/ 0 h 2365275"/>
              <a:gd name="connsiteX2" fmla="*/ 3152775 w 3222625"/>
              <a:gd name="connsiteY2" fmla="*/ 98435 h 2365275"/>
              <a:gd name="connsiteX3" fmla="*/ 3222625 w 3222625"/>
              <a:gd name="connsiteY3" fmla="*/ 2202563 h 2365275"/>
              <a:gd name="connsiteX4" fmla="*/ 3061501 w 3222625"/>
              <a:gd name="connsiteY4" fmla="*/ 2358925 h 2365275"/>
              <a:gd name="connsiteX5" fmla="*/ 157173 w 3222625"/>
              <a:gd name="connsiteY5" fmla="*/ 2365275 h 2365275"/>
              <a:gd name="connsiteX6" fmla="*/ 0 w 3222625"/>
              <a:gd name="connsiteY6" fmla="*/ 2225565 h 2365275"/>
              <a:gd name="connsiteX7" fmla="*/ 73025 w 3222625"/>
              <a:gd name="connsiteY7" fmla="*/ 400837 h 2365275"/>
              <a:gd name="connsiteX8" fmla="*/ 216688 w 3222625"/>
              <a:gd name="connsiteY8" fmla="*/ 141287 h 2365275"/>
              <a:gd name="connsiteX0" fmla="*/ 216688 w 3222625"/>
              <a:gd name="connsiteY0" fmla="*/ 198437 h 2422425"/>
              <a:gd name="connsiteX1" fmla="*/ 3074977 w 3222625"/>
              <a:gd name="connsiteY1" fmla="*/ 0 h 2422425"/>
              <a:gd name="connsiteX2" fmla="*/ 3152775 w 3222625"/>
              <a:gd name="connsiteY2" fmla="*/ 155585 h 2422425"/>
              <a:gd name="connsiteX3" fmla="*/ 3222625 w 3222625"/>
              <a:gd name="connsiteY3" fmla="*/ 2259713 h 2422425"/>
              <a:gd name="connsiteX4" fmla="*/ 3061501 w 3222625"/>
              <a:gd name="connsiteY4" fmla="*/ 2416075 h 2422425"/>
              <a:gd name="connsiteX5" fmla="*/ 157173 w 3222625"/>
              <a:gd name="connsiteY5" fmla="*/ 2422425 h 2422425"/>
              <a:gd name="connsiteX6" fmla="*/ 0 w 3222625"/>
              <a:gd name="connsiteY6" fmla="*/ 2282715 h 2422425"/>
              <a:gd name="connsiteX7" fmla="*/ 73025 w 3222625"/>
              <a:gd name="connsiteY7" fmla="*/ 457987 h 2422425"/>
              <a:gd name="connsiteX8" fmla="*/ 216688 w 3222625"/>
              <a:gd name="connsiteY8" fmla="*/ 198437 h 2422425"/>
              <a:gd name="connsiteX0" fmla="*/ 216688 w 3233938"/>
              <a:gd name="connsiteY0" fmla="*/ 198437 h 2422425"/>
              <a:gd name="connsiteX1" fmla="*/ 3074977 w 3233938"/>
              <a:gd name="connsiteY1" fmla="*/ 0 h 2422425"/>
              <a:gd name="connsiteX2" fmla="*/ 3233737 w 3233938"/>
              <a:gd name="connsiteY2" fmla="*/ 146060 h 2422425"/>
              <a:gd name="connsiteX3" fmla="*/ 3222625 w 3233938"/>
              <a:gd name="connsiteY3" fmla="*/ 2259713 h 2422425"/>
              <a:gd name="connsiteX4" fmla="*/ 3061501 w 3233938"/>
              <a:gd name="connsiteY4" fmla="*/ 2416075 h 2422425"/>
              <a:gd name="connsiteX5" fmla="*/ 157173 w 3233938"/>
              <a:gd name="connsiteY5" fmla="*/ 2422425 h 2422425"/>
              <a:gd name="connsiteX6" fmla="*/ 0 w 3233938"/>
              <a:gd name="connsiteY6" fmla="*/ 2282715 h 2422425"/>
              <a:gd name="connsiteX7" fmla="*/ 73025 w 3233938"/>
              <a:gd name="connsiteY7" fmla="*/ 457987 h 2422425"/>
              <a:gd name="connsiteX8" fmla="*/ 216688 w 3233938"/>
              <a:gd name="connsiteY8" fmla="*/ 198437 h 2422425"/>
              <a:gd name="connsiteX0" fmla="*/ 216688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216688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98437 h 2441475"/>
              <a:gd name="connsiteX0" fmla="*/ 173825 w 3233811"/>
              <a:gd name="connsiteY0" fmla="*/ 15512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55127 h 2441475"/>
              <a:gd name="connsiteX0" fmla="*/ 176299 w 3233811"/>
              <a:gd name="connsiteY0" fmla="*/ 114365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6299 w 3233811"/>
              <a:gd name="connsiteY8" fmla="*/ 114365 h 2441475"/>
              <a:gd name="connsiteX0" fmla="*/ 156588 w 3214100"/>
              <a:gd name="connsiteY0" fmla="*/ 114365 h 2441475"/>
              <a:gd name="connsiteX1" fmla="*/ 3055266 w 3214100"/>
              <a:gd name="connsiteY1" fmla="*/ 0 h 2441475"/>
              <a:gd name="connsiteX2" fmla="*/ 3214026 w 3214100"/>
              <a:gd name="connsiteY2" fmla="*/ 146060 h 2441475"/>
              <a:gd name="connsiteX3" fmla="*/ 3174339 w 3214100"/>
              <a:gd name="connsiteY3" fmla="*/ 2302575 h 2441475"/>
              <a:gd name="connsiteX4" fmla="*/ 3041790 w 3214100"/>
              <a:gd name="connsiteY4" fmla="*/ 2416075 h 2441475"/>
              <a:gd name="connsiteX5" fmla="*/ 108887 w 3214100"/>
              <a:gd name="connsiteY5" fmla="*/ 2441475 h 2441475"/>
              <a:gd name="connsiteX6" fmla="*/ 9968 w 3214100"/>
              <a:gd name="connsiteY6" fmla="*/ 2354049 h 2441475"/>
              <a:gd name="connsiteX7" fmla="*/ 5689 w 3214100"/>
              <a:gd name="connsiteY7" fmla="*/ 462750 h 2441475"/>
              <a:gd name="connsiteX8" fmla="*/ 156588 w 3214100"/>
              <a:gd name="connsiteY8" fmla="*/ 114365 h 2441475"/>
              <a:gd name="connsiteX0" fmla="*/ 156588 w 3214100"/>
              <a:gd name="connsiteY0" fmla="*/ 114365 h 2416075"/>
              <a:gd name="connsiteX1" fmla="*/ 3055266 w 3214100"/>
              <a:gd name="connsiteY1" fmla="*/ 0 h 2416075"/>
              <a:gd name="connsiteX2" fmla="*/ 3214026 w 3214100"/>
              <a:gd name="connsiteY2" fmla="*/ 146060 h 2416075"/>
              <a:gd name="connsiteX3" fmla="*/ 3174339 w 3214100"/>
              <a:gd name="connsiteY3" fmla="*/ 2302575 h 2416075"/>
              <a:gd name="connsiteX4" fmla="*/ 3041790 w 3214100"/>
              <a:gd name="connsiteY4" fmla="*/ 2416075 h 2416075"/>
              <a:gd name="connsiteX5" fmla="*/ 84154 w 3214100"/>
              <a:gd name="connsiteY5" fmla="*/ 2413451 h 2416075"/>
              <a:gd name="connsiteX6" fmla="*/ 9968 w 3214100"/>
              <a:gd name="connsiteY6" fmla="*/ 2354049 h 2416075"/>
              <a:gd name="connsiteX7" fmla="*/ 5689 w 3214100"/>
              <a:gd name="connsiteY7" fmla="*/ 462750 h 2416075"/>
              <a:gd name="connsiteX8" fmla="*/ 156588 w 3214100"/>
              <a:gd name="connsiteY8" fmla="*/ 114365 h 2416075"/>
              <a:gd name="connsiteX0" fmla="*/ 156588 w 3189458"/>
              <a:gd name="connsiteY0" fmla="*/ 114365 h 2416075"/>
              <a:gd name="connsiteX1" fmla="*/ 3055266 w 3189458"/>
              <a:gd name="connsiteY1" fmla="*/ 0 h 2416075"/>
              <a:gd name="connsiteX2" fmla="*/ 3189294 w 3189458"/>
              <a:gd name="connsiteY2" fmla="*/ 232679 h 2416075"/>
              <a:gd name="connsiteX3" fmla="*/ 3174339 w 3189458"/>
              <a:gd name="connsiteY3" fmla="*/ 2302575 h 2416075"/>
              <a:gd name="connsiteX4" fmla="*/ 3041790 w 3189458"/>
              <a:gd name="connsiteY4" fmla="*/ 2416075 h 2416075"/>
              <a:gd name="connsiteX5" fmla="*/ 84154 w 3189458"/>
              <a:gd name="connsiteY5" fmla="*/ 2413451 h 2416075"/>
              <a:gd name="connsiteX6" fmla="*/ 9968 w 3189458"/>
              <a:gd name="connsiteY6" fmla="*/ 2354049 h 2416075"/>
              <a:gd name="connsiteX7" fmla="*/ 5689 w 3189458"/>
              <a:gd name="connsiteY7" fmla="*/ 462750 h 2416075"/>
              <a:gd name="connsiteX8" fmla="*/ 156588 w 3189458"/>
              <a:gd name="connsiteY8" fmla="*/ 114365 h 24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458" h="2416075" extrusionOk="0">
                <a:moveTo>
                  <a:pt x="156588" y="114365"/>
                </a:moveTo>
                <a:lnTo>
                  <a:pt x="3055266" y="0"/>
                </a:lnTo>
                <a:lnTo>
                  <a:pt x="3189294" y="232679"/>
                </a:lnTo>
                <a:cubicBezTo>
                  <a:pt x="3191411" y="919238"/>
                  <a:pt x="3172222" y="1616016"/>
                  <a:pt x="3174339" y="2302575"/>
                </a:cubicBezTo>
                <a:lnTo>
                  <a:pt x="3041790" y="2416075"/>
                </a:lnTo>
                <a:lnTo>
                  <a:pt x="84154" y="2413451"/>
                </a:lnTo>
                <a:lnTo>
                  <a:pt x="9968" y="2354049"/>
                </a:lnTo>
                <a:cubicBezTo>
                  <a:pt x="11026" y="1714056"/>
                  <a:pt x="-9657" y="1088455"/>
                  <a:pt x="5689" y="462750"/>
                </a:cubicBezTo>
                <a:lnTo>
                  <a:pt x="156588" y="114365"/>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682114650" name="Rechteck: diagonal liegende Ecken abgeschnitten 25">
            <a:extLst>
              <a:ext uri="{FF2B5EF4-FFF2-40B4-BE49-F238E27FC236}">
                <a16:creationId xmlns:a16="http://schemas.microsoft.com/office/drawing/2014/main" id="{90DE562F-8189-D9E1-3D65-63D3B3B2DB1D}"/>
              </a:ext>
            </a:extLst>
          </p:cNvPr>
          <p:cNvSpPr/>
          <p:nvPr/>
        </p:nvSpPr>
        <p:spPr bwMode="auto">
          <a:xfrm>
            <a:off x="1070849" y="3987238"/>
            <a:ext cx="4628522" cy="3358057"/>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52387 h 2368634"/>
              <a:gd name="connsiteX1" fmla="*/ 3136890 w 3171825"/>
              <a:gd name="connsiteY1" fmla="*/ 0 h 2368634"/>
              <a:gd name="connsiteX2" fmla="*/ 3171825 w 3171825"/>
              <a:gd name="connsiteY2" fmla="*/ 34935 h 2368634"/>
              <a:gd name="connsiteX3" fmla="*/ 3171825 w 3171825"/>
              <a:gd name="connsiteY3" fmla="*/ 2164463 h 2368634"/>
              <a:gd name="connsiteX4" fmla="*/ 3165406 w 3171825"/>
              <a:gd name="connsiteY4" fmla="*/ 2368634 h 2368634"/>
              <a:gd name="connsiteX5" fmla="*/ 87323 w 3171825"/>
              <a:gd name="connsiteY5" fmla="*/ 2365275 h 2368634"/>
              <a:gd name="connsiteX6" fmla="*/ 0 w 3171825"/>
              <a:gd name="connsiteY6" fmla="*/ 2320815 h 2368634"/>
              <a:gd name="connsiteX7" fmla="*/ 85725 w 3171825"/>
              <a:gd name="connsiteY7" fmla="*/ 381787 h 2368634"/>
              <a:gd name="connsiteX8" fmla="*/ 267488 w 3171825"/>
              <a:gd name="connsiteY8" fmla="*/ 52387 h 2368634"/>
              <a:gd name="connsiteX0" fmla="*/ 267488 w 3171825"/>
              <a:gd name="connsiteY0" fmla="*/ 52387 h 2368634"/>
              <a:gd name="connsiteX1" fmla="*/ 3136890 w 3171825"/>
              <a:gd name="connsiteY1" fmla="*/ 0 h 2368634"/>
              <a:gd name="connsiteX2" fmla="*/ 3171825 w 3171825"/>
              <a:gd name="connsiteY2" fmla="*/ 34935 h 2368634"/>
              <a:gd name="connsiteX3" fmla="*/ 3165406 w 3171825"/>
              <a:gd name="connsiteY3" fmla="*/ 2368634 h 2368634"/>
              <a:gd name="connsiteX4" fmla="*/ 87323 w 3171825"/>
              <a:gd name="connsiteY4" fmla="*/ 2365275 h 2368634"/>
              <a:gd name="connsiteX5" fmla="*/ 0 w 3171825"/>
              <a:gd name="connsiteY5" fmla="*/ 2320815 h 2368634"/>
              <a:gd name="connsiteX6" fmla="*/ 85725 w 3171825"/>
              <a:gd name="connsiteY6" fmla="*/ 381787 h 2368634"/>
              <a:gd name="connsiteX7" fmla="*/ 267488 w 3171825"/>
              <a:gd name="connsiteY7" fmla="*/ 52387 h 2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25" h="2368634" extrusionOk="0">
                <a:moveTo>
                  <a:pt x="267488" y="52387"/>
                </a:moveTo>
                <a:lnTo>
                  <a:pt x="3136890" y="0"/>
                </a:lnTo>
                <a:lnTo>
                  <a:pt x="3171825" y="34935"/>
                </a:lnTo>
                <a:cubicBezTo>
                  <a:pt x="3169685" y="812835"/>
                  <a:pt x="3167546" y="1590734"/>
                  <a:pt x="3165406" y="2368634"/>
                </a:cubicBezTo>
                <a:lnTo>
                  <a:pt x="87323" y="2365275"/>
                </a:lnTo>
                <a:lnTo>
                  <a:pt x="0" y="2320815"/>
                </a:lnTo>
                <a:lnTo>
                  <a:pt x="85725" y="381787"/>
                </a:lnTo>
                <a:lnTo>
                  <a:pt x="267488" y="52387"/>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992154835" name="Rechteck 61">
            <a:extLst>
              <a:ext uri="{FF2B5EF4-FFF2-40B4-BE49-F238E27FC236}">
                <a16:creationId xmlns:a16="http://schemas.microsoft.com/office/drawing/2014/main" id="{09BE3122-DB1C-118D-B11F-B963ED15480C}"/>
              </a:ext>
            </a:extLst>
          </p:cNvPr>
          <p:cNvSpPr/>
          <p:nvPr/>
        </p:nvSpPr>
        <p:spPr bwMode="auto">
          <a:xfrm flipH="1">
            <a:off x="12748564" y="4131684"/>
            <a:ext cx="4357800" cy="70485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54179 h 289523"/>
              <a:gd name="connsiteX1" fmla="*/ 1314450 w 1314450"/>
              <a:gd name="connsiteY1" fmla="*/ 0 h 289523"/>
              <a:gd name="connsiteX2" fmla="*/ 1314450 w 1314450"/>
              <a:gd name="connsiteY2" fmla="*/ 289523 h 289523"/>
              <a:gd name="connsiteX3" fmla="*/ 0 w 1314450"/>
              <a:gd name="connsiteY3" fmla="*/ 289523 h 289523"/>
              <a:gd name="connsiteX4" fmla="*/ 85064 w 1314450"/>
              <a:gd name="connsiteY4" fmla="*/ 54179 h 289523"/>
              <a:gd name="connsiteX0" fmla="*/ 41969 w 1314450"/>
              <a:gd name="connsiteY0" fmla="*/ 65996 h 289523"/>
              <a:gd name="connsiteX1" fmla="*/ 1314450 w 1314450"/>
              <a:gd name="connsiteY1" fmla="*/ 0 h 289523"/>
              <a:gd name="connsiteX2" fmla="*/ 1314450 w 1314450"/>
              <a:gd name="connsiteY2" fmla="*/ 289523 h 289523"/>
              <a:gd name="connsiteX3" fmla="*/ 0 w 1314450"/>
              <a:gd name="connsiteY3" fmla="*/ 289523 h 289523"/>
              <a:gd name="connsiteX4" fmla="*/ 41969 w 1314450"/>
              <a:gd name="connsiteY4" fmla="*/ 65996 h 289523"/>
              <a:gd name="connsiteX0" fmla="*/ 39096 w 1314450"/>
              <a:gd name="connsiteY0" fmla="*/ 79783 h 289523"/>
              <a:gd name="connsiteX1" fmla="*/ 1314450 w 1314450"/>
              <a:gd name="connsiteY1" fmla="*/ 0 h 289523"/>
              <a:gd name="connsiteX2" fmla="*/ 1314450 w 1314450"/>
              <a:gd name="connsiteY2" fmla="*/ 289523 h 289523"/>
              <a:gd name="connsiteX3" fmla="*/ 0 w 1314450"/>
              <a:gd name="connsiteY3" fmla="*/ 289523 h 289523"/>
              <a:gd name="connsiteX4" fmla="*/ 39096 w 1314450"/>
              <a:gd name="connsiteY4" fmla="*/ 79783 h 289523"/>
              <a:gd name="connsiteX0" fmla="*/ 43406 w 1314450"/>
              <a:gd name="connsiteY0" fmla="*/ 71905 h 289523"/>
              <a:gd name="connsiteX1" fmla="*/ 1314450 w 1314450"/>
              <a:gd name="connsiteY1" fmla="*/ 0 h 289523"/>
              <a:gd name="connsiteX2" fmla="*/ 1314450 w 1314450"/>
              <a:gd name="connsiteY2" fmla="*/ 289523 h 289523"/>
              <a:gd name="connsiteX3" fmla="*/ 0 w 1314450"/>
              <a:gd name="connsiteY3" fmla="*/ 289523 h 289523"/>
              <a:gd name="connsiteX4" fmla="*/ 43406 w 1314450"/>
              <a:gd name="connsiteY4" fmla="*/ 71905 h 289523"/>
              <a:gd name="connsiteX0" fmla="*/ 43406 w 1314450"/>
              <a:gd name="connsiteY0" fmla="*/ 73875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73875 h 291493"/>
              <a:gd name="connsiteX0" fmla="*/ 43406 w 1314450"/>
              <a:gd name="connsiteY0" fmla="*/ 62058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62058 h 29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1493" extrusionOk="0">
                <a:moveTo>
                  <a:pt x="43406" y="62058"/>
                </a:moveTo>
                <a:lnTo>
                  <a:pt x="1294339" y="0"/>
                </a:lnTo>
                <a:lnTo>
                  <a:pt x="1314450" y="291493"/>
                </a:lnTo>
                <a:lnTo>
                  <a:pt x="0" y="291493"/>
                </a:lnTo>
                <a:lnTo>
                  <a:pt x="43406" y="6205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Climate Movement</a:t>
            </a:r>
            <a:endParaRPr/>
          </a:p>
        </p:txBody>
      </p:sp>
      <p:sp>
        <p:nvSpPr>
          <p:cNvPr id="655951261" name="Rechteck 62">
            <a:extLst>
              <a:ext uri="{FF2B5EF4-FFF2-40B4-BE49-F238E27FC236}">
                <a16:creationId xmlns:a16="http://schemas.microsoft.com/office/drawing/2014/main" id="{EF111119-F2CD-45CF-E4BA-B81E0FCF8FAC}"/>
              </a:ext>
            </a:extLst>
          </p:cNvPr>
          <p:cNvSpPr/>
          <p:nvPr/>
        </p:nvSpPr>
        <p:spPr bwMode="auto">
          <a:xfrm flipH="1">
            <a:off x="16598502" y="4698464"/>
            <a:ext cx="394209" cy="6857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3428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13428 w 325341"/>
              <a:gd name="connsiteY4" fmla="*/ 0 h 178397"/>
              <a:gd name="connsiteX0" fmla="*/ 8701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8701 w 325341"/>
              <a:gd name="connsiteY4" fmla="*/ 0 h 1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78397" extrusionOk="0">
                <a:moveTo>
                  <a:pt x="8701" y="0"/>
                </a:moveTo>
                <a:lnTo>
                  <a:pt x="315816" y="116484"/>
                </a:lnTo>
                <a:lnTo>
                  <a:pt x="325341" y="178397"/>
                </a:lnTo>
                <a:lnTo>
                  <a:pt x="0" y="173634"/>
                </a:lnTo>
                <a:lnTo>
                  <a:pt x="8701"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550920071" name="Rechteck: diagonal liegende Ecken abgeschnitten 25">
            <a:extLst>
              <a:ext uri="{FF2B5EF4-FFF2-40B4-BE49-F238E27FC236}">
                <a16:creationId xmlns:a16="http://schemas.microsoft.com/office/drawing/2014/main" id="{2CA63711-31F4-FEA0-BCFB-C097EF6E6ECA}"/>
              </a:ext>
            </a:extLst>
          </p:cNvPr>
          <p:cNvSpPr/>
          <p:nvPr/>
        </p:nvSpPr>
        <p:spPr bwMode="auto">
          <a:xfrm flipH="1">
            <a:off x="6839758" y="1720168"/>
            <a:ext cx="4613483" cy="3378879"/>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2684452 w 3171825"/>
              <a:gd name="connsiteY1" fmla="*/ 55552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67488 w 3171825"/>
              <a:gd name="connsiteY0" fmla="*/ 0 h 2312888"/>
              <a:gd name="connsiteX1" fmla="*/ 2684452 w 3171825"/>
              <a:gd name="connsiteY1" fmla="*/ 38100 h 2312888"/>
              <a:gd name="connsiteX2" fmla="*/ 3128963 w 3171825"/>
              <a:gd name="connsiteY2" fmla="*/ 358786 h 2312888"/>
              <a:gd name="connsiteX3" fmla="*/ 3171825 w 3171825"/>
              <a:gd name="connsiteY3" fmla="*/ 2112076 h 2312888"/>
              <a:gd name="connsiteX4" fmla="*/ 3080551 w 3171825"/>
              <a:gd name="connsiteY4" fmla="*/ 2312888 h 2312888"/>
              <a:gd name="connsiteX5" fmla="*/ 87323 w 3171825"/>
              <a:gd name="connsiteY5" fmla="*/ 2312888 h 2312888"/>
              <a:gd name="connsiteX6" fmla="*/ 0 w 3171825"/>
              <a:gd name="connsiteY6" fmla="*/ 2268428 h 2312888"/>
              <a:gd name="connsiteX7" fmla="*/ 85725 w 3171825"/>
              <a:gd name="connsiteY7" fmla="*/ 329400 h 2312888"/>
              <a:gd name="connsiteX8" fmla="*/ 267488 w 3171825"/>
              <a:gd name="connsiteY8" fmla="*/ 0 h 2312888"/>
              <a:gd name="connsiteX0" fmla="*/ 210338 w 3171825"/>
              <a:gd name="connsiteY0" fmla="*/ 0 h 2350988"/>
              <a:gd name="connsiteX1" fmla="*/ 2684452 w 3171825"/>
              <a:gd name="connsiteY1" fmla="*/ 76200 h 2350988"/>
              <a:gd name="connsiteX2" fmla="*/ 3128963 w 3171825"/>
              <a:gd name="connsiteY2" fmla="*/ 396886 h 2350988"/>
              <a:gd name="connsiteX3" fmla="*/ 3171825 w 3171825"/>
              <a:gd name="connsiteY3" fmla="*/ 2150176 h 2350988"/>
              <a:gd name="connsiteX4" fmla="*/ 3080551 w 3171825"/>
              <a:gd name="connsiteY4" fmla="*/ 2350988 h 2350988"/>
              <a:gd name="connsiteX5" fmla="*/ 87323 w 3171825"/>
              <a:gd name="connsiteY5" fmla="*/ 2350988 h 2350988"/>
              <a:gd name="connsiteX6" fmla="*/ 0 w 3171825"/>
              <a:gd name="connsiteY6" fmla="*/ 2306528 h 2350988"/>
              <a:gd name="connsiteX7" fmla="*/ 85725 w 3171825"/>
              <a:gd name="connsiteY7" fmla="*/ 367500 h 2350988"/>
              <a:gd name="connsiteX8" fmla="*/ 210338 w 3171825"/>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113889 w 3205163"/>
              <a:gd name="connsiteY4" fmla="*/ 2350988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6739 w 3205163"/>
              <a:gd name="connsiteY4" fmla="*/ 2231926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1976 w 3205163"/>
              <a:gd name="connsiteY4" fmla="*/ 229860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79168 w 3205163"/>
              <a:gd name="connsiteY4" fmla="*/ 234085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804" h="2350988" extrusionOk="0">
                <a:moveTo>
                  <a:pt x="243676" y="0"/>
                </a:moveTo>
                <a:lnTo>
                  <a:pt x="2717790" y="76200"/>
                </a:lnTo>
                <a:lnTo>
                  <a:pt x="3164774" y="496297"/>
                </a:lnTo>
                <a:lnTo>
                  <a:pt x="3192804" y="2202366"/>
                </a:lnTo>
                <a:lnTo>
                  <a:pt x="3079168" y="2340851"/>
                </a:lnTo>
                <a:lnTo>
                  <a:pt x="120661" y="2350988"/>
                </a:lnTo>
                <a:lnTo>
                  <a:pt x="33338" y="2306528"/>
                </a:lnTo>
                <a:lnTo>
                  <a:pt x="0" y="529425"/>
                </a:lnTo>
                <a:lnTo>
                  <a:pt x="24367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142605653" name="Gruppieren 8">
            <a:extLst>
              <a:ext uri="{FF2B5EF4-FFF2-40B4-BE49-F238E27FC236}">
                <a16:creationId xmlns:a16="http://schemas.microsoft.com/office/drawing/2014/main" id="{52C8F3D7-8A67-7644-ECCD-D2695D69811D}"/>
              </a:ext>
            </a:extLst>
          </p:cNvPr>
          <p:cNvGrpSpPr/>
          <p:nvPr/>
        </p:nvGrpSpPr>
        <p:grpSpPr bwMode="auto">
          <a:xfrm flipH="1">
            <a:off x="7000039" y="1793482"/>
            <a:ext cx="4341598" cy="733385"/>
            <a:chOff x="656240" y="4018518"/>
            <a:chExt cx="2554954" cy="733385"/>
          </a:xfrm>
        </p:grpSpPr>
        <p:sp>
          <p:nvSpPr>
            <p:cNvPr id="1603180211" name="Rechteck 61">
              <a:extLst>
                <a:ext uri="{FF2B5EF4-FFF2-40B4-BE49-F238E27FC236}">
                  <a16:creationId xmlns:a16="http://schemas.microsoft.com/office/drawing/2014/main" id="{1A89EDB8-C728-4189-F61F-3F85AF4CE952}"/>
                </a:ext>
              </a:extLst>
            </p:cNvPr>
            <p:cNvSpPr/>
            <p:nvPr/>
          </p:nvSpPr>
          <p:spPr bwMode="auto">
            <a:xfrm>
              <a:off x="656240" y="4018518"/>
              <a:ext cx="2554954" cy="733385"/>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31724" y="62419"/>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Action</a:t>
              </a:r>
              <a:endParaRPr/>
            </a:p>
          </p:txBody>
        </p:sp>
        <p:sp>
          <p:nvSpPr>
            <p:cNvPr id="1743330574" name="Rechteck 62">
              <a:extLst>
                <a:ext uri="{FF2B5EF4-FFF2-40B4-BE49-F238E27FC236}">
                  <a16:creationId xmlns:a16="http://schemas.microsoft.com/office/drawing/2014/main" id="{0F273E38-46CD-57EA-EA46-542E54B04BF1}"/>
                </a:ext>
              </a:extLst>
            </p:cNvPr>
            <p:cNvSpPr/>
            <p:nvPr/>
          </p:nvSpPr>
          <p:spPr bwMode="auto">
            <a:xfrm>
              <a:off x="741769" y="4490147"/>
              <a:ext cx="578624" cy="17375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89142859" name="Rechteck 62">
              <a:extLst>
                <a:ext uri="{FF2B5EF4-FFF2-40B4-BE49-F238E27FC236}">
                  <a16:creationId xmlns:a16="http://schemas.microsoft.com/office/drawing/2014/main" id="{79397270-338B-8E06-7185-218EB46F17C2}"/>
                </a:ext>
              </a:extLst>
            </p:cNvPr>
            <p:cNvSpPr/>
            <p:nvPr/>
          </p:nvSpPr>
          <p:spPr bwMode="auto">
            <a:xfrm rot="10040892">
              <a:off x="2535440" y="4145365"/>
              <a:ext cx="362206" cy="34557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2079725739" name="Rechteck: obere Ecken abgeschnitten 37">
            <a:extLst>
              <a:ext uri="{FF2B5EF4-FFF2-40B4-BE49-F238E27FC236}">
                <a16:creationId xmlns:a16="http://schemas.microsoft.com/office/drawing/2014/main" id="{80912129-8AC7-A35A-BD6B-EA2200B4A34F}"/>
              </a:ext>
            </a:extLst>
          </p:cNvPr>
          <p:cNvSpPr/>
          <p:nvPr/>
        </p:nvSpPr>
        <p:spPr bwMode="auto">
          <a:xfrm>
            <a:off x="11812521" y="2063116"/>
            <a:ext cx="5507289" cy="1404000"/>
          </a:xfrm>
          <a:custGeom>
            <a:avLst/>
            <a:gdLst>
              <a:gd name="connsiteX0" fmla="*/ 102002 w 783244"/>
              <a:gd name="connsiteY0" fmla="*/ 0 h 612000"/>
              <a:gd name="connsiteX1" fmla="*/ 681242 w 783244"/>
              <a:gd name="connsiteY1" fmla="*/ 0 h 612000"/>
              <a:gd name="connsiteX2" fmla="*/ 783244 w 783244"/>
              <a:gd name="connsiteY2" fmla="*/ 102002 h 612000"/>
              <a:gd name="connsiteX3" fmla="*/ 783244 w 783244"/>
              <a:gd name="connsiteY3" fmla="*/ 612000 h 612000"/>
              <a:gd name="connsiteX4" fmla="*/ 783244 w 783244"/>
              <a:gd name="connsiteY4" fmla="*/ 612000 h 612000"/>
              <a:gd name="connsiteX5" fmla="*/ 0 w 783244"/>
              <a:gd name="connsiteY5" fmla="*/ 612000 h 612000"/>
              <a:gd name="connsiteX6" fmla="*/ 0 w 783244"/>
              <a:gd name="connsiteY6" fmla="*/ 612000 h 612000"/>
              <a:gd name="connsiteX7" fmla="*/ 0 w 783244"/>
              <a:gd name="connsiteY7" fmla="*/ 102002 h 612000"/>
              <a:gd name="connsiteX8" fmla="*/ 102002 w 783244"/>
              <a:gd name="connsiteY8" fmla="*/ 0 h 612000"/>
              <a:gd name="connsiteX0" fmla="*/ 102002 w 783244"/>
              <a:gd name="connsiteY0" fmla="*/ 0 h 634225"/>
              <a:gd name="connsiteX1" fmla="*/ 681242 w 783244"/>
              <a:gd name="connsiteY1" fmla="*/ 0 h 634225"/>
              <a:gd name="connsiteX2" fmla="*/ 783244 w 783244"/>
              <a:gd name="connsiteY2" fmla="*/ 102002 h 634225"/>
              <a:gd name="connsiteX3" fmla="*/ 783244 w 783244"/>
              <a:gd name="connsiteY3" fmla="*/ 612000 h 634225"/>
              <a:gd name="connsiteX4" fmla="*/ 783244 w 783244"/>
              <a:gd name="connsiteY4" fmla="*/ 612000 h 634225"/>
              <a:gd name="connsiteX5" fmla="*/ 0 w 783244"/>
              <a:gd name="connsiteY5" fmla="*/ 612000 h 634225"/>
              <a:gd name="connsiteX6" fmla="*/ 53975 w 783244"/>
              <a:gd name="connsiteY6" fmla="*/ 634225 h 634225"/>
              <a:gd name="connsiteX7" fmla="*/ 0 w 783244"/>
              <a:gd name="connsiteY7" fmla="*/ 102002 h 634225"/>
              <a:gd name="connsiteX8" fmla="*/ 102002 w 783244"/>
              <a:gd name="connsiteY8" fmla="*/ 0 h 634225"/>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0 w 783244"/>
              <a:gd name="connsiteY5" fmla="*/ 61200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37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310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0575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31750 h 688200"/>
              <a:gd name="connsiteX1" fmla="*/ 674892 w 783244"/>
              <a:gd name="connsiteY1" fmla="*/ 0 h 688200"/>
              <a:gd name="connsiteX2" fmla="*/ 783244 w 783244"/>
              <a:gd name="connsiteY2" fmla="*/ 133752 h 688200"/>
              <a:gd name="connsiteX3" fmla="*/ 783244 w 783244"/>
              <a:gd name="connsiteY3" fmla="*/ 643750 h 688200"/>
              <a:gd name="connsiteX4" fmla="*/ 691169 w 783244"/>
              <a:gd name="connsiteY4" fmla="*/ 688200 h 688200"/>
              <a:gd name="connsiteX5" fmla="*/ 120650 w 783244"/>
              <a:gd name="connsiteY5" fmla="*/ 672325 h 688200"/>
              <a:gd name="connsiteX6" fmla="*/ 53975 w 783244"/>
              <a:gd name="connsiteY6" fmla="*/ 665975 h 688200"/>
              <a:gd name="connsiteX7" fmla="*/ 0 w 783244"/>
              <a:gd name="connsiteY7" fmla="*/ 133752 h 688200"/>
              <a:gd name="connsiteX8" fmla="*/ 102002 w 783244"/>
              <a:gd name="connsiteY8" fmla="*/ 31750 h 688200"/>
              <a:gd name="csX0" fmla="*/ 102002 w 783244"/>
              <a:gd name="csY0" fmla="*/ 31750 h 688200"/>
              <a:gd name="csX1" fmla="*/ 674892 w 783244"/>
              <a:gd name="csY1" fmla="*/ 0 h 688200"/>
              <a:gd name="csX2" fmla="*/ 783244 w 783244"/>
              <a:gd name="csY2" fmla="*/ 133752 h 688200"/>
              <a:gd name="csX3" fmla="*/ 783244 w 783244"/>
              <a:gd name="csY3" fmla="*/ 643750 h 688200"/>
              <a:gd name="csX4" fmla="*/ 691169 w 783244"/>
              <a:gd name="csY4" fmla="*/ 688200 h 688200"/>
              <a:gd name="csX5" fmla="*/ 120650 w 783244"/>
              <a:gd name="csY5" fmla="*/ 672325 h 688200"/>
              <a:gd name="csX6" fmla="*/ 45693 w 783244"/>
              <a:gd name="csY6" fmla="*/ 660102 h 688200"/>
              <a:gd name="csX7" fmla="*/ 0 w 783244"/>
              <a:gd name="csY7" fmla="*/ 133752 h 688200"/>
              <a:gd name="csX8" fmla="*/ 102002 w 783244"/>
              <a:gd name="csY8" fmla="*/ 31750 h 688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3244" h="688200" extrusionOk="0">
                <a:moveTo>
                  <a:pt x="102002" y="31750"/>
                </a:moveTo>
                <a:lnTo>
                  <a:pt x="674892" y="0"/>
                </a:lnTo>
                <a:lnTo>
                  <a:pt x="783244" y="133752"/>
                </a:lnTo>
                <a:lnTo>
                  <a:pt x="783244" y="643750"/>
                </a:lnTo>
                <a:lnTo>
                  <a:pt x="691169" y="688200"/>
                </a:lnTo>
                <a:lnTo>
                  <a:pt x="120650" y="672325"/>
                </a:lnTo>
                <a:lnTo>
                  <a:pt x="45693" y="660102"/>
                </a:lnTo>
                <a:lnTo>
                  <a:pt x="0" y="133752"/>
                </a:lnTo>
                <a:lnTo>
                  <a:pt x="102002"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88000" tIns="72000" rIns="0" rtlCol="0" anchor="ctr"/>
          <a:lstStyle/>
          <a:p>
            <a:pPr>
              <a:lnSpc>
                <a:spcPct val="110000"/>
              </a:lnSpc>
              <a:defRPr/>
            </a:pPr>
            <a:r>
              <a:rPr lang="en-US" sz="1600">
                <a:solidFill>
                  <a:srgbClr val="0E2338"/>
                </a:solidFill>
                <a:latin typeface="Open Sans Light"/>
                <a:ea typeface="Open Sans Light"/>
                <a:cs typeface="Open Sans Light"/>
              </a:rPr>
              <a:t>Defend yourself and points of interests against hordes of climate hazards. Collect momentum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to spend in the Society &amp; Climate Phase.</a:t>
            </a:r>
            <a:endParaRPr sz="1600"/>
          </a:p>
        </p:txBody>
      </p:sp>
      <p:sp>
        <p:nvSpPr>
          <p:cNvPr id="1190067311" name="Rechteck: eine Ecke abgeschnitten 38">
            <a:extLst>
              <a:ext uri="{FF2B5EF4-FFF2-40B4-BE49-F238E27FC236}">
                <a16:creationId xmlns:a16="http://schemas.microsoft.com/office/drawing/2014/main" id="{A37A5DC1-55D3-6C29-6632-B5FA61FB9911}"/>
              </a:ext>
            </a:extLst>
          </p:cNvPr>
          <p:cNvSpPr/>
          <p:nvPr/>
        </p:nvSpPr>
        <p:spPr bwMode="auto">
          <a:xfrm flipH="1">
            <a:off x="11812518" y="7778498"/>
            <a:ext cx="5331580" cy="1404000"/>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Bring new activists into your network, adding new abilities and improving your stats.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Color-match them for powerful synergies.</a:t>
            </a:r>
            <a:endParaRPr sz="1600"/>
          </a:p>
        </p:txBody>
      </p:sp>
      <p:sp>
        <p:nvSpPr>
          <p:cNvPr id="94206014" name="Rechteck: eine Ecke abgeschnitten 39">
            <a:extLst>
              <a:ext uri="{FF2B5EF4-FFF2-40B4-BE49-F238E27FC236}">
                <a16:creationId xmlns:a16="http://schemas.microsoft.com/office/drawing/2014/main" id="{618ECF4C-882A-0239-35FB-1034E8C91411}"/>
              </a:ext>
            </a:extLst>
          </p:cNvPr>
          <p:cNvSpPr/>
          <p:nvPr/>
        </p:nvSpPr>
        <p:spPr bwMode="auto">
          <a:xfrm>
            <a:off x="1740034" y="7574391"/>
            <a:ext cx="4631344" cy="1404000"/>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noAutofit/>
          </a:bodyPr>
          <a:lstStyle/>
          <a:p>
            <a:pPr>
              <a:lnSpc>
                <a:spcPct val="110000"/>
              </a:lnSpc>
              <a:defRPr/>
            </a:pPr>
            <a:r>
              <a:rPr lang="en-US" sz="1600">
                <a:solidFill>
                  <a:srgbClr val="0E2338"/>
                </a:solidFill>
                <a:latin typeface="Open Sans Light"/>
                <a:ea typeface="Open Sans Light"/>
                <a:cs typeface="Open Sans Light"/>
              </a:rPr>
              <a:t>Choose society’s direction and affect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internal climate model and thus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game world and hazard monsters.</a:t>
            </a:r>
            <a:endParaRPr sz="1600"/>
          </a:p>
        </p:txBody>
      </p:sp>
      <p:sp>
        <p:nvSpPr>
          <p:cNvPr id="1723752659" name="Rechteck: obere Ecken abgeschnitten 41">
            <a:extLst>
              <a:ext uri="{FF2B5EF4-FFF2-40B4-BE49-F238E27FC236}">
                <a16:creationId xmlns:a16="http://schemas.microsoft.com/office/drawing/2014/main" id="{4C9419B3-918F-F565-2572-4B7E44610B0E}"/>
              </a:ext>
            </a:extLst>
          </p:cNvPr>
          <p:cNvSpPr/>
          <p:nvPr/>
        </p:nvSpPr>
        <p:spPr bwMode="auto">
          <a:xfrm>
            <a:off x="1803942" y="2063116"/>
            <a:ext cx="4554590" cy="1404000"/>
          </a:xfrm>
          <a:custGeom>
            <a:avLst/>
            <a:gdLst>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0 w 1034585"/>
              <a:gd name="connsiteY6" fmla="*/ 612000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41275 w 1034585"/>
              <a:gd name="connsiteY6" fmla="*/ 5326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63500 w 1034585"/>
              <a:gd name="connsiteY6" fmla="*/ 4310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9525 w 1034585"/>
              <a:gd name="connsiteY6" fmla="*/ 45007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34925 w 1034585"/>
              <a:gd name="connsiteY6" fmla="*/ 450075 h 612000"/>
              <a:gd name="connsiteX7" fmla="*/ 0 w 1034585"/>
              <a:gd name="connsiteY7" fmla="*/ 102002 h 612000"/>
              <a:gd name="connsiteX8" fmla="*/ 102002 w 1034585"/>
              <a:gd name="connsiteY8" fmla="*/ 0 h 612000"/>
              <a:gd name="connsiteX0" fmla="*/ 102002 w 1040935"/>
              <a:gd name="connsiteY0" fmla="*/ 0 h 615175"/>
              <a:gd name="connsiteX1" fmla="*/ 932583 w 1040935"/>
              <a:gd name="connsiteY1" fmla="*/ 0 h 615175"/>
              <a:gd name="connsiteX2" fmla="*/ 1034585 w 1040935"/>
              <a:gd name="connsiteY2" fmla="*/ 102002 h 615175"/>
              <a:gd name="connsiteX3" fmla="*/ 1034585 w 1040935"/>
              <a:gd name="connsiteY3" fmla="*/ 612000 h 615175"/>
              <a:gd name="connsiteX4" fmla="*/ 1040935 w 1040935"/>
              <a:gd name="connsiteY4" fmla="*/ 615175 h 615175"/>
              <a:gd name="connsiteX5" fmla="*/ 0 w 1040935"/>
              <a:gd name="connsiteY5" fmla="*/ 612000 h 615175"/>
              <a:gd name="connsiteX6" fmla="*/ 34925 w 1040935"/>
              <a:gd name="connsiteY6" fmla="*/ 450075 h 615175"/>
              <a:gd name="connsiteX7" fmla="*/ 0 w 1040935"/>
              <a:gd name="connsiteY7" fmla="*/ 102002 h 615175"/>
              <a:gd name="connsiteX8" fmla="*/ 102002 w 1040935"/>
              <a:gd name="connsiteY8" fmla="*/ 0 h 615175"/>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0 w 1034585"/>
              <a:gd name="connsiteY4" fmla="*/ 612000 h 612000"/>
              <a:gd name="connsiteX5" fmla="*/ 34925 w 1034585"/>
              <a:gd name="connsiteY5" fmla="*/ 450075 h 612000"/>
              <a:gd name="connsiteX6" fmla="*/ 0 w 1034585"/>
              <a:gd name="connsiteY6" fmla="*/ 102002 h 612000"/>
              <a:gd name="connsiteX7" fmla="*/ 102002 w 1034585"/>
              <a:gd name="connsiteY7"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85" h="612000" extrusionOk="0">
                <a:moveTo>
                  <a:pt x="102002" y="0"/>
                </a:moveTo>
                <a:lnTo>
                  <a:pt x="932583" y="0"/>
                </a:lnTo>
                <a:lnTo>
                  <a:pt x="1034585" y="102002"/>
                </a:lnTo>
                <a:lnTo>
                  <a:pt x="1034585" y="612000"/>
                </a:lnTo>
                <a:lnTo>
                  <a:pt x="0" y="612000"/>
                </a:lnTo>
                <a:lnTo>
                  <a:pt x="34925" y="450075"/>
                </a:lnTo>
                <a:lnTo>
                  <a:pt x="0" y="102002"/>
                </a:lnTo>
                <a:lnTo>
                  <a:pt x="102002"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Plan your campaign and choose the next country to visit, with special challenges and rewards everywhere.</a:t>
            </a:r>
            <a:endParaRPr sz="1600"/>
          </a:p>
        </p:txBody>
      </p:sp>
      <p:sp>
        <p:nvSpPr>
          <p:cNvPr id="1336241421" name="Rechteck 62">
            <a:extLst>
              <a:ext uri="{FF2B5EF4-FFF2-40B4-BE49-F238E27FC236}">
                <a16:creationId xmlns:a16="http://schemas.microsoft.com/office/drawing/2014/main" id="{D6093644-7EAA-FACA-667F-1FC2CB88CCB7}"/>
              </a:ext>
            </a:extLst>
          </p:cNvPr>
          <p:cNvSpPr/>
          <p:nvPr/>
        </p:nvSpPr>
        <p:spPr bwMode="auto">
          <a:xfrm rot="10800000">
            <a:off x="10757682" y="6733073"/>
            <a:ext cx="480100" cy="41306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741072104" name="Gruppieren 39">
            <a:extLst>
              <a:ext uri="{FF2B5EF4-FFF2-40B4-BE49-F238E27FC236}">
                <a16:creationId xmlns:a16="http://schemas.microsoft.com/office/drawing/2014/main" id="{A4C1EE02-83FE-00F4-5089-71701C4461D8}"/>
              </a:ext>
            </a:extLst>
          </p:cNvPr>
          <p:cNvGrpSpPr/>
          <p:nvPr/>
        </p:nvGrpSpPr>
        <p:grpSpPr bwMode="auto">
          <a:xfrm>
            <a:off x="6971499" y="4480153"/>
            <a:ext cx="6208537" cy="2858947"/>
            <a:chOff x="643441" y="1907242"/>
            <a:chExt cx="3653614" cy="2858947"/>
          </a:xfrm>
        </p:grpSpPr>
        <p:sp>
          <p:nvSpPr>
            <p:cNvPr id="1957847878" name="Rechteck 61">
              <a:extLst>
                <a:ext uri="{FF2B5EF4-FFF2-40B4-BE49-F238E27FC236}">
                  <a16:creationId xmlns:a16="http://schemas.microsoft.com/office/drawing/2014/main" id="{BF3089B1-0203-7271-BAB9-DEB10874B6AD}"/>
                </a:ext>
              </a:extLst>
            </p:cNvPr>
            <p:cNvSpPr/>
            <p:nvPr/>
          </p:nvSpPr>
          <p:spPr bwMode="auto">
            <a:xfrm>
              <a:off x="643441" y="4075664"/>
              <a:ext cx="2558133" cy="69052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defRPr/>
              </a:pPr>
              <a:r>
                <a:rPr lang="en-US" sz="1600" spc="99">
                  <a:solidFill>
                    <a:schemeClr val="bg1"/>
                  </a:solidFill>
                  <a:latin typeface="KG Red Hands"/>
                  <a:ea typeface="Roboto Mono"/>
                </a:rPr>
                <a:t>Society &amp; Climate</a:t>
              </a:r>
              <a:endParaRPr/>
            </a:p>
          </p:txBody>
        </p:sp>
        <p:sp>
          <p:nvSpPr>
            <p:cNvPr id="2005578489" name="Rechteck 62">
              <a:extLst>
                <a:ext uri="{FF2B5EF4-FFF2-40B4-BE49-F238E27FC236}">
                  <a16:creationId xmlns:a16="http://schemas.microsoft.com/office/drawing/2014/main" id="{281F5282-9698-D721-D2F8-3CFB68E0CA23}"/>
                </a:ext>
              </a:extLst>
            </p:cNvPr>
            <p:cNvSpPr/>
            <p:nvPr/>
          </p:nvSpPr>
          <p:spPr bwMode="auto">
            <a:xfrm>
              <a:off x="4098744" y="1907242"/>
              <a:ext cx="198311" cy="27439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sX0" fmla="*/ 123695 w 351117"/>
                <a:gd name="csY0" fmla="*/ 0 h 253865"/>
                <a:gd name="csX1" fmla="*/ 151206 w 351117"/>
                <a:gd name="csY1" fmla="*/ 163829 h 253865"/>
                <a:gd name="csX2" fmla="*/ 351117 w 351117"/>
                <a:gd name="csY2" fmla="*/ 253865 h 253865"/>
                <a:gd name="csX3" fmla="*/ 0 w 351117"/>
                <a:gd name="csY3" fmla="*/ 249102 h 253865"/>
                <a:gd name="csX4" fmla="*/ 123695 w 351117"/>
                <a:gd name="csY4" fmla="*/ 0 h 253865"/>
              </a:gdLst>
              <a:ahLst/>
              <a:cxnLst>
                <a:cxn ang="0">
                  <a:pos x="csX0" y="csY0"/>
                </a:cxn>
                <a:cxn ang="0">
                  <a:pos x="csX1" y="csY1"/>
                </a:cxn>
                <a:cxn ang="0">
                  <a:pos x="csX2" y="csY2"/>
                </a:cxn>
                <a:cxn ang="0">
                  <a:pos x="csX3" y="csY3"/>
                </a:cxn>
                <a:cxn ang="0">
                  <a:pos x="csX4" y="csY4"/>
                </a:cxn>
              </a:cxnLst>
              <a:rect l="l" t="t" r="r" b="b"/>
              <a:pathLst>
                <a:path w="351117" h="253865" extrusionOk="0">
                  <a:moveTo>
                    <a:pt x="123695" y="0"/>
                  </a:moveTo>
                  <a:lnTo>
                    <a:pt x="151206" y="163829"/>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922971238" name="Freihandform: Form 50">
            <a:extLst>
              <a:ext uri="{FF2B5EF4-FFF2-40B4-BE49-F238E27FC236}">
                <a16:creationId xmlns:a16="http://schemas.microsoft.com/office/drawing/2014/main" id="{041D3D12-1D48-47BB-39F9-8B78A4E6AA14}"/>
              </a:ext>
            </a:extLst>
          </p:cNvPr>
          <p:cNvSpPr/>
          <p:nvPr/>
        </p:nvSpPr>
        <p:spPr bwMode="auto">
          <a:xfrm rot="4647594">
            <a:off x="4847465" y="3477064"/>
            <a:ext cx="465019"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41857989" name="Gleichschenkliges Dreieck 54">
            <a:extLst>
              <a:ext uri="{FF2B5EF4-FFF2-40B4-BE49-F238E27FC236}">
                <a16:creationId xmlns:a16="http://schemas.microsoft.com/office/drawing/2014/main" id="{BBF51A48-2EED-9F42-B6F0-2460E5CC170E}"/>
              </a:ext>
            </a:extLst>
          </p:cNvPr>
          <p:cNvSpPr/>
          <p:nvPr/>
        </p:nvSpPr>
        <p:spPr bwMode="auto">
          <a:xfrm rot="4494819">
            <a:off x="6542296" y="430321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562202" name="Gleichschenkliges Dreieck 57">
            <a:extLst>
              <a:ext uri="{FF2B5EF4-FFF2-40B4-BE49-F238E27FC236}">
                <a16:creationId xmlns:a16="http://schemas.microsoft.com/office/drawing/2014/main" id="{627C69AE-4C8E-6B4B-DC3A-CB814AE9D8DB}"/>
              </a:ext>
            </a:extLst>
          </p:cNvPr>
          <p:cNvSpPr/>
          <p:nvPr/>
        </p:nvSpPr>
        <p:spPr bwMode="auto">
          <a:xfrm rot="7285105">
            <a:off x="12349450" y="471297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89558818" name="Gleichschenkliges Dreieck 65">
            <a:extLst>
              <a:ext uri="{FF2B5EF4-FFF2-40B4-BE49-F238E27FC236}">
                <a16:creationId xmlns:a16="http://schemas.microsoft.com/office/drawing/2014/main" id="{90F143D4-A1F0-7E30-C0B6-5359B94EA2FE}"/>
              </a:ext>
            </a:extLst>
          </p:cNvPr>
          <p:cNvSpPr/>
          <p:nvPr/>
        </p:nvSpPr>
        <p:spPr bwMode="auto">
          <a:xfrm rot="15376361">
            <a:off x="11358846" y="6643354"/>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93788362" name="Gleichschenkliges Dreieck 66">
            <a:extLst>
              <a:ext uri="{FF2B5EF4-FFF2-40B4-BE49-F238E27FC236}">
                <a16:creationId xmlns:a16="http://schemas.microsoft.com/office/drawing/2014/main" id="{CB95527E-F0B5-9E23-754D-4F67930D06A6}"/>
              </a:ext>
            </a:extLst>
          </p:cNvPr>
          <p:cNvSpPr/>
          <p:nvPr/>
        </p:nvSpPr>
        <p:spPr bwMode="auto">
          <a:xfrm rot="18558055">
            <a:off x="5648015" y="6143197"/>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00354461" name="Rechteck 62">
            <a:extLst>
              <a:ext uri="{FF2B5EF4-FFF2-40B4-BE49-F238E27FC236}">
                <a16:creationId xmlns:a16="http://schemas.microsoft.com/office/drawing/2014/main" id="{2634C5E2-7118-8C8A-373E-89B9859E4185}"/>
              </a:ext>
            </a:extLst>
          </p:cNvPr>
          <p:cNvSpPr/>
          <p:nvPr/>
        </p:nvSpPr>
        <p:spPr bwMode="auto">
          <a:xfrm rot="21425985" flipH="1" flipV="1">
            <a:off x="10701316" y="6765606"/>
            <a:ext cx="515405" cy="9522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62 w 363255"/>
              <a:gd name="connsiteY0" fmla="*/ 0 h 223028"/>
              <a:gd name="connsiteX1" fmla="*/ 324405 w 363255"/>
              <a:gd name="connsiteY1" fmla="*/ 156928 h 223028"/>
              <a:gd name="connsiteX2" fmla="*/ 363255 w 363255"/>
              <a:gd name="connsiteY2" fmla="*/ 223028 h 223028"/>
              <a:gd name="connsiteX3" fmla="*/ 12868 w 363255"/>
              <a:gd name="connsiteY3" fmla="*/ 176376 h 223028"/>
              <a:gd name="connsiteX4" fmla="*/ 62 w 363255"/>
              <a:gd name="connsiteY4" fmla="*/ 0 h 223028"/>
              <a:gd name="connsiteX0" fmla="*/ 164 w 353599"/>
              <a:gd name="connsiteY0" fmla="*/ -1 h 221094"/>
              <a:gd name="connsiteX1" fmla="*/ 314749 w 353599"/>
              <a:gd name="connsiteY1" fmla="*/ 154994 h 221094"/>
              <a:gd name="connsiteX2" fmla="*/ 353599 w 353599"/>
              <a:gd name="connsiteY2" fmla="*/ 221094 h 221094"/>
              <a:gd name="connsiteX3" fmla="*/ 3212 w 353599"/>
              <a:gd name="connsiteY3" fmla="*/ 174442 h 221094"/>
              <a:gd name="connsiteX4" fmla="*/ 164 w 353599"/>
              <a:gd name="connsiteY4" fmla="*/ -1 h 2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99" h="221094" extrusionOk="0">
                <a:moveTo>
                  <a:pt x="164" y="-1"/>
                </a:moveTo>
                <a:lnTo>
                  <a:pt x="314749" y="154994"/>
                </a:lnTo>
                <a:lnTo>
                  <a:pt x="353599" y="221094"/>
                </a:lnTo>
                <a:lnTo>
                  <a:pt x="3212" y="174442"/>
                </a:lnTo>
                <a:cubicBezTo>
                  <a:pt x="4365" y="116723"/>
                  <a:pt x="-989" y="57718"/>
                  <a:pt x="164"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pic>
        <p:nvPicPr>
          <p:cNvPr id="1985008002" name="Picture 26">
            <a:extLst>
              <a:ext uri="{FF2B5EF4-FFF2-40B4-BE49-F238E27FC236}">
                <a16:creationId xmlns:a16="http://schemas.microsoft.com/office/drawing/2014/main" id="{54DCFE75-0A29-A23B-10D8-545EC34F3132}"/>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1236960" y="4794840"/>
            <a:ext cx="4409520" cy="2480355"/>
          </a:xfrm>
          <a:prstGeom prst="rect">
            <a:avLst/>
          </a:prstGeom>
        </p:spPr>
      </p:pic>
      <p:grpSp>
        <p:nvGrpSpPr>
          <p:cNvPr id="669048822" name="Group 669048821">
            <a:extLst>
              <a:ext uri="{FF2B5EF4-FFF2-40B4-BE49-F238E27FC236}">
                <a16:creationId xmlns:a16="http://schemas.microsoft.com/office/drawing/2014/main" id="{C55AD10F-9F52-F542-4C84-BC67B19439C9}"/>
              </a:ext>
            </a:extLst>
          </p:cNvPr>
          <p:cNvGrpSpPr/>
          <p:nvPr/>
        </p:nvGrpSpPr>
        <p:grpSpPr bwMode="auto">
          <a:xfrm>
            <a:off x="1262039" y="4078458"/>
            <a:ext cx="4363200" cy="709611"/>
            <a:chOff x="0" y="0"/>
            <a:chExt cx="4363200" cy="709611"/>
          </a:xfrm>
        </p:grpSpPr>
        <p:sp>
          <p:nvSpPr>
            <p:cNvPr id="1578899963" name="Rechteck 61">
              <a:extLst>
                <a:ext uri="{FF2B5EF4-FFF2-40B4-BE49-F238E27FC236}">
                  <a16:creationId xmlns:a16="http://schemas.microsoft.com/office/drawing/2014/main" id="{50CADBE8-7D7F-9A00-89CE-8D2788355805}"/>
                </a:ext>
              </a:extLst>
            </p:cNvPr>
            <p:cNvSpPr/>
            <p:nvPr/>
          </p:nvSpPr>
          <p:spPr bwMode="auto">
            <a:xfrm>
              <a:off x="0" y="0"/>
              <a:ext cx="4363200" cy="70961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World</a:t>
              </a:r>
              <a:endParaRPr/>
            </a:p>
          </p:txBody>
        </p:sp>
        <p:sp>
          <p:nvSpPr>
            <p:cNvPr id="1489118964" name="Rechteck 62">
              <a:extLst>
                <a:ext uri="{FF2B5EF4-FFF2-40B4-BE49-F238E27FC236}">
                  <a16:creationId xmlns:a16="http://schemas.microsoft.com/office/drawing/2014/main" id="{C4E5A4A8-E835-B2F5-A3F8-091CBA756A02}"/>
                </a:ext>
              </a:extLst>
            </p:cNvPr>
            <p:cNvSpPr/>
            <p:nvPr/>
          </p:nvSpPr>
          <p:spPr bwMode="auto">
            <a:xfrm>
              <a:off x="144788" y="417147"/>
              <a:ext cx="983250" cy="17375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351374167" name="Rechteck 62">
              <a:extLst>
                <a:ext uri="{FF2B5EF4-FFF2-40B4-BE49-F238E27FC236}">
                  <a16:creationId xmlns:a16="http://schemas.microsoft.com/office/drawing/2014/main" id="{831E31A0-DFA0-3B4D-D4BC-5623DD8A8F86}"/>
                </a:ext>
              </a:extLst>
            </p:cNvPr>
            <p:cNvSpPr/>
            <p:nvPr/>
          </p:nvSpPr>
          <p:spPr bwMode="auto">
            <a:xfrm rot="10476091">
              <a:off x="3225591" y="78917"/>
              <a:ext cx="1058942" cy="25868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pic>
        <p:nvPicPr>
          <p:cNvPr id="493841957" name="Grafik 7">
            <a:extLst>
              <a:ext uri="{FF2B5EF4-FFF2-40B4-BE49-F238E27FC236}">
                <a16:creationId xmlns:a16="http://schemas.microsoft.com/office/drawing/2014/main" id="{44534828-E578-0E6A-844B-FF7207E948CA}"/>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12729697" y="4836534"/>
            <a:ext cx="4395533" cy="2472486"/>
          </a:xfrm>
          <a:prstGeom prst="rect">
            <a:avLst/>
          </a:prstGeom>
        </p:spPr>
      </p:pic>
      <p:pic>
        <p:nvPicPr>
          <p:cNvPr id="1465312384" name="Grafik 24">
            <a:extLst>
              <a:ext uri="{FF2B5EF4-FFF2-40B4-BE49-F238E27FC236}">
                <a16:creationId xmlns:a16="http://schemas.microsoft.com/office/drawing/2014/main" id="{D352EEFF-B2B9-0243-4D77-DC2DF624939D}"/>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6963712" y="7345296"/>
            <a:ext cx="4380304" cy="2463921"/>
          </a:xfrm>
          <a:prstGeom prst="rect">
            <a:avLst/>
          </a:prstGeom>
        </p:spPr>
      </p:pic>
      <p:pic>
        <p:nvPicPr>
          <p:cNvPr id="12" name="Picture 11">
            <a:extLst>
              <a:ext uri="{FF2B5EF4-FFF2-40B4-BE49-F238E27FC236}">
                <a16:creationId xmlns:a16="http://schemas.microsoft.com/office/drawing/2014/main" id="{6C8105C9-A950-1E60-5802-8CB59A558E2E}"/>
              </a:ext>
            </a:extLst>
          </p:cNvPr>
          <p:cNvPicPr>
            <a:picLocks noChangeAspect="1"/>
          </p:cNvPicPr>
          <p:nvPr/>
        </p:nvPicPr>
        <p:blipFill rotWithShape="1">
          <a:blip r:embed="rId6" cstate="screen">
            <a:extLst>
              <a:ext uri="{28A0092B-C50C-407E-A947-70E740481C1C}">
                <a14:useLocalDpi xmlns:a14="http://schemas.microsoft.com/office/drawing/2010/main"/>
              </a:ext>
            </a:extLst>
          </a:blip>
          <a:stretch/>
        </p:blipFill>
        <p:spPr bwMode="auto">
          <a:xfrm>
            <a:off x="0" y="0"/>
            <a:ext cx="18271762" cy="10287000"/>
          </a:xfrm>
          <a:prstGeom prst="rect">
            <a:avLst/>
          </a:prstGeom>
        </p:spPr>
      </p:pic>
      <p:grpSp>
        <p:nvGrpSpPr>
          <p:cNvPr id="13" name="Group 12">
            <a:extLst>
              <a:ext uri="{FF2B5EF4-FFF2-40B4-BE49-F238E27FC236}">
                <a16:creationId xmlns:a16="http://schemas.microsoft.com/office/drawing/2014/main" id="{A3C67A6D-7DB7-2DB3-F0C1-4200AA63B28E}"/>
              </a:ext>
            </a:extLst>
          </p:cNvPr>
          <p:cNvGrpSpPr/>
          <p:nvPr/>
        </p:nvGrpSpPr>
        <p:grpSpPr bwMode="auto">
          <a:xfrm>
            <a:off x="535348" y="990598"/>
            <a:ext cx="6975150" cy="1581508"/>
            <a:chOff x="0" y="0"/>
            <a:chExt cx="6975150" cy="1581508"/>
          </a:xfrm>
        </p:grpSpPr>
        <p:sp>
          <p:nvSpPr>
            <p:cNvPr id="14" name="Freeform: Shape 13">
              <a:extLst>
                <a:ext uri="{FF2B5EF4-FFF2-40B4-BE49-F238E27FC236}">
                  <a16:creationId xmlns:a16="http://schemas.microsoft.com/office/drawing/2014/main" id="{76BA5E87-B82C-F550-54BB-FB19B1BB181F}"/>
                </a:ext>
              </a:extLst>
            </p:cNvPr>
            <p:cNvSpPr/>
            <p:nvPr/>
          </p:nvSpPr>
          <p:spPr bwMode="auto">
            <a:xfrm>
              <a:off x="0" y="0"/>
              <a:ext cx="6975150" cy="1238248"/>
            </a:xfrm>
            <a:custGeom>
              <a:avLst/>
              <a:gdLst/>
              <a:ahLst/>
              <a:cxnLst/>
              <a:rect l="0" t="0" r="r" b="b"/>
              <a:pathLst>
                <a:path w="43200" h="43200" extrusionOk="0">
                  <a:moveTo>
                    <a:pt x="0" y="0"/>
                  </a:moveTo>
                  <a:lnTo>
                    <a:pt x="43200" y="4652"/>
                  </a:lnTo>
                  <a:lnTo>
                    <a:pt x="35309" y="43200"/>
                  </a:lnTo>
                  <a:lnTo>
                    <a:pt x="1034" y="41870"/>
                  </a:lnTo>
                  <a:lnTo>
                    <a:pt x="0" y="0"/>
                  </a:lnTo>
                  <a:close/>
                </a:path>
              </a:pathLst>
            </a:custGeom>
            <a:solidFill>
              <a:srgbClr val="FFFFF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CFC09430-9DEF-4A12-2873-8736BB7CAB2B}"/>
                </a:ext>
              </a:extLst>
            </p:cNvPr>
            <p:cNvSpPr txBox="1"/>
            <p:nvPr/>
          </p:nvSpPr>
          <p:spPr bwMode="auto">
            <a:xfrm>
              <a:off x="201477" y="209548"/>
              <a:ext cx="6019991" cy="137196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4200" b="1" dirty="0">
                  <a:solidFill>
                    <a:srgbClr val="CA667E"/>
                  </a:solidFill>
                  <a:latin typeface="Open Sans Semibold"/>
                  <a:ea typeface="Open Sans Semibold"/>
                  <a:cs typeface="Open Sans Semibold"/>
                </a:rPr>
                <a:t>Fight climate hazards</a:t>
              </a:r>
              <a:endParaRPr sz="4200" b="1" dirty="0">
                <a:solidFill>
                  <a:srgbClr val="CA667E"/>
                </a:solidFill>
                <a:latin typeface="Open Sans Semibold"/>
                <a:cs typeface="Open Sans Semibold"/>
              </a:endParaRPr>
            </a:p>
          </p:txBody>
        </p:sp>
      </p:grpSp>
    </p:spTree>
    <p:extLst>
      <p:ext uri="{BB962C8B-B14F-4D97-AF65-F5344CB8AC3E}">
        <p14:creationId xmlns:p14="http://schemas.microsoft.com/office/powerpoint/2010/main" val="25115933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7D3CBEA-7DFC-0471-D093-C4D4C99BA632}"/>
            </a:ext>
          </a:extLst>
        </p:cNvPr>
        <p:cNvGrpSpPr/>
        <p:nvPr/>
      </p:nvGrpSpPr>
      <p:grpSpPr bwMode="auto">
        <a:xfrm>
          <a:off x="0" y="0"/>
          <a:ext cx="0" cy="0"/>
          <a:chOff x="0" y="0"/>
          <a:chExt cx="0" cy="0"/>
        </a:xfrm>
      </p:grpSpPr>
      <p:sp>
        <p:nvSpPr>
          <p:cNvPr id="1869090290" name="Rechteck 1">
            <a:extLst>
              <a:ext uri="{FF2B5EF4-FFF2-40B4-BE49-F238E27FC236}">
                <a16:creationId xmlns:a16="http://schemas.microsoft.com/office/drawing/2014/main" id="{C779C6A3-3B25-7EDA-A1DF-0D174C93E808}"/>
              </a:ext>
            </a:extLst>
          </p:cNvPr>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Roboto Mono"/>
                <a:cs typeface="KG Red Hands"/>
              </a:rPr>
              <a:t>Core loop: Climate action around the world</a:t>
            </a:r>
            <a:endParaRPr sz="2600"/>
          </a:p>
        </p:txBody>
      </p:sp>
      <p:sp>
        <p:nvSpPr>
          <p:cNvPr id="69258662" name="Ellipse 37">
            <a:extLst>
              <a:ext uri="{FF2B5EF4-FFF2-40B4-BE49-F238E27FC236}">
                <a16:creationId xmlns:a16="http://schemas.microsoft.com/office/drawing/2014/main" id="{F2B53863-2B33-2FB3-9DD4-57569843D721}"/>
              </a:ext>
            </a:extLst>
          </p:cNvPr>
          <p:cNvSpPr/>
          <p:nvPr/>
        </p:nvSpPr>
        <p:spPr bwMode="auto">
          <a:xfrm>
            <a:off x="5354038" y="4054473"/>
            <a:ext cx="7678269" cy="2992642"/>
          </a:xfrm>
          <a:prstGeom prst="ellipse">
            <a:avLst/>
          </a:prstGeom>
          <a:noFill/>
          <a:ln w="44450">
            <a:solidFill>
              <a:srgbClr val="EB5959"/>
            </a:solidFill>
            <a:tailEnd type="triangle" w="lg" len="med"/>
          </a:ln>
          <a:effectLst/>
        </p:spPr>
        <p:style>
          <a:lnRef idx="2">
            <a:schemeClr val="accent1"/>
          </a:lnRef>
          <a:fillRef idx="0">
            <a:schemeClr val="accent1"/>
          </a:fillRef>
          <a:effectRef idx="1">
            <a:schemeClr val="accent1"/>
          </a:effectRef>
          <a:fontRef idx="minor">
            <a:schemeClr val="tx1"/>
          </a:fontRef>
        </p:style>
        <p:txBody>
          <a:bodyPr tIns="360000" rtlCol="0" anchor="ctr"/>
          <a:lstStyle/>
          <a:p>
            <a:pPr algn="ctr">
              <a:defRPr/>
            </a:pPr>
            <a:r>
              <a:rPr lang="en-US" sz="1600" spc="99">
                <a:solidFill>
                  <a:srgbClr val="EB5959"/>
                </a:solidFill>
                <a:latin typeface="KG Red Hands"/>
                <a:ea typeface="Roboto Mono"/>
              </a:rPr>
              <a:t>Empower your movement.</a:t>
            </a:r>
            <a:endParaRPr sz="1600"/>
          </a:p>
          <a:p>
            <a:pPr algn="ctr">
              <a:defRPr/>
            </a:pPr>
            <a:r>
              <a:rPr lang="en-US" sz="1600" spc="99">
                <a:solidFill>
                  <a:srgbClr val="EB5959"/>
                </a:solidFill>
                <a:latin typeface="KG Red Hands"/>
                <a:ea typeface="Roboto Mono"/>
              </a:rPr>
              <a:t>Face the crisis.</a:t>
            </a:r>
            <a:endParaRPr sz="1600"/>
          </a:p>
          <a:p>
            <a:pPr algn="ctr">
              <a:defRPr/>
            </a:pPr>
            <a:r>
              <a:rPr lang="en-US" sz="1600" spc="99">
                <a:solidFill>
                  <a:srgbClr val="EB5959"/>
                </a:solidFill>
                <a:latin typeface="KG Red Hands"/>
                <a:ea typeface="Roboto Mono"/>
              </a:rPr>
              <a:t>Survive the century.</a:t>
            </a:r>
            <a:endParaRPr/>
          </a:p>
        </p:txBody>
      </p:sp>
      <p:sp>
        <p:nvSpPr>
          <p:cNvPr id="560740956" name="Rechteck: diagonal liegende Ecken abgeschnitten 25">
            <a:extLst>
              <a:ext uri="{FF2B5EF4-FFF2-40B4-BE49-F238E27FC236}">
                <a16:creationId xmlns:a16="http://schemas.microsoft.com/office/drawing/2014/main" id="{714B6DD5-DE5E-EDCD-5232-EC3EA038E729}"/>
              </a:ext>
            </a:extLst>
          </p:cNvPr>
          <p:cNvSpPr/>
          <p:nvPr/>
        </p:nvSpPr>
        <p:spPr bwMode="auto">
          <a:xfrm>
            <a:off x="6829933" y="6501609"/>
            <a:ext cx="4631344" cy="3353294"/>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3027353 w 3171825"/>
              <a:gd name="connsiteY1" fmla="*/ 36503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77013 w 3171825"/>
              <a:gd name="connsiteY0" fmla="*/ 0 h 2370038"/>
              <a:gd name="connsiteX1" fmla="*/ 3027353 w 3171825"/>
              <a:gd name="connsiteY1" fmla="*/ 76201 h 2370038"/>
              <a:gd name="connsiteX2" fmla="*/ 3171825 w 3171825"/>
              <a:gd name="connsiteY2" fmla="*/ 39698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171825"/>
              <a:gd name="connsiteY0" fmla="*/ 0 h 2370038"/>
              <a:gd name="connsiteX1" fmla="*/ 3027353 w 3171825"/>
              <a:gd name="connsiteY1" fmla="*/ 76201 h 2370038"/>
              <a:gd name="connsiteX2" fmla="*/ 3167063 w 3171825"/>
              <a:gd name="connsiteY2" fmla="*/ 182573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3255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125423 w 3219487"/>
              <a:gd name="connsiteY5" fmla="*/ 2336700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36700"/>
              <a:gd name="connsiteX1" fmla="*/ 3027353 w 3219487"/>
              <a:gd name="connsiteY1" fmla="*/ 76201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219487"/>
              <a:gd name="connsiteY0" fmla="*/ 0 h 2336700"/>
              <a:gd name="connsiteX1" fmla="*/ 3022518 w 3219487"/>
              <a:gd name="connsiteY1" fmla="*/ 38826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59057"/>
              <a:gd name="connsiteY0" fmla="*/ 0 h 2336700"/>
              <a:gd name="connsiteX1" fmla="*/ 3022518 w 3159057"/>
              <a:gd name="connsiteY1" fmla="*/ 38826 h 2336700"/>
              <a:gd name="connsiteX2" fmla="*/ 3159007 w 3159057"/>
              <a:gd name="connsiteY2" fmla="*/ 258490 h 2336700"/>
              <a:gd name="connsiteX3" fmla="*/ 3125889 w 3159057"/>
              <a:gd name="connsiteY3" fmla="*/ 2276368 h 2336700"/>
              <a:gd name="connsiteX4" fmla="*/ 3090076 w 3159057"/>
              <a:gd name="connsiteY4" fmla="*/ 2331938 h 2336700"/>
              <a:gd name="connsiteX5" fmla="*/ 125423 w 3159057"/>
              <a:gd name="connsiteY5" fmla="*/ 2336700 h 2336700"/>
              <a:gd name="connsiteX6" fmla="*/ 0 w 3159057"/>
              <a:gd name="connsiteY6" fmla="*/ 2249378 h 2336700"/>
              <a:gd name="connsiteX7" fmla="*/ 85725 w 3159057"/>
              <a:gd name="connsiteY7" fmla="*/ 386550 h 2336700"/>
              <a:gd name="connsiteX8" fmla="*/ 277013 w 3159057"/>
              <a:gd name="connsiteY8" fmla="*/ 0 h 2336700"/>
              <a:gd name="connsiteX0" fmla="*/ 252836 w 3134880"/>
              <a:gd name="connsiteY0" fmla="*/ 0 h 2336700"/>
              <a:gd name="connsiteX1" fmla="*/ 2998341 w 3134880"/>
              <a:gd name="connsiteY1" fmla="*/ 38826 h 2336700"/>
              <a:gd name="connsiteX2" fmla="*/ 3134830 w 3134880"/>
              <a:gd name="connsiteY2" fmla="*/ 258490 h 2336700"/>
              <a:gd name="connsiteX3" fmla="*/ 3101712 w 3134880"/>
              <a:gd name="connsiteY3" fmla="*/ 2276368 h 2336700"/>
              <a:gd name="connsiteX4" fmla="*/ 3065899 w 3134880"/>
              <a:gd name="connsiteY4" fmla="*/ 2331938 h 2336700"/>
              <a:gd name="connsiteX5" fmla="*/ 101246 w 3134880"/>
              <a:gd name="connsiteY5" fmla="*/ 2336700 h 2336700"/>
              <a:gd name="connsiteX6" fmla="*/ 0 w 3134880"/>
              <a:gd name="connsiteY6" fmla="*/ 2256854 h 2336700"/>
              <a:gd name="connsiteX7" fmla="*/ 61548 w 3134880"/>
              <a:gd name="connsiteY7" fmla="*/ 386550 h 2336700"/>
              <a:gd name="connsiteX8" fmla="*/ 252836 w 3134880"/>
              <a:gd name="connsiteY8" fmla="*/ 0 h 2336700"/>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0" h="2339191" extrusionOk="0">
                <a:moveTo>
                  <a:pt x="252836" y="0"/>
                </a:moveTo>
                <a:lnTo>
                  <a:pt x="2998341" y="38826"/>
                </a:lnTo>
                <a:lnTo>
                  <a:pt x="3134830" y="258490"/>
                </a:lnTo>
                <a:cubicBezTo>
                  <a:pt x="3136417" y="920708"/>
                  <a:pt x="3100125" y="1614150"/>
                  <a:pt x="3101712" y="2276368"/>
                </a:cubicBezTo>
                <a:lnTo>
                  <a:pt x="3065899" y="2331938"/>
                </a:lnTo>
                <a:lnTo>
                  <a:pt x="72233" y="2339191"/>
                </a:lnTo>
                <a:lnTo>
                  <a:pt x="0" y="2256854"/>
                </a:lnTo>
                <a:lnTo>
                  <a:pt x="61548" y="386550"/>
                </a:lnTo>
                <a:lnTo>
                  <a:pt x="25283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034365743" name="Freihandform: Form 49">
            <a:extLst>
              <a:ext uri="{FF2B5EF4-FFF2-40B4-BE49-F238E27FC236}">
                <a16:creationId xmlns:a16="http://schemas.microsoft.com/office/drawing/2014/main" id="{71A3826A-9D03-64AF-DBCE-FBAB41E31BAA}"/>
              </a:ext>
            </a:extLst>
          </p:cNvPr>
          <p:cNvSpPr/>
          <p:nvPr/>
        </p:nvSpPr>
        <p:spPr bwMode="auto">
          <a:xfrm rot="15219691">
            <a:off x="13983348" y="7568883"/>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1652628519" name="Freihandform: Form 51">
            <a:extLst>
              <a:ext uri="{FF2B5EF4-FFF2-40B4-BE49-F238E27FC236}">
                <a16:creationId xmlns:a16="http://schemas.microsoft.com/office/drawing/2014/main" id="{166C515E-8346-C69F-5928-102F9B3ABE75}"/>
              </a:ext>
            </a:extLst>
          </p:cNvPr>
          <p:cNvSpPr/>
          <p:nvPr/>
        </p:nvSpPr>
        <p:spPr bwMode="auto">
          <a:xfrm rot="20586149">
            <a:off x="6301660" y="8129470"/>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80534588" name="Freihandform: Form 48">
            <a:extLst>
              <a:ext uri="{FF2B5EF4-FFF2-40B4-BE49-F238E27FC236}">
                <a16:creationId xmlns:a16="http://schemas.microsoft.com/office/drawing/2014/main" id="{5EE0A1CA-DE7D-2E1E-2BFD-32E4B3C2B213}"/>
              </a:ext>
            </a:extLst>
          </p:cNvPr>
          <p:cNvSpPr/>
          <p:nvPr/>
        </p:nvSpPr>
        <p:spPr bwMode="auto">
          <a:xfrm rot="9799304">
            <a:off x="11512255" y="2615287"/>
            <a:ext cx="627433" cy="382177"/>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511464751" name="Rechteck: diagonal liegende Ecken abgeschnitten 25">
            <a:extLst>
              <a:ext uri="{FF2B5EF4-FFF2-40B4-BE49-F238E27FC236}">
                <a16:creationId xmlns:a16="http://schemas.microsoft.com/office/drawing/2014/main" id="{C6212AAA-E3D8-F720-834A-5DA280FA810F}"/>
              </a:ext>
            </a:extLst>
          </p:cNvPr>
          <p:cNvSpPr/>
          <p:nvPr/>
        </p:nvSpPr>
        <p:spPr bwMode="auto">
          <a:xfrm flipH="1">
            <a:off x="12610894" y="4035524"/>
            <a:ext cx="4606256" cy="3387422"/>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146838 w 3171825"/>
              <a:gd name="connsiteY8" fmla="*/ 1412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082925 w 3171825"/>
              <a:gd name="connsiteY2" fmla="*/ 984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216688 w 3241675"/>
              <a:gd name="connsiteY0" fmla="*/ 141287 h 2365275"/>
              <a:gd name="connsiteX1" fmla="*/ 3041640 w 3241675"/>
              <a:gd name="connsiteY1" fmla="*/ 0 h 2365275"/>
              <a:gd name="connsiteX2" fmla="*/ 3152775 w 3241675"/>
              <a:gd name="connsiteY2" fmla="*/ 98435 h 2365275"/>
              <a:gd name="connsiteX3" fmla="*/ 3241675 w 3241675"/>
              <a:gd name="connsiteY3" fmla="*/ 2164463 h 2365275"/>
              <a:gd name="connsiteX4" fmla="*/ 3150401 w 3241675"/>
              <a:gd name="connsiteY4" fmla="*/ 2365275 h 2365275"/>
              <a:gd name="connsiteX5" fmla="*/ 157173 w 3241675"/>
              <a:gd name="connsiteY5" fmla="*/ 2365275 h 2365275"/>
              <a:gd name="connsiteX6" fmla="*/ 0 w 3241675"/>
              <a:gd name="connsiteY6" fmla="*/ 2225565 h 2365275"/>
              <a:gd name="connsiteX7" fmla="*/ 73025 w 3241675"/>
              <a:gd name="connsiteY7" fmla="*/ 400837 h 2365275"/>
              <a:gd name="connsiteX8" fmla="*/ 216688 w 3241675"/>
              <a:gd name="connsiteY8" fmla="*/ 141287 h 2365275"/>
              <a:gd name="connsiteX0" fmla="*/ 216688 w 3248025"/>
              <a:gd name="connsiteY0" fmla="*/ 141287 h 2365275"/>
              <a:gd name="connsiteX1" fmla="*/ 3041640 w 3248025"/>
              <a:gd name="connsiteY1" fmla="*/ 0 h 2365275"/>
              <a:gd name="connsiteX2" fmla="*/ 3152775 w 3248025"/>
              <a:gd name="connsiteY2" fmla="*/ 98435 h 2365275"/>
              <a:gd name="connsiteX3" fmla="*/ 3248025 w 3248025"/>
              <a:gd name="connsiteY3" fmla="*/ 2164463 h 2365275"/>
              <a:gd name="connsiteX4" fmla="*/ 3150401 w 3248025"/>
              <a:gd name="connsiteY4" fmla="*/ 2365275 h 2365275"/>
              <a:gd name="connsiteX5" fmla="*/ 157173 w 3248025"/>
              <a:gd name="connsiteY5" fmla="*/ 2365275 h 2365275"/>
              <a:gd name="connsiteX6" fmla="*/ 0 w 3248025"/>
              <a:gd name="connsiteY6" fmla="*/ 2225565 h 2365275"/>
              <a:gd name="connsiteX7" fmla="*/ 73025 w 3248025"/>
              <a:gd name="connsiteY7" fmla="*/ 400837 h 2365275"/>
              <a:gd name="connsiteX8" fmla="*/ 216688 w 32480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150401 w 3159125"/>
              <a:gd name="connsiteY4" fmla="*/ 236527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061501 w 3159125"/>
              <a:gd name="connsiteY4" fmla="*/ 235892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222625"/>
              <a:gd name="connsiteY0" fmla="*/ 141287 h 2365275"/>
              <a:gd name="connsiteX1" fmla="*/ 3041640 w 3222625"/>
              <a:gd name="connsiteY1" fmla="*/ 0 h 2365275"/>
              <a:gd name="connsiteX2" fmla="*/ 3152775 w 3222625"/>
              <a:gd name="connsiteY2" fmla="*/ 98435 h 2365275"/>
              <a:gd name="connsiteX3" fmla="*/ 3222625 w 3222625"/>
              <a:gd name="connsiteY3" fmla="*/ 2202563 h 2365275"/>
              <a:gd name="connsiteX4" fmla="*/ 3061501 w 3222625"/>
              <a:gd name="connsiteY4" fmla="*/ 2358925 h 2365275"/>
              <a:gd name="connsiteX5" fmla="*/ 157173 w 3222625"/>
              <a:gd name="connsiteY5" fmla="*/ 2365275 h 2365275"/>
              <a:gd name="connsiteX6" fmla="*/ 0 w 3222625"/>
              <a:gd name="connsiteY6" fmla="*/ 2225565 h 2365275"/>
              <a:gd name="connsiteX7" fmla="*/ 73025 w 3222625"/>
              <a:gd name="connsiteY7" fmla="*/ 400837 h 2365275"/>
              <a:gd name="connsiteX8" fmla="*/ 216688 w 3222625"/>
              <a:gd name="connsiteY8" fmla="*/ 141287 h 2365275"/>
              <a:gd name="connsiteX0" fmla="*/ 216688 w 3222625"/>
              <a:gd name="connsiteY0" fmla="*/ 198437 h 2422425"/>
              <a:gd name="connsiteX1" fmla="*/ 3074977 w 3222625"/>
              <a:gd name="connsiteY1" fmla="*/ 0 h 2422425"/>
              <a:gd name="connsiteX2" fmla="*/ 3152775 w 3222625"/>
              <a:gd name="connsiteY2" fmla="*/ 155585 h 2422425"/>
              <a:gd name="connsiteX3" fmla="*/ 3222625 w 3222625"/>
              <a:gd name="connsiteY3" fmla="*/ 2259713 h 2422425"/>
              <a:gd name="connsiteX4" fmla="*/ 3061501 w 3222625"/>
              <a:gd name="connsiteY4" fmla="*/ 2416075 h 2422425"/>
              <a:gd name="connsiteX5" fmla="*/ 157173 w 3222625"/>
              <a:gd name="connsiteY5" fmla="*/ 2422425 h 2422425"/>
              <a:gd name="connsiteX6" fmla="*/ 0 w 3222625"/>
              <a:gd name="connsiteY6" fmla="*/ 2282715 h 2422425"/>
              <a:gd name="connsiteX7" fmla="*/ 73025 w 3222625"/>
              <a:gd name="connsiteY7" fmla="*/ 457987 h 2422425"/>
              <a:gd name="connsiteX8" fmla="*/ 216688 w 3222625"/>
              <a:gd name="connsiteY8" fmla="*/ 198437 h 2422425"/>
              <a:gd name="connsiteX0" fmla="*/ 216688 w 3233938"/>
              <a:gd name="connsiteY0" fmla="*/ 198437 h 2422425"/>
              <a:gd name="connsiteX1" fmla="*/ 3074977 w 3233938"/>
              <a:gd name="connsiteY1" fmla="*/ 0 h 2422425"/>
              <a:gd name="connsiteX2" fmla="*/ 3233737 w 3233938"/>
              <a:gd name="connsiteY2" fmla="*/ 146060 h 2422425"/>
              <a:gd name="connsiteX3" fmla="*/ 3222625 w 3233938"/>
              <a:gd name="connsiteY3" fmla="*/ 2259713 h 2422425"/>
              <a:gd name="connsiteX4" fmla="*/ 3061501 w 3233938"/>
              <a:gd name="connsiteY4" fmla="*/ 2416075 h 2422425"/>
              <a:gd name="connsiteX5" fmla="*/ 157173 w 3233938"/>
              <a:gd name="connsiteY5" fmla="*/ 2422425 h 2422425"/>
              <a:gd name="connsiteX6" fmla="*/ 0 w 3233938"/>
              <a:gd name="connsiteY6" fmla="*/ 2282715 h 2422425"/>
              <a:gd name="connsiteX7" fmla="*/ 73025 w 3233938"/>
              <a:gd name="connsiteY7" fmla="*/ 457987 h 2422425"/>
              <a:gd name="connsiteX8" fmla="*/ 216688 w 3233938"/>
              <a:gd name="connsiteY8" fmla="*/ 198437 h 2422425"/>
              <a:gd name="connsiteX0" fmla="*/ 216688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216688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98437 h 2441475"/>
              <a:gd name="connsiteX0" fmla="*/ 173825 w 3233811"/>
              <a:gd name="connsiteY0" fmla="*/ 15512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55127 h 2441475"/>
              <a:gd name="connsiteX0" fmla="*/ 176299 w 3233811"/>
              <a:gd name="connsiteY0" fmla="*/ 114365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6299 w 3233811"/>
              <a:gd name="connsiteY8" fmla="*/ 114365 h 2441475"/>
              <a:gd name="connsiteX0" fmla="*/ 156588 w 3214100"/>
              <a:gd name="connsiteY0" fmla="*/ 114365 h 2441475"/>
              <a:gd name="connsiteX1" fmla="*/ 3055266 w 3214100"/>
              <a:gd name="connsiteY1" fmla="*/ 0 h 2441475"/>
              <a:gd name="connsiteX2" fmla="*/ 3214026 w 3214100"/>
              <a:gd name="connsiteY2" fmla="*/ 146060 h 2441475"/>
              <a:gd name="connsiteX3" fmla="*/ 3174339 w 3214100"/>
              <a:gd name="connsiteY3" fmla="*/ 2302575 h 2441475"/>
              <a:gd name="connsiteX4" fmla="*/ 3041790 w 3214100"/>
              <a:gd name="connsiteY4" fmla="*/ 2416075 h 2441475"/>
              <a:gd name="connsiteX5" fmla="*/ 108887 w 3214100"/>
              <a:gd name="connsiteY5" fmla="*/ 2441475 h 2441475"/>
              <a:gd name="connsiteX6" fmla="*/ 9968 w 3214100"/>
              <a:gd name="connsiteY6" fmla="*/ 2354049 h 2441475"/>
              <a:gd name="connsiteX7" fmla="*/ 5689 w 3214100"/>
              <a:gd name="connsiteY7" fmla="*/ 462750 h 2441475"/>
              <a:gd name="connsiteX8" fmla="*/ 156588 w 3214100"/>
              <a:gd name="connsiteY8" fmla="*/ 114365 h 2441475"/>
              <a:gd name="connsiteX0" fmla="*/ 156588 w 3214100"/>
              <a:gd name="connsiteY0" fmla="*/ 114365 h 2416075"/>
              <a:gd name="connsiteX1" fmla="*/ 3055266 w 3214100"/>
              <a:gd name="connsiteY1" fmla="*/ 0 h 2416075"/>
              <a:gd name="connsiteX2" fmla="*/ 3214026 w 3214100"/>
              <a:gd name="connsiteY2" fmla="*/ 146060 h 2416075"/>
              <a:gd name="connsiteX3" fmla="*/ 3174339 w 3214100"/>
              <a:gd name="connsiteY3" fmla="*/ 2302575 h 2416075"/>
              <a:gd name="connsiteX4" fmla="*/ 3041790 w 3214100"/>
              <a:gd name="connsiteY4" fmla="*/ 2416075 h 2416075"/>
              <a:gd name="connsiteX5" fmla="*/ 84154 w 3214100"/>
              <a:gd name="connsiteY5" fmla="*/ 2413451 h 2416075"/>
              <a:gd name="connsiteX6" fmla="*/ 9968 w 3214100"/>
              <a:gd name="connsiteY6" fmla="*/ 2354049 h 2416075"/>
              <a:gd name="connsiteX7" fmla="*/ 5689 w 3214100"/>
              <a:gd name="connsiteY7" fmla="*/ 462750 h 2416075"/>
              <a:gd name="connsiteX8" fmla="*/ 156588 w 3214100"/>
              <a:gd name="connsiteY8" fmla="*/ 114365 h 2416075"/>
              <a:gd name="connsiteX0" fmla="*/ 156588 w 3189458"/>
              <a:gd name="connsiteY0" fmla="*/ 114365 h 2416075"/>
              <a:gd name="connsiteX1" fmla="*/ 3055266 w 3189458"/>
              <a:gd name="connsiteY1" fmla="*/ 0 h 2416075"/>
              <a:gd name="connsiteX2" fmla="*/ 3189294 w 3189458"/>
              <a:gd name="connsiteY2" fmla="*/ 232679 h 2416075"/>
              <a:gd name="connsiteX3" fmla="*/ 3174339 w 3189458"/>
              <a:gd name="connsiteY3" fmla="*/ 2302575 h 2416075"/>
              <a:gd name="connsiteX4" fmla="*/ 3041790 w 3189458"/>
              <a:gd name="connsiteY4" fmla="*/ 2416075 h 2416075"/>
              <a:gd name="connsiteX5" fmla="*/ 84154 w 3189458"/>
              <a:gd name="connsiteY5" fmla="*/ 2413451 h 2416075"/>
              <a:gd name="connsiteX6" fmla="*/ 9968 w 3189458"/>
              <a:gd name="connsiteY6" fmla="*/ 2354049 h 2416075"/>
              <a:gd name="connsiteX7" fmla="*/ 5689 w 3189458"/>
              <a:gd name="connsiteY7" fmla="*/ 462750 h 2416075"/>
              <a:gd name="connsiteX8" fmla="*/ 156588 w 3189458"/>
              <a:gd name="connsiteY8" fmla="*/ 114365 h 24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458" h="2416075" extrusionOk="0">
                <a:moveTo>
                  <a:pt x="156588" y="114365"/>
                </a:moveTo>
                <a:lnTo>
                  <a:pt x="3055266" y="0"/>
                </a:lnTo>
                <a:lnTo>
                  <a:pt x="3189294" y="232679"/>
                </a:lnTo>
                <a:cubicBezTo>
                  <a:pt x="3191411" y="919238"/>
                  <a:pt x="3172222" y="1616016"/>
                  <a:pt x="3174339" y="2302575"/>
                </a:cubicBezTo>
                <a:lnTo>
                  <a:pt x="3041790" y="2416075"/>
                </a:lnTo>
                <a:lnTo>
                  <a:pt x="84154" y="2413451"/>
                </a:lnTo>
                <a:lnTo>
                  <a:pt x="9968" y="2354049"/>
                </a:lnTo>
                <a:cubicBezTo>
                  <a:pt x="11026" y="1714056"/>
                  <a:pt x="-9657" y="1088455"/>
                  <a:pt x="5689" y="462750"/>
                </a:cubicBezTo>
                <a:lnTo>
                  <a:pt x="156588" y="114365"/>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682114650" name="Rechteck: diagonal liegende Ecken abgeschnitten 25">
            <a:extLst>
              <a:ext uri="{FF2B5EF4-FFF2-40B4-BE49-F238E27FC236}">
                <a16:creationId xmlns:a16="http://schemas.microsoft.com/office/drawing/2014/main" id="{AD00E2EF-7883-A544-22EB-010F00627B34}"/>
              </a:ext>
            </a:extLst>
          </p:cNvPr>
          <p:cNvSpPr/>
          <p:nvPr/>
        </p:nvSpPr>
        <p:spPr bwMode="auto">
          <a:xfrm>
            <a:off x="1070849" y="3987238"/>
            <a:ext cx="4628522" cy="3358057"/>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52387 h 2368634"/>
              <a:gd name="connsiteX1" fmla="*/ 3136890 w 3171825"/>
              <a:gd name="connsiteY1" fmla="*/ 0 h 2368634"/>
              <a:gd name="connsiteX2" fmla="*/ 3171825 w 3171825"/>
              <a:gd name="connsiteY2" fmla="*/ 34935 h 2368634"/>
              <a:gd name="connsiteX3" fmla="*/ 3171825 w 3171825"/>
              <a:gd name="connsiteY3" fmla="*/ 2164463 h 2368634"/>
              <a:gd name="connsiteX4" fmla="*/ 3165406 w 3171825"/>
              <a:gd name="connsiteY4" fmla="*/ 2368634 h 2368634"/>
              <a:gd name="connsiteX5" fmla="*/ 87323 w 3171825"/>
              <a:gd name="connsiteY5" fmla="*/ 2365275 h 2368634"/>
              <a:gd name="connsiteX6" fmla="*/ 0 w 3171825"/>
              <a:gd name="connsiteY6" fmla="*/ 2320815 h 2368634"/>
              <a:gd name="connsiteX7" fmla="*/ 85725 w 3171825"/>
              <a:gd name="connsiteY7" fmla="*/ 381787 h 2368634"/>
              <a:gd name="connsiteX8" fmla="*/ 267488 w 3171825"/>
              <a:gd name="connsiteY8" fmla="*/ 52387 h 2368634"/>
              <a:gd name="connsiteX0" fmla="*/ 267488 w 3171825"/>
              <a:gd name="connsiteY0" fmla="*/ 52387 h 2368634"/>
              <a:gd name="connsiteX1" fmla="*/ 3136890 w 3171825"/>
              <a:gd name="connsiteY1" fmla="*/ 0 h 2368634"/>
              <a:gd name="connsiteX2" fmla="*/ 3171825 w 3171825"/>
              <a:gd name="connsiteY2" fmla="*/ 34935 h 2368634"/>
              <a:gd name="connsiteX3" fmla="*/ 3165406 w 3171825"/>
              <a:gd name="connsiteY3" fmla="*/ 2368634 h 2368634"/>
              <a:gd name="connsiteX4" fmla="*/ 87323 w 3171825"/>
              <a:gd name="connsiteY4" fmla="*/ 2365275 h 2368634"/>
              <a:gd name="connsiteX5" fmla="*/ 0 w 3171825"/>
              <a:gd name="connsiteY5" fmla="*/ 2320815 h 2368634"/>
              <a:gd name="connsiteX6" fmla="*/ 85725 w 3171825"/>
              <a:gd name="connsiteY6" fmla="*/ 381787 h 2368634"/>
              <a:gd name="connsiteX7" fmla="*/ 267488 w 3171825"/>
              <a:gd name="connsiteY7" fmla="*/ 52387 h 2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25" h="2368634" extrusionOk="0">
                <a:moveTo>
                  <a:pt x="267488" y="52387"/>
                </a:moveTo>
                <a:lnTo>
                  <a:pt x="3136890" y="0"/>
                </a:lnTo>
                <a:lnTo>
                  <a:pt x="3171825" y="34935"/>
                </a:lnTo>
                <a:cubicBezTo>
                  <a:pt x="3169685" y="812835"/>
                  <a:pt x="3167546" y="1590734"/>
                  <a:pt x="3165406" y="2368634"/>
                </a:cubicBezTo>
                <a:lnTo>
                  <a:pt x="87323" y="2365275"/>
                </a:lnTo>
                <a:lnTo>
                  <a:pt x="0" y="2320815"/>
                </a:lnTo>
                <a:lnTo>
                  <a:pt x="85725" y="381787"/>
                </a:lnTo>
                <a:lnTo>
                  <a:pt x="267488" y="52387"/>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992154835" name="Rechteck 61">
            <a:extLst>
              <a:ext uri="{FF2B5EF4-FFF2-40B4-BE49-F238E27FC236}">
                <a16:creationId xmlns:a16="http://schemas.microsoft.com/office/drawing/2014/main" id="{F720D670-8DD9-EEFB-EADA-617E6BBFF324}"/>
              </a:ext>
            </a:extLst>
          </p:cNvPr>
          <p:cNvSpPr/>
          <p:nvPr/>
        </p:nvSpPr>
        <p:spPr bwMode="auto">
          <a:xfrm flipH="1">
            <a:off x="12748564" y="4131684"/>
            <a:ext cx="4357800" cy="70485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54179 h 289523"/>
              <a:gd name="connsiteX1" fmla="*/ 1314450 w 1314450"/>
              <a:gd name="connsiteY1" fmla="*/ 0 h 289523"/>
              <a:gd name="connsiteX2" fmla="*/ 1314450 w 1314450"/>
              <a:gd name="connsiteY2" fmla="*/ 289523 h 289523"/>
              <a:gd name="connsiteX3" fmla="*/ 0 w 1314450"/>
              <a:gd name="connsiteY3" fmla="*/ 289523 h 289523"/>
              <a:gd name="connsiteX4" fmla="*/ 85064 w 1314450"/>
              <a:gd name="connsiteY4" fmla="*/ 54179 h 289523"/>
              <a:gd name="connsiteX0" fmla="*/ 41969 w 1314450"/>
              <a:gd name="connsiteY0" fmla="*/ 65996 h 289523"/>
              <a:gd name="connsiteX1" fmla="*/ 1314450 w 1314450"/>
              <a:gd name="connsiteY1" fmla="*/ 0 h 289523"/>
              <a:gd name="connsiteX2" fmla="*/ 1314450 w 1314450"/>
              <a:gd name="connsiteY2" fmla="*/ 289523 h 289523"/>
              <a:gd name="connsiteX3" fmla="*/ 0 w 1314450"/>
              <a:gd name="connsiteY3" fmla="*/ 289523 h 289523"/>
              <a:gd name="connsiteX4" fmla="*/ 41969 w 1314450"/>
              <a:gd name="connsiteY4" fmla="*/ 65996 h 289523"/>
              <a:gd name="connsiteX0" fmla="*/ 39096 w 1314450"/>
              <a:gd name="connsiteY0" fmla="*/ 79783 h 289523"/>
              <a:gd name="connsiteX1" fmla="*/ 1314450 w 1314450"/>
              <a:gd name="connsiteY1" fmla="*/ 0 h 289523"/>
              <a:gd name="connsiteX2" fmla="*/ 1314450 w 1314450"/>
              <a:gd name="connsiteY2" fmla="*/ 289523 h 289523"/>
              <a:gd name="connsiteX3" fmla="*/ 0 w 1314450"/>
              <a:gd name="connsiteY3" fmla="*/ 289523 h 289523"/>
              <a:gd name="connsiteX4" fmla="*/ 39096 w 1314450"/>
              <a:gd name="connsiteY4" fmla="*/ 79783 h 289523"/>
              <a:gd name="connsiteX0" fmla="*/ 43406 w 1314450"/>
              <a:gd name="connsiteY0" fmla="*/ 71905 h 289523"/>
              <a:gd name="connsiteX1" fmla="*/ 1314450 w 1314450"/>
              <a:gd name="connsiteY1" fmla="*/ 0 h 289523"/>
              <a:gd name="connsiteX2" fmla="*/ 1314450 w 1314450"/>
              <a:gd name="connsiteY2" fmla="*/ 289523 h 289523"/>
              <a:gd name="connsiteX3" fmla="*/ 0 w 1314450"/>
              <a:gd name="connsiteY3" fmla="*/ 289523 h 289523"/>
              <a:gd name="connsiteX4" fmla="*/ 43406 w 1314450"/>
              <a:gd name="connsiteY4" fmla="*/ 71905 h 289523"/>
              <a:gd name="connsiteX0" fmla="*/ 43406 w 1314450"/>
              <a:gd name="connsiteY0" fmla="*/ 73875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73875 h 291493"/>
              <a:gd name="connsiteX0" fmla="*/ 43406 w 1314450"/>
              <a:gd name="connsiteY0" fmla="*/ 62058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62058 h 29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1493" extrusionOk="0">
                <a:moveTo>
                  <a:pt x="43406" y="62058"/>
                </a:moveTo>
                <a:lnTo>
                  <a:pt x="1294339" y="0"/>
                </a:lnTo>
                <a:lnTo>
                  <a:pt x="1314450" y="291493"/>
                </a:lnTo>
                <a:lnTo>
                  <a:pt x="0" y="291493"/>
                </a:lnTo>
                <a:lnTo>
                  <a:pt x="43406" y="6205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Climate Movement</a:t>
            </a:r>
            <a:endParaRPr/>
          </a:p>
        </p:txBody>
      </p:sp>
      <p:sp>
        <p:nvSpPr>
          <p:cNvPr id="655951261" name="Rechteck 62">
            <a:extLst>
              <a:ext uri="{FF2B5EF4-FFF2-40B4-BE49-F238E27FC236}">
                <a16:creationId xmlns:a16="http://schemas.microsoft.com/office/drawing/2014/main" id="{5CC77396-7F82-76F9-30D9-9E032A5280FC}"/>
              </a:ext>
            </a:extLst>
          </p:cNvPr>
          <p:cNvSpPr/>
          <p:nvPr/>
        </p:nvSpPr>
        <p:spPr bwMode="auto">
          <a:xfrm flipH="1">
            <a:off x="16598502" y="4698464"/>
            <a:ext cx="394209" cy="6857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3428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13428 w 325341"/>
              <a:gd name="connsiteY4" fmla="*/ 0 h 178397"/>
              <a:gd name="connsiteX0" fmla="*/ 8701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8701 w 325341"/>
              <a:gd name="connsiteY4" fmla="*/ 0 h 1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78397" extrusionOk="0">
                <a:moveTo>
                  <a:pt x="8701" y="0"/>
                </a:moveTo>
                <a:lnTo>
                  <a:pt x="315816" y="116484"/>
                </a:lnTo>
                <a:lnTo>
                  <a:pt x="325341" y="178397"/>
                </a:lnTo>
                <a:lnTo>
                  <a:pt x="0" y="173634"/>
                </a:lnTo>
                <a:lnTo>
                  <a:pt x="8701"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550920071" name="Rechteck: diagonal liegende Ecken abgeschnitten 25">
            <a:extLst>
              <a:ext uri="{FF2B5EF4-FFF2-40B4-BE49-F238E27FC236}">
                <a16:creationId xmlns:a16="http://schemas.microsoft.com/office/drawing/2014/main" id="{B16E51AC-A617-B449-049A-063ECBA9101A}"/>
              </a:ext>
            </a:extLst>
          </p:cNvPr>
          <p:cNvSpPr/>
          <p:nvPr/>
        </p:nvSpPr>
        <p:spPr bwMode="auto">
          <a:xfrm flipH="1">
            <a:off x="6839758" y="1720168"/>
            <a:ext cx="4613483" cy="3378879"/>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2684452 w 3171825"/>
              <a:gd name="connsiteY1" fmla="*/ 55552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67488 w 3171825"/>
              <a:gd name="connsiteY0" fmla="*/ 0 h 2312888"/>
              <a:gd name="connsiteX1" fmla="*/ 2684452 w 3171825"/>
              <a:gd name="connsiteY1" fmla="*/ 38100 h 2312888"/>
              <a:gd name="connsiteX2" fmla="*/ 3128963 w 3171825"/>
              <a:gd name="connsiteY2" fmla="*/ 358786 h 2312888"/>
              <a:gd name="connsiteX3" fmla="*/ 3171825 w 3171825"/>
              <a:gd name="connsiteY3" fmla="*/ 2112076 h 2312888"/>
              <a:gd name="connsiteX4" fmla="*/ 3080551 w 3171825"/>
              <a:gd name="connsiteY4" fmla="*/ 2312888 h 2312888"/>
              <a:gd name="connsiteX5" fmla="*/ 87323 w 3171825"/>
              <a:gd name="connsiteY5" fmla="*/ 2312888 h 2312888"/>
              <a:gd name="connsiteX6" fmla="*/ 0 w 3171825"/>
              <a:gd name="connsiteY6" fmla="*/ 2268428 h 2312888"/>
              <a:gd name="connsiteX7" fmla="*/ 85725 w 3171825"/>
              <a:gd name="connsiteY7" fmla="*/ 329400 h 2312888"/>
              <a:gd name="connsiteX8" fmla="*/ 267488 w 3171825"/>
              <a:gd name="connsiteY8" fmla="*/ 0 h 2312888"/>
              <a:gd name="connsiteX0" fmla="*/ 210338 w 3171825"/>
              <a:gd name="connsiteY0" fmla="*/ 0 h 2350988"/>
              <a:gd name="connsiteX1" fmla="*/ 2684452 w 3171825"/>
              <a:gd name="connsiteY1" fmla="*/ 76200 h 2350988"/>
              <a:gd name="connsiteX2" fmla="*/ 3128963 w 3171825"/>
              <a:gd name="connsiteY2" fmla="*/ 396886 h 2350988"/>
              <a:gd name="connsiteX3" fmla="*/ 3171825 w 3171825"/>
              <a:gd name="connsiteY3" fmla="*/ 2150176 h 2350988"/>
              <a:gd name="connsiteX4" fmla="*/ 3080551 w 3171825"/>
              <a:gd name="connsiteY4" fmla="*/ 2350988 h 2350988"/>
              <a:gd name="connsiteX5" fmla="*/ 87323 w 3171825"/>
              <a:gd name="connsiteY5" fmla="*/ 2350988 h 2350988"/>
              <a:gd name="connsiteX6" fmla="*/ 0 w 3171825"/>
              <a:gd name="connsiteY6" fmla="*/ 2306528 h 2350988"/>
              <a:gd name="connsiteX7" fmla="*/ 85725 w 3171825"/>
              <a:gd name="connsiteY7" fmla="*/ 367500 h 2350988"/>
              <a:gd name="connsiteX8" fmla="*/ 210338 w 3171825"/>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113889 w 3205163"/>
              <a:gd name="connsiteY4" fmla="*/ 2350988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6739 w 3205163"/>
              <a:gd name="connsiteY4" fmla="*/ 2231926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1976 w 3205163"/>
              <a:gd name="connsiteY4" fmla="*/ 229860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79168 w 3205163"/>
              <a:gd name="connsiteY4" fmla="*/ 234085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804" h="2350988" extrusionOk="0">
                <a:moveTo>
                  <a:pt x="243676" y="0"/>
                </a:moveTo>
                <a:lnTo>
                  <a:pt x="2717790" y="76200"/>
                </a:lnTo>
                <a:lnTo>
                  <a:pt x="3164774" y="496297"/>
                </a:lnTo>
                <a:lnTo>
                  <a:pt x="3192804" y="2202366"/>
                </a:lnTo>
                <a:lnTo>
                  <a:pt x="3079168" y="2340851"/>
                </a:lnTo>
                <a:lnTo>
                  <a:pt x="120661" y="2350988"/>
                </a:lnTo>
                <a:lnTo>
                  <a:pt x="33338" y="2306528"/>
                </a:lnTo>
                <a:lnTo>
                  <a:pt x="0" y="529425"/>
                </a:lnTo>
                <a:lnTo>
                  <a:pt x="24367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142605653" name="Gruppieren 8">
            <a:extLst>
              <a:ext uri="{FF2B5EF4-FFF2-40B4-BE49-F238E27FC236}">
                <a16:creationId xmlns:a16="http://schemas.microsoft.com/office/drawing/2014/main" id="{E62A52C8-F20E-A36C-B148-E8B01E1BF91C}"/>
              </a:ext>
            </a:extLst>
          </p:cNvPr>
          <p:cNvGrpSpPr/>
          <p:nvPr/>
        </p:nvGrpSpPr>
        <p:grpSpPr bwMode="auto">
          <a:xfrm flipH="1">
            <a:off x="7000039" y="1793482"/>
            <a:ext cx="4341598" cy="733385"/>
            <a:chOff x="656240" y="4018518"/>
            <a:chExt cx="2554954" cy="733385"/>
          </a:xfrm>
        </p:grpSpPr>
        <p:sp>
          <p:nvSpPr>
            <p:cNvPr id="1603180211" name="Rechteck 61">
              <a:extLst>
                <a:ext uri="{FF2B5EF4-FFF2-40B4-BE49-F238E27FC236}">
                  <a16:creationId xmlns:a16="http://schemas.microsoft.com/office/drawing/2014/main" id="{5A2DE26E-F91F-094D-0DD7-F6B93634EE63}"/>
                </a:ext>
              </a:extLst>
            </p:cNvPr>
            <p:cNvSpPr/>
            <p:nvPr/>
          </p:nvSpPr>
          <p:spPr bwMode="auto">
            <a:xfrm>
              <a:off x="656240" y="4018518"/>
              <a:ext cx="2554954" cy="733385"/>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31724" y="62419"/>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Action</a:t>
              </a:r>
              <a:endParaRPr/>
            </a:p>
          </p:txBody>
        </p:sp>
        <p:sp>
          <p:nvSpPr>
            <p:cNvPr id="1743330574" name="Rechteck 62">
              <a:extLst>
                <a:ext uri="{FF2B5EF4-FFF2-40B4-BE49-F238E27FC236}">
                  <a16:creationId xmlns:a16="http://schemas.microsoft.com/office/drawing/2014/main" id="{76C4D872-B269-1763-2FDB-727349138968}"/>
                </a:ext>
              </a:extLst>
            </p:cNvPr>
            <p:cNvSpPr/>
            <p:nvPr/>
          </p:nvSpPr>
          <p:spPr bwMode="auto">
            <a:xfrm>
              <a:off x="741769" y="4490147"/>
              <a:ext cx="578624" cy="17375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89142859" name="Rechteck 62">
              <a:extLst>
                <a:ext uri="{FF2B5EF4-FFF2-40B4-BE49-F238E27FC236}">
                  <a16:creationId xmlns:a16="http://schemas.microsoft.com/office/drawing/2014/main" id="{E31896A4-3198-EF4B-44DE-038E80807FD8}"/>
                </a:ext>
              </a:extLst>
            </p:cNvPr>
            <p:cNvSpPr/>
            <p:nvPr/>
          </p:nvSpPr>
          <p:spPr bwMode="auto">
            <a:xfrm rot="10040892">
              <a:off x="2535440" y="4145365"/>
              <a:ext cx="362206" cy="34557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2079725739" name="Rechteck: obere Ecken abgeschnitten 37">
            <a:extLst>
              <a:ext uri="{FF2B5EF4-FFF2-40B4-BE49-F238E27FC236}">
                <a16:creationId xmlns:a16="http://schemas.microsoft.com/office/drawing/2014/main" id="{8C171D2F-8B35-62EE-B878-7ACA9D5318FB}"/>
              </a:ext>
            </a:extLst>
          </p:cNvPr>
          <p:cNvSpPr/>
          <p:nvPr/>
        </p:nvSpPr>
        <p:spPr bwMode="auto">
          <a:xfrm>
            <a:off x="11812521" y="2063116"/>
            <a:ext cx="5507289" cy="1404000"/>
          </a:xfrm>
          <a:custGeom>
            <a:avLst/>
            <a:gdLst>
              <a:gd name="connsiteX0" fmla="*/ 102002 w 783244"/>
              <a:gd name="connsiteY0" fmla="*/ 0 h 612000"/>
              <a:gd name="connsiteX1" fmla="*/ 681242 w 783244"/>
              <a:gd name="connsiteY1" fmla="*/ 0 h 612000"/>
              <a:gd name="connsiteX2" fmla="*/ 783244 w 783244"/>
              <a:gd name="connsiteY2" fmla="*/ 102002 h 612000"/>
              <a:gd name="connsiteX3" fmla="*/ 783244 w 783244"/>
              <a:gd name="connsiteY3" fmla="*/ 612000 h 612000"/>
              <a:gd name="connsiteX4" fmla="*/ 783244 w 783244"/>
              <a:gd name="connsiteY4" fmla="*/ 612000 h 612000"/>
              <a:gd name="connsiteX5" fmla="*/ 0 w 783244"/>
              <a:gd name="connsiteY5" fmla="*/ 612000 h 612000"/>
              <a:gd name="connsiteX6" fmla="*/ 0 w 783244"/>
              <a:gd name="connsiteY6" fmla="*/ 612000 h 612000"/>
              <a:gd name="connsiteX7" fmla="*/ 0 w 783244"/>
              <a:gd name="connsiteY7" fmla="*/ 102002 h 612000"/>
              <a:gd name="connsiteX8" fmla="*/ 102002 w 783244"/>
              <a:gd name="connsiteY8" fmla="*/ 0 h 612000"/>
              <a:gd name="connsiteX0" fmla="*/ 102002 w 783244"/>
              <a:gd name="connsiteY0" fmla="*/ 0 h 634225"/>
              <a:gd name="connsiteX1" fmla="*/ 681242 w 783244"/>
              <a:gd name="connsiteY1" fmla="*/ 0 h 634225"/>
              <a:gd name="connsiteX2" fmla="*/ 783244 w 783244"/>
              <a:gd name="connsiteY2" fmla="*/ 102002 h 634225"/>
              <a:gd name="connsiteX3" fmla="*/ 783244 w 783244"/>
              <a:gd name="connsiteY3" fmla="*/ 612000 h 634225"/>
              <a:gd name="connsiteX4" fmla="*/ 783244 w 783244"/>
              <a:gd name="connsiteY4" fmla="*/ 612000 h 634225"/>
              <a:gd name="connsiteX5" fmla="*/ 0 w 783244"/>
              <a:gd name="connsiteY5" fmla="*/ 612000 h 634225"/>
              <a:gd name="connsiteX6" fmla="*/ 53975 w 783244"/>
              <a:gd name="connsiteY6" fmla="*/ 634225 h 634225"/>
              <a:gd name="connsiteX7" fmla="*/ 0 w 783244"/>
              <a:gd name="connsiteY7" fmla="*/ 102002 h 634225"/>
              <a:gd name="connsiteX8" fmla="*/ 102002 w 783244"/>
              <a:gd name="connsiteY8" fmla="*/ 0 h 634225"/>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0 w 783244"/>
              <a:gd name="connsiteY5" fmla="*/ 61200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37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310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0575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31750 h 688200"/>
              <a:gd name="connsiteX1" fmla="*/ 674892 w 783244"/>
              <a:gd name="connsiteY1" fmla="*/ 0 h 688200"/>
              <a:gd name="connsiteX2" fmla="*/ 783244 w 783244"/>
              <a:gd name="connsiteY2" fmla="*/ 133752 h 688200"/>
              <a:gd name="connsiteX3" fmla="*/ 783244 w 783244"/>
              <a:gd name="connsiteY3" fmla="*/ 643750 h 688200"/>
              <a:gd name="connsiteX4" fmla="*/ 691169 w 783244"/>
              <a:gd name="connsiteY4" fmla="*/ 688200 h 688200"/>
              <a:gd name="connsiteX5" fmla="*/ 120650 w 783244"/>
              <a:gd name="connsiteY5" fmla="*/ 672325 h 688200"/>
              <a:gd name="connsiteX6" fmla="*/ 53975 w 783244"/>
              <a:gd name="connsiteY6" fmla="*/ 665975 h 688200"/>
              <a:gd name="connsiteX7" fmla="*/ 0 w 783244"/>
              <a:gd name="connsiteY7" fmla="*/ 133752 h 688200"/>
              <a:gd name="connsiteX8" fmla="*/ 102002 w 783244"/>
              <a:gd name="connsiteY8" fmla="*/ 31750 h 688200"/>
              <a:gd name="csX0" fmla="*/ 102002 w 783244"/>
              <a:gd name="csY0" fmla="*/ 31750 h 688200"/>
              <a:gd name="csX1" fmla="*/ 674892 w 783244"/>
              <a:gd name="csY1" fmla="*/ 0 h 688200"/>
              <a:gd name="csX2" fmla="*/ 783244 w 783244"/>
              <a:gd name="csY2" fmla="*/ 133752 h 688200"/>
              <a:gd name="csX3" fmla="*/ 783244 w 783244"/>
              <a:gd name="csY3" fmla="*/ 643750 h 688200"/>
              <a:gd name="csX4" fmla="*/ 691169 w 783244"/>
              <a:gd name="csY4" fmla="*/ 688200 h 688200"/>
              <a:gd name="csX5" fmla="*/ 120650 w 783244"/>
              <a:gd name="csY5" fmla="*/ 672325 h 688200"/>
              <a:gd name="csX6" fmla="*/ 45693 w 783244"/>
              <a:gd name="csY6" fmla="*/ 660102 h 688200"/>
              <a:gd name="csX7" fmla="*/ 0 w 783244"/>
              <a:gd name="csY7" fmla="*/ 133752 h 688200"/>
              <a:gd name="csX8" fmla="*/ 102002 w 783244"/>
              <a:gd name="csY8" fmla="*/ 31750 h 688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3244" h="688200" extrusionOk="0">
                <a:moveTo>
                  <a:pt x="102002" y="31750"/>
                </a:moveTo>
                <a:lnTo>
                  <a:pt x="674892" y="0"/>
                </a:lnTo>
                <a:lnTo>
                  <a:pt x="783244" y="133752"/>
                </a:lnTo>
                <a:lnTo>
                  <a:pt x="783244" y="643750"/>
                </a:lnTo>
                <a:lnTo>
                  <a:pt x="691169" y="688200"/>
                </a:lnTo>
                <a:lnTo>
                  <a:pt x="120650" y="672325"/>
                </a:lnTo>
                <a:lnTo>
                  <a:pt x="45693" y="660102"/>
                </a:lnTo>
                <a:lnTo>
                  <a:pt x="0" y="133752"/>
                </a:lnTo>
                <a:lnTo>
                  <a:pt x="102002"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88000" tIns="72000" rIns="0" rtlCol="0" anchor="ctr"/>
          <a:lstStyle/>
          <a:p>
            <a:pPr>
              <a:lnSpc>
                <a:spcPct val="110000"/>
              </a:lnSpc>
              <a:defRPr/>
            </a:pPr>
            <a:r>
              <a:rPr lang="en-US" sz="1600">
                <a:solidFill>
                  <a:srgbClr val="0E2338"/>
                </a:solidFill>
                <a:latin typeface="Open Sans Light"/>
                <a:ea typeface="Open Sans Light"/>
                <a:cs typeface="Open Sans Light"/>
              </a:rPr>
              <a:t>Defend yourself and points of interests against hordes of climate hazards. Collect momentum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to spend in the Society &amp; Climate Phase.</a:t>
            </a:r>
            <a:endParaRPr sz="1600"/>
          </a:p>
        </p:txBody>
      </p:sp>
      <p:sp>
        <p:nvSpPr>
          <p:cNvPr id="1190067311" name="Rechteck: eine Ecke abgeschnitten 38">
            <a:extLst>
              <a:ext uri="{FF2B5EF4-FFF2-40B4-BE49-F238E27FC236}">
                <a16:creationId xmlns:a16="http://schemas.microsoft.com/office/drawing/2014/main" id="{0308A881-16A5-BC34-00EC-520B1724A2CA}"/>
              </a:ext>
            </a:extLst>
          </p:cNvPr>
          <p:cNvSpPr/>
          <p:nvPr/>
        </p:nvSpPr>
        <p:spPr bwMode="auto">
          <a:xfrm flipH="1">
            <a:off x="11812518" y="7778498"/>
            <a:ext cx="5331580" cy="1404000"/>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Bring new activists into your network, adding new abilities and improving your stats.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Color-match them for powerful synergies.</a:t>
            </a:r>
            <a:endParaRPr sz="1600"/>
          </a:p>
        </p:txBody>
      </p:sp>
      <p:sp>
        <p:nvSpPr>
          <p:cNvPr id="94206014" name="Rechteck: eine Ecke abgeschnitten 39">
            <a:extLst>
              <a:ext uri="{FF2B5EF4-FFF2-40B4-BE49-F238E27FC236}">
                <a16:creationId xmlns:a16="http://schemas.microsoft.com/office/drawing/2014/main" id="{CE7848CC-B564-3406-974C-E6A81BB14276}"/>
              </a:ext>
            </a:extLst>
          </p:cNvPr>
          <p:cNvSpPr/>
          <p:nvPr/>
        </p:nvSpPr>
        <p:spPr bwMode="auto">
          <a:xfrm>
            <a:off x="1740034" y="7574391"/>
            <a:ext cx="4631344" cy="1404000"/>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noAutofit/>
          </a:bodyPr>
          <a:lstStyle/>
          <a:p>
            <a:pPr>
              <a:lnSpc>
                <a:spcPct val="110000"/>
              </a:lnSpc>
              <a:defRPr/>
            </a:pPr>
            <a:r>
              <a:rPr lang="en-US" sz="1600">
                <a:solidFill>
                  <a:srgbClr val="0E2338"/>
                </a:solidFill>
                <a:latin typeface="Open Sans Light"/>
                <a:ea typeface="Open Sans Light"/>
                <a:cs typeface="Open Sans Light"/>
              </a:rPr>
              <a:t>Choose society’s direction and affect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internal climate model and thus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game world and hazard monsters.</a:t>
            </a:r>
            <a:endParaRPr sz="1600"/>
          </a:p>
        </p:txBody>
      </p:sp>
      <p:sp>
        <p:nvSpPr>
          <p:cNvPr id="1723752659" name="Rechteck: obere Ecken abgeschnitten 41">
            <a:extLst>
              <a:ext uri="{FF2B5EF4-FFF2-40B4-BE49-F238E27FC236}">
                <a16:creationId xmlns:a16="http://schemas.microsoft.com/office/drawing/2014/main" id="{ACD24358-44E7-76CB-526E-C4EA6B417035}"/>
              </a:ext>
            </a:extLst>
          </p:cNvPr>
          <p:cNvSpPr/>
          <p:nvPr/>
        </p:nvSpPr>
        <p:spPr bwMode="auto">
          <a:xfrm>
            <a:off x="1803942" y="2063116"/>
            <a:ext cx="4554590" cy="1404000"/>
          </a:xfrm>
          <a:custGeom>
            <a:avLst/>
            <a:gdLst>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0 w 1034585"/>
              <a:gd name="connsiteY6" fmla="*/ 612000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41275 w 1034585"/>
              <a:gd name="connsiteY6" fmla="*/ 5326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63500 w 1034585"/>
              <a:gd name="connsiteY6" fmla="*/ 4310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9525 w 1034585"/>
              <a:gd name="connsiteY6" fmla="*/ 45007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34925 w 1034585"/>
              <a:gd name="connsiteY6" fmla="*/ 450075 h 612000"/>
              <a:gd name="connsiteX7" fmla="*/ 0 w 1034585"/>
              <a:gd name="connsiteY7" fmla="*/ 102002 h 612000"/>
              <a:gd name="connsiteX8" fmla="*/ 102002 w 1034585"/>
              <a:gd name="connsiteY8" fmla="*/ 0 h 612000"/>
              <a:gd name="connsiteX0" fmla="*/ 102002 w 1040935"/>
              <a:gd name="connsiteY0" fmla="*/ 0 h 615175"/>
              <a:gd name="connsiteX1" fmla="*/ 932583 w 1040935"/>
              <a:gd name="connsiteY1" fmla="*/ 0 h 615175"/>
              <a:gd name="connsiteX2" fmla="*/ 1034585 w 1040935"/>
              <a:gd name="connsiteY2" fmla="*/ 102002 h 615175"/>
              <a:gd name="connsiteX3" fmla="*/ 1034585 w 1040935"/>
              <a:gd name="connsiteY3" fmla="*/ 612000 h 615175"/>
              <a:gd name="connsiteX4" fmla="*/ 1040935 w 1040935"/>
              <a:gd name="connsiteY4" fmla="*/ 615175 h 615175"/>
              <a:gd name="connsiteX5" fmla="*/ 0 w 1040935"/>
              <a:gd name="connsiteY5" fmla="*/ 612000 h 615175"/>
              <a:gd name="connsiteX6" fmla="*/ 34925 w 1040935"/>
              <a:gd name="connsiteY6" fmla="*/ 450075 h 615175"/>
              <a:gd name="connsiteX7" fmla="*/ 0 w 1040935"/>
              <a:gd name="connsiteY7" fmla="*/ 102002 h 615175"/>
              <a:gd name="connsiteX8" fmla="*/ 102002 w 1040935"/>
              <a:gd name="connsiteY8" fmla="*/ 0 h 615175"/>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0 w 1034585"/>
              <a:gd name="connsiteY4" fmla="*/ 612000 h 612000"/>
              <a:gd name="connsiteX5" fmla="*/ 34925 w 1034585"/>
              <a:gd name="connsiteY5" fmla="*/ 450075 h 612000"/>
              <a:gd name="connsiteX6" fmla="*/ 0 w 1034585"/>
              <a:gd name="connsiteY6" fmla="*/ 102002 h 612000"/>
              <a:gd name="connsiteX7" fmla="*/ 102002 w 1034585"/>
              <a:gd name="connsiteY7"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85" h="612000" extrusionOk="0">
                <a:moveTo>
                  <a:pt x="102002" y="0"/>
                </a:moveTo>
                <a:lnTo>
                  <a:pt x="932583" y="0"/>
                </a:lnTo>
                <a:lnTo>
                  <a:pt x="1034585" y="102002"/>
                </a:lnTo>
                <a:lnTo>
                  <a:pt x="1034585" y="612000"/>
                </a:lnTo>
                <a:lnTo>
                  <a:pt x="0" y="612000"/>
                </a:lnTo>
                <a:lnTo>
                  <a:pt x="34925" y="450075"/>
                </a:lnTo>
                <a:lnTo>
                  <a:pt x="0" y="102002"/>
                </a:lnTo>
                <a:lnTo>
                  <a:pt x="102002"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dirty="0">
                <a:solidFill>
                  <a:srgbClr val="0E2338"/>
                </a:solidFill>
                <a:latin typeface="Open Sans Light"/>
                <a:ea typeface="Open Sans Light"/>
                <a:cs typeface="Open Sans Light"/>
              </a:rPr>
              <a:t>Plan your campaign and choose the next country to visit, with special challenges and rewards everywhere.</a:t>
            </a:r>
            <a:endParaRPr sz="1600" dirty="0"/>
          </a:p>
        </p:txBody>
      </p:sp>
      <p:sp>
        <p:nvSpPr>
          <p:cNvPr id="1336241421" name="Rechteck 62">
            <a:extLst>
              <a:ext uri="{FF2B5EF4-FFF2-40B4-BE49-F238E27FC236}">
                <a16:creationId xmlns:a16="http://schemas.microsoft.com/office/drawing/2014/main" id="{31632E6A-B4EF-777B-EB28-5CE9435D066B}"/>
              </a:ext>
            </a:extLst>
          </p:cNvPr>
          <p:cNvSpPr/>
          <p:nvPr/>
        </p:nvSpPr>
        <p:spPr bwMode="auto">
          <a:xfrm rot="10800000">
            <a:off x="10757682" y="6733073"/>
            <a:ext cx="480100" cy="41306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741072104" name="Gruppieren 39">
            <a:extLst>
              <a:ext uri="{FF2B5EF4-FFF2-40B4-BE49-F238E27FC236}">
                <a16:creationId xmlns:a16="http://schemas.microsoft.com/office/drawing/2014/main" id="{A995446A-EEF0-79EE-DAC5-893FAD66CAB7}"/>
              </a:ext>
            </a:extLst>
          </p:cNvPr>
          <p:cNvGrpSpPr/>
          <p:nvPr/>
        </p:nvGrpSpPr>
        <p:grpSpPr bwMode="auto">
          <a:xfrm>
            <a:off x="6971499" y="4480153"/>
            <a:ext cx="6208537" cy="2858947"/>
            <a:chOff x="643441" y="1907242"/>
            <a:chExt cx="3653614" cy="2858947"/>
          </a:xfrm>
        </p:grpSpPr>
        <p:sp>
          <p:nvSpPr>
            <p:cNvPr id="1957847878" name="Rechteck 61">
              <a:extLst>
                <a:ext uri="{FF2B5EF4-FFF2-40B4-BE49-F238E27FC236}">
                  <a16:creationId xmlns:a16="http://schemas.microsoft.com/office/drawing/2014/main" id="{6EFC15DC-0642-ECB3-537F-B69E7D6C30C9}"/>
                </a:ext>
              </a:extLst>
            </p:cNvPr>
            <p:cNvSpPr/>
            <p:nvPr/>
          </p:nvSpPr>
          <p:spPr bwMode="auto">
            <a:xfrm>
              <a:off x="643441" y="4075664"/>
              <a:ext cx="2558133" cy="69052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defRPr/>
              </a:pPr>
              <a:r>
                <a:rPr lang="en-US" sz="1600" spc="99">
                  <a:solidFill>
                    <a:schemeClr val="bg1"/>
                  </a:solidFill>
                  <a:latin typeface="KG Red Hands"/>
                  <a:ea typeface="Roboto Mono"/>
                </a:rPr>
                <a:t>Society &amp; Climate</a:t>
              </a:r>
              <a:endParaRPr/>
            </a:p>
          </p:txBody>
        </p:sp>
        <p:sp>
          <p:nvSpPr>
            <p:cNvPr id="2005578489" name="Rechteck 62">
              <a:extLst>
                <a:ext uri="{FF2B5EF4-FFF2-40B4-BE49-F238E27FC236}">
                  <a16:creationId xmlns:a16="http://schemas.microsoft.com/office/drawing/2014/main" id="{B6C389C1-171E-3028-ED9B-5D89D3DF4B6E}"/>
                </a:ext>
              </a:extLst>
            </p:cNvPr>
            <p:cNvSpPr/>
            <p:nvPr/>
          </p:nvSpPr>
          <p:spPr bwMode="auto">
            <a:xfrm>
              <a:off x="4098744" y="1907242"/>
              <a:ext cx="198311" cy="27439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sX0" fmla="*/ 123695 w 351117"/>
                <a:gd name="csY0" fmla="*/ 0 h 253865"/>
                <a:gd name="csX1" fmla="*/ 151206 w 351117"/>
                <a:gd name="csY1" fmla="*/ 163829 h 253865"/>
                <a:gd name="csX2" fmla="*/ 351117 w 351117"/>
                <a:gd name="csY2" fmla="*/ 253865 h 253865"/>
                <a:gd name="csX3" fmla="*/ 0 w 351117"/>
                <a:gd name="csY3" fmla="*/ 249102 h 253865"/>
                <a:gd name="csX4" fmla="*/ 123695 w 351117"/>
                <a:gd name="csY4" fmla="*/ 0 h 253865"/>
              </a:gdLst>
              <a:ahLst/>
              <a:cxnLst>
                <a:cxn ang="0">
                  <a:pos x="csX0" y="csY0"/>
                </a:cxn>
                <a:cxn ang="0">
                  <a:pos x="csX1" y="csY1"/>
                </a:cxn>
                <a:cxn ang="0">
                  <a:pos x="csX2" y="csY2"/>
                </a:cxn>
                <a:cxn ang="0">
                  <a:pos x="csX3" y="csY3"/>
                </a:cxn>
                <a:cxn ang="0">
                  <a:pos x="csX4" y="csY4"/>
                </a:cxn>
              </a:cxnLst>
              <a:rect l="l" t="t" r="r" b="b"/>
              <a:pathLst>
                <a:path w="351117" h="253865" extrusionOk="0">
                  <a:moveTo>
                    <a:pt x="123695" y="0"/>
                  </a:moveTo>
                  <a:lnTo>
                    <a:pt x="151206" y="163829"/>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922971238" name="Freihandform: Form 50">
            <a:extLst>
              <a:ext uri="{FF2B5EF4-FFF2-40B4-BE49-F238E27FC236}">
                <a16:creationId xmlns:a16="http://schemas.microsoft.com/office/drawing/2014/main" id="{EB975B39-04B5-2C5E-7331-DA9029C80CDD}"/>
              </a:ext>
            </a:extLst>
          </p:cNvPr>
          <p:cNvSpPr/>
          <p:nvPr/>
        </p:nvSpPr>
        <p:spPr bwMode="auto">
          <a:xfrm rot="4647594">
            <a:off x="4847465" y="3477064"/>
            <a:ext cx="465019"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41857989" name="Gleichschenkliges Dreieck 54">
            <a:extLst>
              <a:ext uri="{FF2B5EF4-FFF2-40B4-BE49-F238E27FC236}">
                <a16:creationId xmlns:a16="http://schemas.microsoft.com/office/drawing/2014/main" id="{E6CDC0E0-0422-5C77-AC4B-3E911C7A263F}"/>
              </a:ext>
            </a:extLst>
          </p:cNvPr>
          <p:cNvSpPr/>
          <p:nvPr/>
        </p:nvSpPr>
        <p:spPr bwMode="auto">
          <a:xfrm rot="4494819">
            <a:off x="6542296" y="430321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562202" name="Gleichschenkliges Dreieck 57">
            <a:extLst>
              <a:ext uri="{FF2B5EF4-FFF2-40B4-BE49-F238E27FC236}">
                <a16:creationId xmlns:a16="http://schemas.microsoft.com/office/drawing/2014/main" id="{FD27A908-A6AD-2C1D-68F3-F01A5225A822}"/>
              </a:ext>
            </a:extLst>
          </p:cNvPr>
          <p:cNvSpPr/>
          <p:nvPr/>
        </p:nvSpPr>
        <p:spPr bwMode="auto">
          <a:xfrm rot="7285105">
            <a:off x="12349450" y="471297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89558818" name="Gleichschenkliges Dreieck 65">
            <a:extLst>
              <a:ext uri="{FF2B5EF4-FFF2-40B4-BE49-F238E27FC236}">
                <a16:creationId xmlns:a16="http://schemas.microsoft.com/office/drawing/2014/main" id="{A01BE945-BE09-B5AF-E323-DBD50DC758EF}"/>
              </a:ext>
            </a:extLst>
          </p:cNvPr>
          <p:cNvSpPr/>
          <p:nvPr/>
        </p:nvSpPr>
        <p:spPr bwMode="auto">
          <a:xfrm rot="15376361">
            <a:off x="11358846" y="6643354"/>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93788362" name="Gleichschenkliges Dreieck 66">
            <a:extLst>
              <a:ext uri="{FF2B5EF4-FFF2-40B4-BE49-F238E27FC236}">
                <a16:creationId xmlns:a16="http://schemas.microsoft.com/office/drawing/2014/main" id="{B9AF0C16-285C-6B61-0E3B-2E3BCD03B811}"/>
              </a:ext>
            </a:extLst>
          </p:cNvPr>
          <p:cNvSpPr/>
          <p:nvPr/>
        </p:nvSpPr>
        <p:spPr bwMode="auto">
          <a:xfrm rot="18558055">
            <a:off x="5648015" y="6143197"/>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00354461" name="Rechteck 62">
            <a:extLst>
              <a:ext uri="{FF2B5EF4-FFF2-40B4-BE49-F238E27FC236}">
                <a16:creationId xmlns:a16="http://schemas.microsoft.com/office/drawing/2014/main" id="{485D0679-3E90-761A-8ED1-CF9280B518F5}"/>
              </a:ext>
            </a:extLst>
          </p:cNvPr>
          <p:cNvSpPr/>
          <p:nvPr/>
        </p:nvSpPr>
        <p:spPr bwMode="auto">
          <a:xfrm rot="21425985" flipH="1" flipV="1">
            <a:off x="10701316" y="6765606"/>
            <a:ext cx="515405" cy="9522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62 w 363255"/>
              <a:gd name="connsiteY0" fmla="*/ 0 h 223028"/>
              <a:gd name="connsiteX1" fmla="*/ 324405 w 363255"/>
              <a:gd name="connsiteY1" fmla="*/ 156928 h 223028"/>
              <a:gd name="connsiteX2" fmla="*/ 363255 w 363255"/>
              <a:gd name="connsiteY2" fmla="*/ 223028 h 223028"/>
              <a:gd name="connsiteX3" fmla="*/ 12868 w 363255"/>
              <a:gd name="connsiteY3" fmla="*/ 176376 h 223028"/>
              <a:gd name="connsiteX4" fmla="*/ 62 w 363255"/>
              <a:gd name="connsiteY4" fmla="*/ 0 h 223028"/>
              <a:gd name="connsiteX0" fmla="*/ 164 w 353599"/>
              <a:gd name="connsiteY0" fmla="*/ -1 h 221094"/>
              <a:gd name="connsiteX1" fmla="*/ 314749 w 353599"/>
              <a:gd name="connsiteY1" fmla="*/ 154994 h 221094"/>
              <a:gd name="connsiteX2" fmla="*/ 353599 w 353599"/>
              <a:gd name="connsiteY2" fmla="*/ 221094 h 221094"/>
              <a:gd name="connsiteX3" fmla="*/ 3212 w 353599"/>
              <a:gd name="connsiteY3" fmla="*/ 174442 h 221094"/>
              <a:gd name="connsiteX4" fmla="*/ 164 w 353599"/>
              <a:gd name="connsiteY4" fmla="*/ -1 h 2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99" h="221094" extrusionOk="0">
                <a:moveTo>
                  <a:pt x="164" y="-1"/>
                </a:moveTo>
                <a:lnTo>
                  <a:pt x="314749" y="154994"/>
                </a:lnTo>
                <a:lnTo>
                  <a:pt x="353599" y="221094"/>
                </a:lnTo>
                <a:lnTo>
                  <a:pt x="3212" y="174442"/>
                </a:lnTo>
                <a:cubicBezTo>
                  <a:pt x="4365" y="116723"/>
                  <a:pt x="-989" y="57718"/>
                  <a:pt x="164"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pic>
        <p:nvPicPr>
          <p:cNvPr id="1985008002" name="Picture 26">
            <a:extLst>
              <a:ext uri="{FF2B5EF4-FFF2-40B4-BE49-F238E27FC236}">
                <a16:creationId xmlns:a16="http://schemas.microsoft.com/office/drawing/2014/main" id="{A94BF7AE-DA7C-564F-230C-459860B8944D}"/>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1236960" y="4794840"/>
            <a:ext cx="4409520" cy="2480355"/>
          </a:xfrm>
          <a:prstGeom prst="rect">
            <a:avLst/>
          </a:prstGeom>
        </p:spPr>
      </p:pic>
      <p:grpSp>
        <p:nvGrpSpPr>
          <p:cNvPr id="669048822" name="Group 669048821">
            <a:extLst>
              <a:ext uri="{FF2B5EF4-FFF2-40B4-BE49-F238E27FC236}">
                <a16:creationId xmlns:a16="http://schemas.microsoft.com/office/drawing/2014/main" id="{DFB5EBC5-A705-6497-F3E3-BD60D9403CDC}"/>
              </a:ext>
            </a:extLst>
          </p:cNvPr>
          <p:cNvGrpSpPr/>
          <p:nvPr/>
        </p:nvGrpSpPr>
        <p:grpSpPr bwMode="auto">
          <a:xfrm>
            <a:off x="1262039" y="4078458"/>
            <a:ext cx="4363200" cy="709611"/>
            <a:chOff x="0" y="0"/>
            <a:chExt cx="4363200" cy="709611"/>
          </a:xfrm>
        </p:grpSpPr>
        <p:sp>
          <p:nvSpPr>
            <p:cNvPr id="1578899963" name="Rechteck 61">
              <a:extLst>
                <a:ext uri="{FF2B5EF4-FFF2-40B4-BE49-F238E27FC236}">
                  <a16:creationId xmlns:a16="http://schemas.microsoft.com/office/drawing/2014/main" id="{EF2FCDF2-7FCF-B951-BD56-6E514261C6C3}"/>
                </a:ext>
              </a:extLst>
            </p:cNvPr>
            <p:cNvSpPr/>
            <p:nvPr/>
          </p:nvSpPr>
          <p:spPr bwMode="auto">
            <a:xfrm>
              <a:off x="0" y="0"/>
              <a:ext cx="4363200" cy="70961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World</a:t>
              </a:r>
              <a:endParaRPr/>
            </a:p>
          </p:txBody>
        </p:sp>
        <p:sp>
          <p:nvSpPr>
            <p:cNvPr id="1489118964" name="Rechteck 62">
              <a:extLst>
                <a:ext uri="{FF2B5EF4-FFF2-40B4-BE49-F238E27FC236}">
                  <a16:creationId xmlns:a16="http://schemas.microsoft.com/office/drawing/2014/main" id="{39E53CAE-779C-3A39-2231-E21A0BD653C7}"/>
                </a:ext>
              </a:extLst>
            </p:cNvPr>
            <p:cNvSpPr/>
            <p:nvPr/>
          </p:nvSpPr>
          <p:spPr bwMode="auto">
            <a:xfrm>
              <a:off x="144788" y="417147"/>
              <a:ext cx="983250" cy="17375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351374167" name="Rechteck 62">
              <a:extLst>
                <a:ext uri="{FF2B5EF4-FFF2-40B4-BE49-F238E27FC236}">
                  <a16:creationId xmlns:a16="http://schemas.microsoft.com/office/drawing/2014/main" id="{4FA486FB-CDD3-8ECD-C10F-11C90F1A9BBE}"/>
                </a:ext>
              </a:extLst>
            </p:cNvPr>
            <p:cNvSpPr/>
            <p:nvPr/>
          </p:nvSpPr>
          <p:spPr bwMode="auto">
            <a:xfrm rot="10476091">
              <a:off x="3225591" y="78917"/>
              <a:ext cx="1058942" cy="25868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pic>
        <p:nvPicPr>
          <p:cNvPr id="370691526" name="Grafik 10">
            <a:extLst>
              <a:ext uri="{FF2B5EF4-FFF2-40B4-BE49-F238E27FC236}">
                <a16:creationId xmlns:a16="http://schemas.microsoft.com/office/drawing/2014/main" id="{8102E4C7-C777-9AA4-08C8-3C6A7D1F3E48}"/>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6978459" y="2533289"/>
            <a:ext cx="4365558" cy="2455624"/>
          </a:xfrm>
          <a:prstGeom prst="rect">
            <a:avLst/>
          </a:prstGeom>
        </p:spPr>
      </p:pic>
      <p:pic>
        <p:nvPicPr>
          <p:cNvPr id="1465312384" name="Grafik 24">
            <a:extLst>
              <a:ext uri="{FF2B5EF4-FFF2-40B4-BE49-F238E27FC236}">
                <a16:creationId xmlns:a16="http://schemas.microsoft.com/office/drawing/2014/main" id="{61731920-3F41-CDF7-DB6A-A42A1F631DD8}"/>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6963712" y="7345296"/>
            <a:ext cx="4380304" cy="2463921"/>
          </a:xfrm>
          <a:prstGeom prst="rect">
            <a:avLst/>
          </a:prstGeom>
        </p:spPr>
      </p:pic>
      <p:pic>
        <p:nvPicPr>
          <p:cNvPr id="11" name="Picture 10">
            <a:extLst>
              <a:ext uri="{FF2B5EF4-FFF2-40B4-BE49-F238E27FC236}">
                <a16:creationId xmlns:a16="http://schemas.microsoft.com/office/drawing/2014/main" id="{9D1A2B4B-E095-4D25-1515-893EC55DFBE7}"/>
              </a:ext>
            </a:extLst>
          </p:cNvPr>
          <p:cNvPicPr>
            <a:picLocks noChangeAspect="1"/>
          </p:cNvPicPr>
          <p:nvPr/>
        </p:nvPicPr>
        <p:blipFill rotWithShape="1">
          <a:blip r:embed="rId6"/>
          <a:stretch/>
        </p:blipFill>
        <p:spPr bwMode="auto">
          <a:xfrm>
            <a:off x="0" y="-4570"/>
            <a:ext cx="18288000" cy="10296143"/>
          </a:xfrm>
          <a:prstGeom prst="rect">
            <a:avLst/>
          </a:prstGeom>
        </p:spPr>
      </p:pic>
      <p:grpSp>
        <p:nvGrpSpPr>
          <p:cNvPr id="12" name="Group 11">
            <a:extLst>
              <a:ext uri="{FF2B5EF4-FFF2-40B4-BE49-F238E27FC236}">
                <a16:creationId xmlns:a16="http://schemas.microsoft.com/office/drawing/2014/main" id="{61920A14-0828-9520-168D-2EA8621F6F33}"/>
              </a:ext>
            </a:extLst>
          </p:cNvPr>
          <p:cNvGrpSpPr/>
          <p:nvPr/>
        </p:nvGrpSpPr>
        <p:grpSpPr bwMode="auto">
          <a:xfrm>
            <a:off x="11749124" y="590530"/>
            <a:ext cx="6165346" cy="1066752"/>
            <a:chOff x="0" y="0"/>
            <a:chExt cx="6165346" cy="1066752"/>
          </a:xfrm>
        </p:grpSpPr>
        <p:sp>
          <p:nvSpPr>
            <p:cNvPr id="13" name="Freeform: Shape 12">
              <a:extLst>
                <a:ext uri="{FF2B5EF4-FFF2-40B4-BE49-F238E27FC236}">
                  <a16:creationId xmlns:a16="http://schemas.microsoft.com/office/drawing/2014/main" id="{1F6F706B-0B1A-E6C0-774F-B9C712DE107E}"/>
                </a:ext>
              </a:extLst>
            </p:cNvPr>
            <p:cNvSpPr/>
            <p:nvPr/>
          </p:nvSpPr>
          <p:spPr bwMode="auto">
            <a:xfrm>
              <a:off x="0" y="0"/>
              <a:ext cx="6075833" cy="1066752"/>
            </a:xfrm>
            <a:custGeom>
              <a:avLst/>
              <a:gdLst/>
              <a:ahLst/>
              <a:cxnLst/>
              <a:rect l="0" t="0" r="r" b="b"/>
              <a:pathLst>
                <a:path w="43200" h="43200" extrusionOk="0">
                  <a:moveTo>
                    <a:pt x="0" y="7714"/>
                  </a:moveTo>
                  <a:lnTo>
                    <a:pt x="42557" y="0"/>
                  </a:lnTo>
                  <a:lnTo>
                    <a:pt x="43200" y="39345"/>
                  </a:lnTo>
                  <a:lnTo>
                    <a:pt x="641" y="43200"/>
                  </a:lnTo>
                  <a:lnTo>
                    <a:pt x="0" y="7714"/>
                  </a:lnTo>
                  <a:close/>
                </a:path>
              </a:pathLst>
            </a:custGeom>
            <a:solidFill>
              <a:srgbClr val="FFFFF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4" name="TextBox 13">
              <a:extLst>
                <a:ext uri="{FF2B5EF4-FFF2-40B4-BE49-F238E27FC236}">
                  <a16:creationId xmlns:a16="http://schemas.microsoft.com/office/drawing/2014/main" id="{396DC005-9529-667C-A753-612073C5456E}"/>
                </a:ext>
              </a:extLst>
            </p:cNvPr>
            <p:cNvSpPr txBox="1"/>
            <p:nvPr/>
          </p:nvSpPr>
          <p:spPr bwMode="auto">
            <a:xfrm>
              <a:off x="138794" y="76216"/>
              <a:ext cx="6026552" cy="73187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4200" b="1">
                  <a:solidFill>
                    <a:srgbClr val="CA667E"/>
                  </a:solidFill>
                  <a:latin typeface="Open Sans Semibold"/>
                  <a:ea typeface="Open Sans Semibold"/>
                  <a:cs typeface="Open Sans Semibold"/>
                </a:rPr>
                <a:t>Grow your movement</a:t>
              </a:r>
              <a:endParaRPr sz="4200" b="1">
                <a:solidFill>
                  <a:srgbClr val="CA667E"/>
                </a:solidFill>
                <a:latin typeface="Open Sans Semibold"/>
                <a:cs typeface="Open Sans Semibold"/>
              </a:endParaRPr>
            </a:p>
          </p:txBody>
        </p:sp>
      </p:grpSp>
    </p:spTree>
    <p:extLst>
      <p:ext uri="{BB962C8B-B14F-4D97-AF65-F5344CB8AC3E}">
        <p14:creationId xmlns:p14="http://schemas.microsoft.com/office/powerpoint/2010/main" val="382513815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C95B3EF-AEFD-CF0A-631C-34071EBA0BF0}"/>
            </a:ext>
          </a:extLst>
        </p:cNvPr>
        <p:cNvGrpSpPr/>
        <p:nvPr/>
      </p:nvGrpSpPr>
      <p:grpSpPr bwMode="auto">
        <a:xfrm>
          <a:off x="0" y="0"/>
          <a:ext cx="0" cy="0"/>
          <a:chOff x="0" y="0"/>
          <a:chExt cx="0" cy="0"/>
        </a:xfrm>
      </p:grpSpPr>
      <p:sp>
        <p:nvSpPr>
          <p:cNvPr id="1869090290" name="Rechteck 1">
            <a:extLst>
              <a:ext uri="{FF2B5EF4-FFF2-40B4-BE49-F238E27FC236}">
                <a16:creationId xmlns:a16="http://schemas.microsoft.com/office/drawing/2014/main" id="{3ED58F62-6F53-2CC1-CD2C-8782326FCC9A}"/>
              </a:ext>
            </a:extLst>
          </p:cNvPr>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Roboto Mono"/>
                <a:cs typeface="KG Red Hands"/>
              </a:rPr>
              <a:t>Core loop: Climate action around the world</a:t>
            </a:r>
            <a:endParaRPr sz="2600"/>
          </a:p>
        </p:txBody>
      </p:sp>
      <p:sp>
        <p:nvSpPr>
          <p:cNvPr id="69258662" name="Ellipse 37">
            <a:extLst>
              <a:ext uri="{FF2B5EF4-FFF2-40B4-BE49-F238E27FC236}">
                <a16:creationId xmlns:a16="http://schemas.microsoft.com/office/drawing/2014/main" id="{CD173757-D2DB-B464-FA24-528359061BD3}"/>
              </a:ext>
            </a:extLst>
          </p:cNvPr>
          <p:cNvSpPr/>
          <p:nvPr/>
        </p:nvSpPr>
        <p:spPr bwMode="auto">
          <a:xfrm>
            <a:off x="5354038" y="4054473"/>
            <a:ext cx="7678269" cy="2992642"/>
          </a:xfrm>
          <a:prstGeom prst="ellipse">
            <a:avLst/>
          </a:prstGeom>
          <a:noFill/>
          <a:ln w="44450">
            <a:solidFill>
              <a:srgbClr val="EB5959"/>
            </a:solidFill>
            <a:tailEnd type="triangle" w="lg" len="med"/>
          </a:ln>
          <a:effectLst/>
        </p:spPr>
        <p:style>
          <a:lnRef idx="2">
            <a:schemeClr val="accent1"/>
          </a:lnRef>
          <a:fillRef idx="0">
            <a:schemeClr val="accent1"/>
          </a:fillRef>
          <a:effectRef idx="1">
            <a:schemeClr val="accent1"/>
          </a:effectRef>
          <a:fontRef idx="minor">
            <a:schemeClr val="tx1"/>
          </a:fontRef>
        </p:style>
        <p:txBody>
          <a:bodyPr tIns="360000" rtlCol="0" anchor="ctr"/>
          <a:lstStyle/>
          <a:p>
            <a:pPr algn="ctr">
              <a:defRPr/>
            </a:pPr>
            <a:r>
              <a:rPr lang="en-US" sz="1600" spc="99">
                <a:solidFill>
                  <a:srgbClr val="EB5959"/>
                </a:solidFill>
                <a:latin typeface="KG Red Hands"/>
                <a:ea typeface="Roboto Mono"/>
              </a:rPr>
              <a:t>Empower your movement.</a:t>
            </a:r>
            <a:endParaRPr sz="1600"/>
          </a:p>
          <a:p>
            <a:pPr algn="ctr">
              <a:defRPr/>
            </a:pPr>
            <a:r>
              <a:rPr lang="en-US" sz="1600" spc="99">
                <a:solidFill>
                  <a:srgbClr val="EB5959"/>
                </a:solidFill>
                <a:latin typeface="KG Red Hands"/>
                <a:ea typeface="Roboto Mono"/>
              </a:rPr>
              <a:t>Face the crisis.</a:t>
            </a:r>
            <a:endParaRPr sz="1600"/>
          </a:p>
          <a:p>
            <a:pPr algn="ctr">
              <a:defRPr/>
            </a:pPr>
            <a:r>
              <a:rPr lang="en-US" sz="1600" spc="99">
                <a:solidFill>
                  <a:srgbClr val="EB5959"/>
                </a:solidFill>
                <a:latin typeface="KG Red Hands"/>
                <a:ea typeface="Roboto Mono"/>
              </a:rPr>
              <a:t>Survive the century.</a:t>
            </a:r>
            <a:endParaRPr/>
          </a:p>
        </p:txBody>
      </p:sp>
      <p:sp>
        <p:nvSpPr>
          <p:cNvPr id="560740956" name="Rechteck: diagonal liegende Ecken abgeschnitten 25">
            <a:extLst>
              <a:ext uri="{FF2B5EF4-FFF2-40B4-BE49-F238E27FC236}">
                <a16:creationId xmlns:a16="http://schemas.microsoft.com/office/drawing/2014/main" id="{C0198349-345A-8FAA-01BD-3D4EBC893320}"/>
              </a:ext>
            </a:extLst>
          </p:cNvPr>
          <p:cNvSpPr/>
          <p:nvPr/>
        </p:nvSpPr>
        <p:spPr bwMode="auto">
          <a:xfrm>
            <a:off x="6829933" y="6501609"/>
            <a:ext cx="4631344" cy="3353294"/>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3027353 w 3171825"/>
              <a:gd name="connsiteY1" fmla="*/ 36503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77013 w 3171825"/>
              <a:gd name="connsiteY0" fmla="*/ 0 h 2370038"/>
              <a:gd name="connsiteX1" fmla="*/ 3027353 w 3171825"/>
              <a:gd name="connsiteY1" fmla="*/ 76201 h 2370038"/>
              <a:gd name="connsiteX2" fmla="*/ 3171825 w 3171825"/>
              <a:gd name="connsiteY2" fmla="*/ 39698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171825"/>
              <a:gd name="connsiteY0" fmla="*/ 0 h 2370038"/>
              <a:gd name="connsiteX1" fmla="*/ 3027353 w 3171825"/>
              <a:gd name="connsiteY1" fmla="*/ 76201 h 2370038"/>
              <a:gd name="connsiteX2" fmla="*/ 3167063 w 3171825"/>
              <a:gd name="connsiteY2" fmla="*/ 182573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3255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125423 w 3219487"/>
              <a:gd name="connsiteY5" fmla="*/ 2336700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36700"/>
              <a:gd name="connsiteX1" fmla="*/ 3027353 w 3219487"/>
              <a:gd name="connsiteY1" fmla="*/ 76201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219487"/>
              <a:gd name="connsiteY0" fmla="*/ 0 h 2336700"/>
              <a:gd name="connsiteX1" fmla="*/ 3022518 w 3219487"/>
              <a:gd name="connsiteY1" fmla="*/ 38826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59057"/>
              <a:gd name="connsiteY0" fmla="*/ 0 h 2336700"/>
              <a:gd name="connsiteX1" fmla="*/ 3022518 w 3159057"/>
              <a:gd name="connsiteY1" fmla="*/ 38826 h 2336700"/>
              <a:gd name="connsiteX2" fmla="*/ 3159007 w 3159057"/>
              <a:gd name="connsiteY2" fmla="*/ 258490 h 2336700"/>
              <a:gd name="connsiteX3" fmla="*/ 3125889 w 3159057"/>
              <a:gd name="connsiteY3" fmla="*/ 2276368 h 2336700"/>
              <a:gd name="connsiteX4" fmla="*/ 3090076 w 3159057"/>
              <a:gd name="connsiteY4" fmla="*/ 2331938 h 2336700"/>
              <a:gd name="connsiteX5" fmla="*/ 125423 w 3159057"/>
              <a:gd name="connsiteY5" fmla="*/ 2336700 h 2336700"/>
              <a:gd name="connsiteX6" fmla="*/ 0 w 3159057"/>
              <a:gd name="connsiteY6" fmla="*/ 2249378 h 2336700"/>
              <a:gd name="connsiteX7" fmla="*/ 85725 w 3159057"/>
              <a:gd name="connsiteY7" fmla="*/ 386550 h 2336700"/>
              <a:gd name="connsiteX8" fmla="*/ 277013 w 3159057"/>
              <a:gd name="connsiteY8" fmla="*/ 0 h 2336700"/>
              <a:gd name="connsiteX0" fmla="*/ 252836 w 3134880"/>
              <a:gd name="connsiteY0" fmla="*/ 0 h 2336700"/>
              <a:gd name="connsiteX1" fmla="*/ 2998341 w 3134880"/>
              <a:gd name="connsiteY1" fmla="*/ 38826 h 2336700"/>
              <a:gd name="connsiteX2" fmla="*/ 3134830 w 3134880"/>
              <a:gd name="connsiteY2" fmla="*/ 258490 h 2336700"/>
              <a:gd name="connsiteX3" fmla="*/ 3101712 w 3134880"/>
              <a:gd name="connsiteY3" fmla="*/ 2276368 h 2336700"/>
              <a:gd name="connsiteX4" fmla="*/ 3065899 w 3134880"/>
              <a:gd name="connsiteY4" fmla="*/ 2331938 h 2336700"/>
              <a:gd name="connsiteX5" fmla="*/ 101246 w 3134880"/>
              <a:gd name="connsiteY5" fmla="*/ 2336700 h 2336700"/>
              <a:gd name="connsiteX6" fmla="*/ 0 w 3134880"/>
              <a:gd name="connsiteY6" fmla="*/ 2256854 h 2336700"/>
              <a:gd name="connsiteX7" fmla="*/ 61548 w 3134880"/>
              <a:gd name="connsiteY7" fmla="*/ 386550 h 2336700"/>
              <a:gd name="connsiteX8" fmla="*/ 252836 w 3134880"/>
              <a:gd name="connsiteY8" fmla="*/ 0 h 2336700"/>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0" h="2339191" extrusionOk="0">
                <a:moveTo>
                  <a:pt x="252836" y="0"/>
                </a:moveTo>
                <a:lnTo>
                  <a:pt x="2998341" y="38826"/>
                </a:lnTo>
                <a:lnTo>
                  <a:pt x="3134830" y="258490"/>
                </a:lnTo>
                <a:cubicBezTo>
                  <a:pt x="3136417" y="920708"/>
                  <a:pt x="3100125" y="1614150"/>
                  <a:pt x="3101712" y="2276368"/>
                </a:cubicBezTo>
                <a:lnTo>
                  <a:pt x="3065899" y="2331938"/>
                </a:lnTo>
                <a:lnTo>
                  <a:pt x="72233" y="2339191"/>
                </a:lnTo>
                <a:lnTo>
                  <a:pt x="0" y="2256854"/>
                </a:lnTo>
                <a:lnTo>
                  <a:pt x="61548" y="386550"/>
                </a:lnTo>
                <a:lnTo>
                  <a:pt x="25283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034365743" name="Freihandform: Form 49">
            <a:extLst>
              <a:ext uri="{FF2B5EF4-FFF2-40B4-BE49-F238E27FC236}">
                <a16:creationId xmlns:a16="http://schemas.microsoft.com/office/drawing/2014/main" id="{F48B73CA-1F20-55CF-5420-801BC44DDA61}"/>
              </a:ext>
            </a:extLst>
          </p:cNvPr>
          <p:cNvSpPr/>
          <p:nvPr/>
        </p:nvSpPr>
        <p:spPr bwMode="auto">
          <a:xfrm rot="15219691">
            <a:off x="13983348" y="7568883"/>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1652628519" name="Freihandform: Form 51">
            <a:extLst>
              <a:ext uri="{FF2B5EF4-FFF2-40B4-BE49-F238E27FC236}">
                <a16:creationId xmlns:a16="http://schemas.microsoft.com/office/drawing/2014/main" id="{FE9286D8-5AED-C22A-331A-C154C48256CD}"/>
              </a:ext>
            </a:extLst>
          </p:cNvPr>
          <p:cNvSpPr/>
          <p:nvPr/>
        </p:nvSpPr>
        <p:spPr bwMode="auto">
          <a:xfrm rot="20586149">
            <a:off x="6301660" y="8129470"/>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80534588" name="Freihandform: Form 48">
            <a:extLst>
              <a:ext uri="{FF2B5EF4-FFF2-40B4-BE49-F238E27FC236}">
                <a16:creationId xmlns:a16="http://schemas.microsoft.com/office/drawing/2014/main" id="{01DBDAFE-ABA5-4F1B-2CE2-BCEBDF0D6D34}"/>
              </a:ext>
            </a:extLst>
          </p:cNvPr>
          <p:cNvSpPr/>
          <p:nvPr/>
        </p:nvSpPr>
        <p:spPr bwMode="auto">
          <a:xfrm rot="9799304">
            <a:off x="11512255" y="2615287"/>
            <a:ext cx="627433" cy="382177"/>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511464751" name="Rechteck: diagonal liegende Ecken abgeschnitten 25">
            <a:extLst>
              <a:ext uri="{FF2B5EF4-FFF2-40B4-BE49-F238E27FC236}">
                <a16:creationId xmlns:a16="http://schemas.microsoft.com/office/drawing/2014/main" id="{0C3A8B0F-AE9E-86DD-B7DB-693B85C46D83}"/>
              </a:ext>
            </a:extLst>
          </p:cNvPr>
          <p:cNvSpPr/>
          <p:nvPr/>
        </p:nvSpPr>
        <p:spPr bwMode="auto">
          <a:xfrm flipH="1">
            <a:off x="12610894" y="4035524"/>
            <a:ext cx="4606256" cy="3387422"/>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146838 w 3171825"/>
              <a:gd name="connsiteY8" fmla="*/ 1412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082925 w 3171825"/>
              <a:gd name="connsiteY2" fmla="*/ 984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216688 w 3241675"/>
              <a:gd name="connsiteY0" fmla="*/ 141287 h 2365275"/>
              <a:gd name="connsiteX1" fmla="*/ 3041640 w 3241675"/>
              <a:gd name="connsiteY1" fmla="*/ 0 h 2365275"/>
              <a:gd name="connsiteX2" fmla="*/ 3152775 w 3241675"/>
              <a:gd name="connsiteY2" fmla="*/ 98435 h 2365275"/>
              <a:gd name="connsiteX3" fmla="*/ 3241675 w 3241675"/>
              <a:gd name="connsiteY3" fmla="*/ 2164463 h 2365275"/>
              <a:gd name="connsiteX4" fmla="*/ 3150401 w 3241675"/>
              <a:gd name="connsiteY4" fmla="*/ 2365275 h 2365275"/>
              <a:gd name="connsiteX5" fmla="*/ 157173 w 3241675"/>
              <a:gd name="connsiteY5" fmla="*/ 2365275 h 2365275"/>
              <a:gd name="connsiteX6" fmla="*/ 0 w 3241675"/>
              <a:gd name="connsiteY6" fmla="*/ 2225565 h 2365275"/>
              <a:gd name="connsiteX7" fmla="*/ 73025 w 3241675"/>
              <a:gd name="connsiteY7" fmla="*/ 400837 h 2365275"/>
              <a:gd name="connsiteX8" fmla="*/ 216688 w 3241675"/>
              <a:gd name="connsiteY8" fmla="*/ 141287 h 2365275"/>
              <a:gd name="connsiteX0" fmla="*/ 216688 w 3248025"/>
              <a:gd name="connsiteY0" fmla="*/ 141287 h 2365275"/>
              <a:gd name="connsiteX1" fmla="*/ 3041640 w 3248025"/>
              <a:gd name="connsiteY1" fmla="*/ 0 h 2365275"/>
              <a:gd name="connsiteX2" fmla="*/ 3152775 w 3248025"/>
              <a:gd name="connsiteY2" fmla="*/ 98435 h 2365275"/>
              <a:gd name="connsiteX3" fmla="*/ 3248025 w 3248025"/>
              <a:gd name="connsiteY3" fmla="*/ 2164463 h 2365275"/>
              <a:gd name="connsiteX4" fmla="*/ 3150401 w 3248025"/>
              <a:gd name="connsiteY4" fmla="*/ 2365275 h 2365275"/>
              <a:gd name="connsiteX5" fmla="*/ 157173 w 3248025"/>
              <a:gd name="connsiteY5" fmla="*/ 2365275 h 2365275"/>
              <a:gd name="connsiteX6" fmla="*/ 0 w 3248025"/>
              <a:gd name="connsiteY6" fmla="*/ 2225565 h 2365275"/>
              <a:gd name="connsiteX7" fmla="*/ 73025 w 3248025"/>
              <a:gd name="connsiteY7" fmla="*/ 400837 h 2365275"/>
              <a:gd name="connsiteX8" fmla="*/ 216688 w 32480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150401 w 3159125"/>
              <a:gd name="connsiteY4" fmla="*/ 236527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061501 w 3159125"/>
              <a:gd name="connsiteY4" fmla="*/ 235892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222625"/>
              <a:gd name="connsiteY0" fmla="*/ 141287 h 2365275"/>
              <a:gd name="connsiteX1" fmla="*/ 3041640 w 3222625"/>
              <a:gd name="connsiteY1" fmla="*/ 0 h 2365275"/>
              <a:gd name="connsiteX2" fmla="*/ 3152775 w 3222625"/>
              <a:gd name="connsiteY2" fmla="*/ 98435 h 2365275"/>
              <a:gd name="connsiteX3" fmla="*/ 3222625 w 3222625"/>
              <a:gd name="connsiteY3" fmla="*/ 2202563 h 2365275"/>
              <a:gd name="connsiteX4" fmla="*/ 3061501 w 3222625"/>
              <a:gd name="connsiteY4" fmla="*/ 2358925 h 2365275"/>
              <a:gd name="connsiteX5" fmla="*/ 157173 w 3222625"/>
              <a:gd name="connsiteY5" fmla="*/ 2365275 h 2365275"/>
              <a:gd name="connsiteX6" fmla="*/ 0 w 3222625"/>
              <a:gd name="connsiteY6" fmla="*/ 2225565 h 2365275"/>
              <a:gd name="connsiteX7" fmla="*/ 73025 w 3222625"/>
              <a:gd name="connsiteY7" fmla="*/ 400837 h 2365275"/>
              <a:gd name="connsiteX8" fmla="*/ 216688 w 3222625"/>
              <a:gd name="connsiteY8" fmla="*/ 141287 h 2365275"/>
              <a:gd name="connsiteX0" fmla="*/ 216688 w 3222625"/>
              <a:gd name="connsiteY0" fmla="*/ 198437 h 2422425"/>
              <a:gd name="connsiteX1" fmla="*/ 3074977 w 3222625"/>
              <a:gd name="connsiteY1" fmla="*/ 0 h 2422425"/>
              <a:gd name="connsiteX2" fmla="*/ 3152775 w 3222625"/>
              <a:gd name="connsiteY2" fmla="*/ 155585 h 2422425"/>
              <a:gd name="connsiteX3" fmla="*/ 3222625 w 3222625"/>
              <a:gd name="connsiteY3" fmla="*/ 2259713 h 2422425"/>
              <a:gd name="connsiteX4" fmla="*/ 3061501 w 3222625"/>
              <a:gd name="connsiteY4" fmla="*/ 2416075 h 2422425"/>
              <a:gd name="connsiteX5" fmla="*/ 157173 w 3222625"/>
              <a:gd name="connsiteY5" fmla="*/ 2422425 h 2422425"/>
              <a:gd name="connsiteX6" fmla="*/ 0 w 3222625"/>
              <a:gd name="connsiteY6" fmla="*/ 2282715 h 2422425"/>
              <a:gd name="connsiteX7" fmla="*/ 73025 w 3222625"/>
              <a:gd name="connsiteY7" fmla="*/ 457987 h 2422425"/>
              <a:gd name="connsiteX8" fmla="*/ 216688 w 3222625"/>
              <a:gd name="connsiteY8" fmla="*/ 198437 h 2422425"/>
              <a:gd name="connsiteX0" fmla="*/ 216688 w 3233938"/>
              <a:gd name="connsiteY0" fmla="*/ 198437 h 2422425"/>
              <a:gd name="connsiteX1" fmla="*/ 3074977 w 3233938"/>
              <a:gd name="connsiteY1" fmla="*/ 0 h 2422425"/>
              <a:gd name="connsiteX2" fmla="*/ 3233737 w 3233938"/>
              <a:gd name="connsiteY2" fmla="*/ 146060 h 2422425"/>
              <a:gd name="connsiteX3" fmla="*/ 3222625 w 3233938"/>
              <a:gd name="connsiteY3" fmla="*/ 2259713 h 2422425"/>
              <a:gd name="connsiteX4" fmla="*/ 3061501 w 3233938"/>
              <a:gd name="connsiteY4" fmla="*/ 2416075 h 2422425"/>
              <a:gd name="connsiteX5" fmla="*/ 157173 w 3233938"/>
              <a:gd name="connsiteY5" fmla="*/ 2422425 h 2422425"/>
              <a:gd name="connsiteX6" fmla="*/ 0 w 3233938"/>
              <a:gd name="connsiteY6" fmla="*/ 2282715 h 2422425"/>
              <a:gd name="connsiteX7" fmla="*/ 73025 w 3233938"/>
              <a:gd name="connsiteY7" fmla="*/ 457987 h 2422425"/>
              <a:gd name="connsiteX8" fmla="*/ 216688 w 3233938"/>
              <a:gd name="connsiteY8" fmla="*/ 198437 h 2422425"/>
              <a:gd name="connsiteX0" fmla="*/ 216688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216688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98437 h 2441475"/>
              <a:gd name="connsiteX0" fmla="*/ 173825 w 3233811"/>
              <a:gd name="connsiteY0" fmla="*/ 15512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55127 h 2441475"/>
              <a:gd name="connsiteX0" fmla="*/ 176299 w 3233811"/>
              <a:gd name="connsiteY0" fmla="*/ 114365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6299 w 3233811"/>
              <a:gd name="connsiteY8" fmla="*/ 114365 h 2441475"/>
              <a:gd name="connsiteX0" fmla="*/ 156588 w 3214100"/>
              <a:gd name="connsiteY0" fmla="*/ 114365 h 2441475"/>
              <a:gd name="connsiteX1" fmla="*/ 3055266 w 3214100"/>
              <a:gd name="connsiteY1" fmla="*/ 0 h 2441475"/>
              <a:gd name="connsiteX2" fmla="*/ 3214026 w 3214100"/>
              <a:gd name="connsiteY2" fmla="*/ 146060 h 2441475"/>
              <a:gd name="connsiteX3" fmla="*/ 3174339 w 3214100"/>
              <a:gd name="connsiteY3" fmla="*/ 2302575 h 2441475"/>
              <a:gd name="connsiteX4" fmla="*/ 3041790 w 3214100"/>
              <a:gd name="connsiteY4" fmla="*/ 2416075 h 2441475"/>
              <a:gd name="connsiteX5" fmla="*/ 108887 w 3214100"/>
              <a:gd name="connsiteY5" fmla="*/ 2441475 h 2441475"/>
              <a:gd name="connsiteX6" fmla="*/ 9968 w 3214100"/>
              <a:gd name="connsiteY6" fmla="*/ 2354049 h 2441475"/>
              <a:gd name="connsiteX7" fmla="*/ 5689 w 3214100"/>
              <a:gd name="connsiteY7" fmla="*/ 462750 h 2441475"/>
              <a:gd name="connsiteX8" fmla="*/ 156588 w 3214100"/>
              <a:gd name="connsiteY8" fmla="*/ 114365 h 2441475"/>
              <a:gd name="connsiteX0" fmla="*/ 156588 w 3214100"/>
              <a:gd name="connsiteY0" fmla="*/ 114365 h 2416075"/>
              <a:gd name="connsiteX1" fmla="*/ 3055266 w 3214100"/>
              <a:gd name="connsiteY1" fmla="*/ 0 h 2416075"/>
              <a:gd name="connsiteX2" fmla="*/ 3214026 w 3214100"/>
              <a:gd name="connsiteY2" fmla="*/ 146060 h 2416075"/>
              <a:gd name="connsiteX3" fmla="*/ 3174339 w 3214100"/>
              <a:gd name="connsiteY3" fmla="*/ 2302575 h 2416075"/>
              <a:gd name="connsiteX4" fmla="*/ 3041790 w 3214100"/>
              <a:gd name="connsiteY4" fmla="*/ 2416075 h 2416075"/>
              <a:gd name="connsiteX5" fmla="*/ 84154 w 3214100"/>
              <a:gd name="connsiteY5" fmla="*/ 2413451 h 2416075"/>
              <a:gd name="connsiteX6" fmla="*/ 9968 w 3214100"/>
              <a:gd name="connsiteY6" fmla="*/ 2354049 h 2416075"/>
              <a:gd name="connsiteX7" fmla="*/ 5689 w 3214100"/>
              <a:gd name="connsiteY7" fmla="*/ 462750 h 2416075"/>
              <a:gd name="connsiteX8" fmla="*/ 156588 w 3214100"/>
              <a:gd name="connsiteY8" fmla="*/ 114365 h 2416075"/>
              <a:gd name="connsiteX0" fmla="*/ 156588 w 3189458"/>
              <a:gd name="connsiteY0" fmla="*/ 114365 h 2416075"/>
              <a:gd name="connsiteX1" fmla="*/ 3055266 w 3189458"/>
              <a:gd name="connsiteY1" fmla="*/ 0 h 2416075"/>
              <a:gd name="connsiteX2" fmla="*/ 3189294 w 3189458"/>
              <a:gd name="connsiteY2" fmla="*/ 232679 h 2416075"/>
              <a:gd name="connsiteX3" fmla="*/ 3174339 w 3189458"/>
              <a:gd name="connsiteY3" fmla="*/ 2302575 h 2416075"/>
              <a:gd name="connsiteX4" fmla="*/ 3041790 w 3189458"/>
              <a:gd name="connsiteY4" fmla="*/ 2416075 h 2416075"/>
              <a:gd name="connsiteX5" fmla="*/ 84154 w 3189458"/>
              <a:gd name="connsiteY5" fmla="*/ 2413451 h 2416075"/>
              <a:gd name="connsiteX6" fmla="*/ 9968 w 3189458"/>
              <a:gd name="connsiteY6" fmla="*/ 2354049 h 2416075"/>
              <a:gd name="connsiteX7" fmla="*/ 5689 w 3189458"/>
              <a:gd name="connsiteY7" fmla="*/ 462750 h 2416075"/>
              <a:gd name="connsiteX8" fmla="*/ 156588 w 3189458"/>
              <a:gd name="connsiteY8" fmla="*/ 114365 h 24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458" h="2416075" extrusionOk="0">
                <a:moveTo>
                  <a:pt x="156588" y="114365"/>
                </a:moveTo>
                <a:lnTo>
                  <a:pt x="3055266" y="0"/>
                </a:lnTo>
                <a:lnTo>
                  <a:pt x="3189294" y="232679"/>
                </a:lnTo>
                <a:cubicBezTo>
                  <a:pt x="3191411" y="919238"/>
                  <a:pt x="3172222" y="1616016"/>
                  <a:pt x="3174339" y="2302575"/>
                </a:cubicBezTo>
                <a:lnTo>
                  <a:pt x="3041790" y="2416075"/>
                </a:lnTo>
                <a:lnTo>
                  <a:pt x="84154" y="2413451"/>
                </a:lnTo>
                <a:lnTo>
                  <a:pt x="9968" y="2354049"/>
                </a:lnTo>
                <a:cubicBezTo>
                  <a:pt x="11026" y="1714056"/>
                  <a:pt x="-9657" y="1088455"/>
                  <a:pt x="5689" y="462750"/>
                </a:cubicBezTo>
                <a:lnTo>
                  <a:pt x="156588" y="114365"/>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682114650" name="Rechteck: diagonal liegende Ecken abgeschnitten 25">
            <a:extLst>
              <a:ext uri="{FF2B5EF4-FFF2-40B4-BE49-F238E27FC236}">
                <a16:creationId xmlns:a16="http://schemas.microsoft.com/office/drawing/2014/main" id="{052E34C4-6FDC-8098-3675-0A0529DD3018}"/>
              </a:ext>
            </a:extLst>
          </p:cNvPr>
          <p:cNvSpPr/>
          <p:nvPr/>
        </p:nvSpPr>
        <p:spPr bwMode="auto">
          <a:xfrm>
            <a:off x="1070849" y="3987238"/>
            <a:ext cx="4628522" cy="3358057"/>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52387 h 2368634"/>
              <a:gd name="connsiteX1" fmla="*/ 3136890 w 3171825"/>
              <a:gd name="connsiteY1" fmla="*/ 0 h 2368634"/>
              <a:gd name="connsiteX2" fmla="*/ 3171825 w 3171825"/>
              <a:gd name="connsiteY2" fmla="*/ 34935 h 2368634"/>
              <a:gd name="connsiteX3" fmla="*/ 3171825 w 3171825"/>
              <a:gd name="connsiteY3" fmla="*/ 2164463 h 2368634"/>
              <a:gd name="connsiteX4" fmla="*/ 3165406 w 3171825"/>
              <a:gd name="connsiteY4" fmla="*/ 2368634 h 2368634"/>
              <a:gd name="connsiteX5" fmla="*/ 87323 w 3171825"/>
              <a:gd name="connsiteY5" fmla="*/ 2365275 h 2368634"/>
              <a:gd name="connsiteX6" fmla="*/ 0 w 3171825"/>
              <a:gd name="connsiteY6" fmla="*/ 2320815 h 2368634"/>
              <a:gd name="connsiteX7" fmla="*/ 85725 w 3171825"/>
              <a:gd name="connsiteY7" fmla="*/ 381787 h 2368634"/>
              <a:gd name="connsiteX8" fmla="*/ 267488 w 3171825"/>
              <a:gd name="connsiteY8" fmla="*/ 52387 h 2368634"/>
              <a:gd name="connsiteX0" fmla="*/ 267488 w 3171825"/>
              <a:gd name="connsiteY0" fmla="*/ 52387 h 2368634"/>
              <a:gd name="connsiteX1" fmla="*/ 3136890 w 3171825"/>
              <a:gd name="connsiteY1" fmla="*/ 0 h 2368634"/>
              <a:gd name="connsiteX2" fmla="*/ 3171825 w 3171825"/>
              <a:gd name="connsiteY2" fmla="*/ 34935 h 2368634"/>
              <a:gd name="connsiteX3" fmla="*/ 3165406 w 3171825"/>
              <a:gd name="connsiteY3" fmla="*/ 2368634 h 2368634"/>
              <a:gd name="connsiteX4" fmla="*/ 87323 w 3171825"/>
              <a:gd name="connsiteY4" fmla="*/ 2365275 h 2368634"/>
              <a:gd name="connsiteX5" fmla="*/ 0 w 3171825"/>
              <a:gd name="connsiteY5" fmla="*/ 2320815 h 2368634"/>
              <a:gd name="connsiteX6" fmla="*/ 85725 w 3171825"/>
              <a:gd name="connsiteY6" fmla="*/ 381787 h 2368634"/>
              <a:gd name="connsiteX7" fmla="*/ 267488 w 3171825"/>
              <a:gd name="connsiteY7" fmla="*/ 52387 h 2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25" h="2368634" extrusionOk="0">
                <a:moveTo>
                  <a:pt x="267488" y="52387"/>
                </a:moveTo>
                <a:lnTo>
                  <a:pt x="3136890" y="0"/>
                </a:lnTo>
                <a:lnTo>
                  <a:pt x="3171825" y="34935"/>
                </a:lnTo>
                <a:cubicBezTo>
                  <a:pt x="3169685" y="812835"/>
                  <a:pt x="3167546" y="1590734"/>
                  <a:pt x="3165406" y="2368634"/>
                </a:cubicBezTo>
                <a:lnTo>
                  <a:pt x="87323" y="2365275"/>
                </a:lnTo>
                <a:lnTo>
                  <a:pt x="0" y="2320815"/>
                </a:lnTo>
                <a:lnTo>
                  <a:pt x="85725" y="381787"/>
                </a:lnTo>
                <a:lnTo>
                  <a:pt x="267488" y="52387"/>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992154835" name="Rechteck 61">
            <a:extLst>
              <a:ext uri="{FF2B5EF4-FFF2-40B4-BE49-F238E27FC236}">
                <a16:creationId xmlns:a16="http://schemas.microsoft.com/office/drawing/2014/main" id="{FCA53DA4-22A8-BC42-EE47-FC5E0FB3AA47}"/>
              </a:ext>
            </a:extLst>
          </p:cNvPr>
          <p:cNvSpPr/>
          <p:nvPr/>
        </p:nvSpPr>
        <p:spPr bwMode="auto">
          <a:xfrm flipH="1">
            <a:off x="12748564" y="4131684"/>
            <a:ext cx="4357800" cy="70485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54179 h 289523"/>
              <a:gd name="connsiteX1" fmla="*/ 1314450 w 1314450"/>
              <a:gd name="connsiteY1" fmla="*/ 0 h 289523"/>
              <a:gd name="connsiteX2" fmla="*/ 1314450 w 1314450"/>
              <a:gd name="connsiteY2" fmla="*/ 289523 h 289523"/>
              <a:gd name="connsiteX3" fmla="*/ 0 w 1314450"/>
              <a:gd name="connsiteY3" fmla="*/ 289523 h 289523"/>
              <a:gd name="connsiteX4" fmla="*/ 85064 w 1314450"/>
              <a:gd name="connsiteY4" fmla="*/ 54179 h 289523"/>
              <a:gd name="connsiteX0" fmla="*/ 41969 w 1314450"/>
              <a:gd name="connsiteY0" fmla="*/ 65996 h 289523"/>
              <a:gd name="connsiteX1" fmla="*/ 1314450 w 1314450"/>
              <a:gd name="connsiteY1" fmla="*/ 0 h 289523"/>
              <a:gd name="connsiteX2" fmla="*/ 1314450 w 1314450"/>
              <a:gd name="connsiteY2" fmla="*/ 289523 h 289523"/>
              <a:gd name="connsiteX3" fmla="*/ 0 w 1314450"/>
              <a:gd name="connsiteY3" fmla="*/ 289523 h 289523"/>
              <a:gd name="connsiteX4" fmla="*/ 41969 w 1314450"/>
              <a:gd name="connsiteY4" fmla="*/ 65996 h 289523"/>
              <a:gd name="connsiteX0" fmla="*/ 39096 w 1314450"/>
              <a:gd name="connsiteY0" fmla="*/ 79783 h 289523"/>
              <a:gd name="connsiteX1" fmla="*/ 1314450 w 1314450"/>
              <a:gd name="connsiteY1" fmla="*/ 0 h 289523"/>
              <a:gd name="connsiteX2" fmla="*/ 1314450 w 1314450"/>
              <a:gd name="connsiteY2" fmla="*/ 289523 h 289523"/>
              <a:gd name="connsiteX3" fmla="*/ 0 w 1314450"/>
              <a:gd name="connsiteY3" fmla="*/ 289523 h 289523"/>
              <a:gd name="connsiteX4" fmla="*/ 39096 w 1314450"/>
              <a:gd name="connsiteY4" fmla="*/ 79783 h 289523"/>
              <a:gd name="connsiteX0" fmla="*/ 43406 w 1314450"/>
              <a:gd name="connsiteY0" fmla="*/ 71905 h 289523"/>
              <a:gd name="connsiteX1" fmla="*/ 1314450 w 1314450"/>
              <a:gd name="connsiteY1" fmla="*/ 0 h 289523"/>
              <a:gd name="connsiteX2" fmla="*/ 1314450 w 1314450"/>
              <a:gd name="connsiteY2" fmla="*/ 289523 h 289523"/>
              <a:gd name="connsiteX3" fmla="*/ 0 w 1314450"/>
              <a:gd name="connsiteY3" fmla="*/ 289523 h 289523"/>
              <a:gd name="connsiteX4" fmla="*/ 43406 w 1314450"/>
              <a:gd name="connsiteY4" fmla="*/ 71905 h 289523"/>
              <a:gd name="connsiteX0" fmla="*/ 43406 w 1314450"/>
              <a:gd name="connsiteY0" fmla="*/ 73875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73875 h 291493"/>
              <a:gd name="connsiteX0" fmla="*/ 43406 w 1314450"/>
              <a:gd name="connsiteY0" fmla="*/ 62058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62058 h 29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1493" extrusionOk="0">
                <a:moveTo>
                  <a:pt x="43406" y="62058"/>
                </a:moveTo>
                <a:lnTo>
                  <a:pt x="1294339" y="0"/>
                </a:lnTo>
                <a:lnTo>
                  <a:pt x="1314450" y="291493"/>
                </a:lnTo>
                <a:lnTo>
                  <a:pt x="0" y="291493"/>
                </a:lnTo>
                <a:lnTo>
                  <a:pt x="43406" y="6205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Climate Movement</a:t>
            </a:r>
            <a:endParaRPr/>
          </a:p>
        </p:txBody>
      </p:sp>
      <p:sp>
        <p:nvSpPr>
          <p:cNvPr id="655951261" name="Rechteck 62">
            <a:extLst>
              <a:ext uri="{FF2B5EF4-FFF2-40B4-BE49-F238E27FC236}">
                <a16:creationId xmlns:a16="http://schemas.microsoft.com/office/drawing/2014/main" id="{5C1EB370-C996-CA2C-AD9D-AD06DC8A1F71}"/>
              </a:ext>
            </a:extLst>
          </p:cNvPr>
          <p:cNvSpPr/>
          <p:nvPr/>
        </p:nvSpPr>
        <p:spPr bwMode="auto">
          <a:xfrm flipH="1">
            <a:off x="16598502" y="4698464"/>
            <a:ext cx="394209" cy="6857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3428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13428 w 325341"/>
              <a:gd name="connsiteY4" fmla="*/ 0 h 178397"/>
              <a:gd name="connsiteX0" fmla="*/ 8701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8701 w 325341"/>
              <a:gd name="connsiteY4" fmla="*/ 0 h 1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78397" extrusionOk="0">
                <a:moveTo>
                  <a:pt x="8701" y="0"/>
                </a:moveTo>
                <a:lnTo>
                  <a:pt x="315816" y="116484"/>
                </a:lnTo>
                <a:lnTo>
                  <a:pt x="325341" y="178397"/>
                </a:lnTo>
                <a:lnTo>
                  <a:pt x="0" y="173634"/>
                </a:lnTo>
                <a:lnTo>
                  <a:pt x="8701"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550920071" name="Rechteck: diagonal liegende Ecken abgeschnitten 25">
            <a:extLst>
              <a:ext uri="{FF2B5EF4-FFF2-40B4-BE49-F238E27FC236}">
                <a16:creationId xmlns:a16="http://schemas.microsoft.com/office/drawing/2014/main" id="{A2B2340D-E4A2-BBC6-84B6-07F6A6E94DDB}"/>
              </a:ext>
            </a:extLst>
          </p:cNvPr>
          <p:cNvSpPr/>
          <p:nvPr/>
        </p:nvSpPr>
        <p:spPr bwMode="auto">
          <a:xfrm flipH="1">
            <a:off x="6839758" y="1720168"/>
            <a:ext cx="4613483" cy="3378879"/>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2684452 w 3171825"/>
              <a:gd name="connsiteY1" fmla="*/ 55552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67488 w 3171825"/>
              <a:gd name="connsiteY0" fmla="*/ 0 h 2312888"/>
              <a:gd name="connsiteX1" fmla="*/ 2684452 w 3171825"/>
              <a:gd name="connsiteY1" fmla="*/ 38100 h 2312888"/>
              <a:gd name="connsiteX2" fmla="*/ 3128963 w 3171825"/>
              <a:gd name="connsiteY2" fmla="*/ 358786 h 2312888"/>
              <a:gd name="connsiteX3" fmla="*/ 3171825 w 3171825"/>
              <a:gd name="connsiteY3" fmla="*/ 2112076 h 2312888"/>
              <a:gd name="connsiteX4" fmla="*/ 3080551 w 3171825"/>
              <a:gd name="connsiteY4" fmla="*/ 2312888 h 2312888"/>
              <a:gd name="connsiteX5" fmla="*/ 87323 w 3171825"/>
              <a:gd name="connsiteY5" fmla="*/ 2312888 h 2312888"/>
              <a:gd name="connsiteX6" fmla="*/ 0 w 3171825"/>
              <a:gd name="connsiteY6" fmla="*/ 2268428 h 2312888"/>
              <a:gd name="connsiteX7" fmla="*/ 85725 w 3171825"/>
              <a:gd name="connsiteY7" fmla="*/ 329400 h 2312888"/>
              <a:gd name="connsiteX8" fmla="*/ 267488 w 3171825"/>
              <a:gd name="connsiteY8" fmla="*/ 0 h 2312888"/>
              <a:gd name="connsiteX0" fmla="*/ 210338 w 3171825"/>
              <a:gd name="connsiteY0" fmla="*/ 0 h 2350988"/>
              <a:gd name="connsiteX1" fmla="*/ 2684452 w 3171825"/>
              <a:gd name="connsiteY1" fmla="*/ 76200 h 2350988"/>
              <a:gd name="connsiteX2" fmla="*/ 3128963 w 3171825"/>
              <a:gd name="connsiteY2" fmla="*/ 396886 h 2350988"/>
              <a:gd name="connsiteX3" fmla="*/ 3171825 w 3171825"/>
              <a:gd name="connsiteY3" fmla="*/ 2150176 h 2350988"/>
              <a:gd name="connsiteX4" fmla="*/ 3080551 w 3171825"/>
              <a:gd name="connsiteY4" fmla="*/ 2350988 h 2350988"/>
              <a:gd name="connsiteX5" fmla="*/ 87323 w 3171825"/>
              <a:gd name="connsiteY5" fmla="*/ 2350988 h 2350988"/>
              <a:gd name="connsiteX6" fmla="*/ 0 w 3171825"/>
              <a:gd name="connsiteY6" fmla="*/ 2306528 h 2350988"/>
              <a:gd name="connsiteX7" fmla="*/ 85725 w 3171825"/>
              <a:gd name="connsiteY7" fmla="*/ 367500 h 2350988"/>
              <a:gd name="connsiteX8" fmla="*/ 210338 w 3171825"/>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113889 w 3205163"/>
              <a:gd name="connsiteY4" fmla="*/ 2350988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6739 w 3205163"/>
              <a:gd name="connsiteY4" fmla="*/ 2231926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1976 w 3205163"/>
              <a:gd name="connsiteY4" fmla="*/ 229860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79168 w 3205163"/>
              <a:gd name="connsiteY4" fmla="*/ 234085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804" h="2350988" extrusionOk="0">
                <a:moveTo>
                  <a:pt x="243676" y="0"/>
                </a:moveTo>
                <a:lnTo>
                  <a:pt x="2717790" y="76200"/>
                </a:lnTo>
                <a:lnTo>
                  <a:pt x="3164774" y="496297"/>
                </a:lnTo>
                <a:lnTo>
                  <a:pt x="3192804" y="2202366"/>
                </a:lnTo>
                <a:lnTo>
                  <a:pt x="3079168" y="2340851"/>
                </a:lnTo>
                <a:lnTo>
                  <a:pt x="120661" y="2350988"/>
                </a:lnTo>
                <a:lnTo>
                  <a:pt x="33338" y="2306528"/>
                </a:lnTo>
                <a:lnTo>
                  <a:pt x="0" y="529425"/>
                </a:lnTo>
                <a:lnTo>
                  <a:pt x="24367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142605653" name="Gruppieren 8">
            <a:extLst>
              <a:ext uri="{FF2B5EF4-FFF2-40B4-BE49-F238E27FC236}">
                <a16:creationId xmlns:a16="http://schemas.microsoft.com/office/drawing/2014/main" id="{461DCD0B-7A83-E472-8A48-1D9C121FF59F}"/>
              </a:ext>
            </a:extLst>
          </p:cNvPr>
          <p:cNvGrpSpPr/>
          <p:nvPr/>
        </p:nvGrpSpPr>
        <p:grpSpPr bwMode="auto">
          <a:xfrm flipH="1">
            <a:off x="7000039" y="1793482"/>
            <a:ext cx="4341598" cy="733385"/>
            <a:chOff x="656240" y="4018518"/>
            <a:chExt cx="2554954" cy="733385"/>
          </a:xfrm>
        </p:grpSpPr>
        <p:sp>
          <p:nvSpPr>
            <p:cNvPr id="1603180211" name="Rechteck 61">
              <a:extLst>
                <a:ext uri="{FF2B5EF4-FFF2-40B4-BE49-F238E27FC236}">
                  <a16:creationId xmlns:a16="http://schemas.microsoft.com/office/drawing/2014/main" id="{8AE3A08A-9201-2CB3-A954-9C2C789486D6}"/>
                </a:ext>
              </a:extLst>
            </p:cNvPr>
            <p:cNvSpPr/>
            <p:nvPr/>
          </p:nvSpPr>
          <p:spPr bwMode="auto">
            <a:xfrm>
              <a:off x="656240" y="4018518"/>
              <a:ext cx="2554954" cy="733385"/>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31724" y="62419"/>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Action</a:t>
              </a:r>
              <a:endParaRPr/>
            </a:p>
          </p:txBody>
        </p:sp>
        <p:sp>
          <p:nvSpPr>
            <p:cNvPr id="1743330574" name="Rechteck 62">
              <a:extLst>
                <a:ext uri="{FF2B5EF4-FFF2-40B4-BE49-F238E27FC236}">
                  <a16:creationId xmlns:a16="http://schemas.microsoft.com/office/drawing/2014/main" id="{5B580C92-9940-E0F2-2CC5-4FB4A5A3BB87}"/>
                </a:ext>
              </a:extLst>
            </p:cNvPr>
            <p:cNvSpPr/>
            <p:nvPr/>
          </p:nvSpPr>
          <p:spPr bwMode="auto">
            <a:xfrm>
              <a:off x="741769" y="4490147"/>
              <a:ext cx="578624" cy="17375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89142859" name="Rechteck 62">
              <a:extLst>
                <a:ext uri="{FF2B5EF4-FFF2-40B4-BE49-F238E27FC236}">
                  <a16:creationId xmlns:a16="http://schemas.microsoft.com/office/drawing/2014/main" id="{09AC4C57-0881-AD96-4B15-0AB61F33B6CA}"/>
                </a:ext>
              </a:extLst>
            </p:cNvPr>
            <p:cNvSpPr/>
            <p:nvPr/>
          </p:nvSpPr>
          <p:spPr bwMode="auto">
            <a:xfrm rot="10040892">
              <a:off x="2535440" y="4145365"/>
              <a:ext cx="362206" cy="34557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2079725739" name="Rechteck: obere Ecken abgeschnitten 37">
            <a:extLst>
              <a:ext uri="{FF2B5EF4-FFF2-40B4-BE49-F238E27FC236}">
                <a16:creationId xmlns:a16="http://schemas.microsoft.com/office/drawing/2014/main" id="{BEB95052-9F87-8C4E-4C39-ED827FA36992}"/>
              </a:ext>
            </a:extLst>
          </p:cNvPr>
          <p:cNvSpPr/>
          <p:nvPr/>
        </p:nvSpPr>
        <p:spPr bwMode="auto">
          <a:xfrm>
            <a:off x="11812521" y="2063116"/>
            <a:ext cx="5507289" cy="1404000"/>
          </a:xfrm>
          <a:custGeom>
            <a:avLst/>
            <a:gdLst>
              <a:gd name="connsiteX0" fmla="*/ 102002 w 783244"/>
              <a:gd name="connsiteY0" fmla="*/ 0 h 612000"/>
              <a:gd name="connsiteX1" fmla="*/ 681242 w 783244"/>
              <a:gd name="connsiteY1" fmla="*/ 0 h 612000"/>
              <a:gd name="connsiteX2" fmla="*/ 783244 w 783244"/>
              <a:gd name="connsiteY2" fmla="*/ 102002 h 612000"/>
              <a:gd name="connsiteX3" fmla="*/ 783244 w 783244"/>
              <a:gd name="connsiteY3" fmla="*/ 612000 h 612000"/>
              <a:gd name="connsiteX4" fmla="*/ 783244 w 783244"/>
              <a:gd name="connsiteY4" fmla="*/ 612000 h 612000"/>
              <a:gd name="connsiteX5" fmla="*/ 0 w 783244"/>
              <a:gd name="connsiteY5" fmla="*/ 612000 h 612000"/>
              <a:gd name="connsiteX6" fmla="*/ 0 w 783244"/>
              <a:gd name="connsiteY6" fmla="*/ 612000 h 612000"/>
              <a:gd name="connsiteX7" fmla="*/ 0 w 783244"/>
              <a:gd name="connsiteY7" fmla="*/ 102002 h 612000"/>
              <a:gd name="connsiteX8" fmla="*/ 102002 w 783244"/>
              <a:gd name="connsiteY8" fmla="*/ 0 h 612000"/>
              <a:gd name="connsiteX0" fmla="*/ 102002 w 783244"/>
              <a:gd name="connsiteY0" fmla="*/ 0 h 634225"/>
              <a:gd name="connsiteX1" fmla="*/ 681242 w 783244"/>
              <a:gd name="connsiteY1" fmla="*/ 0 h 634225"/>
              <a:gd name="connsiteX2" fmla="*/ 783244 w 783244"/>
              <a:gd name="connsiteY2" fmla="*/ 102002 h 634225"/>
              <a:gd name="connsiteX3" fmla="*/ 783244 w 783244"/>
              <a:gd name="connsiteY3" fmla="*/ 612000 h 634225"/>
              <a:gd name="connsiteX4" fmla="*/ 783244 w 783244"/>
              <a:gd name="connsiteY4" fmla="*/ 612000 h 634225"/>
              <a:gd name="connsiteX5" fmla="*/ 0 w 783244"/>
              <a:gd name="connsiteY5" fmla="*/ 612000 h 634225"/>
              <a:gd name="connsiteX6" fmla="*/ 53975 w 783244"/>
              <a:gd name="connsiteY6" fmla="*/ 634225 h 634225"/>
              <a:gd name="connsiteX7" fmla="*/ 0 w 783244"/>
              <a:gd name="connsiteY7" fmla="*/ 102002 h 634225"/>
              <a:gd name="connsiteX8" fmla="*/ 102002 w 783244"/>
              <a:gd name="connsiteY8" fmla="*/ 0 h 634225"/>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0 w 783244"/>
              <a:gd name="connsiteY5" fmla="*/ 61200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37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310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0575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31750 h 688200"/>
              <a:gd name="connsiteX1" fmla="*/ 674892 w 783244"/>
              <a:gd name="connsiteY1" fmla="*/ 0 h 688200"/>
              <a:gd name="connsiteX2" fmla="*/ 783244 w 783244"/>
              <a:gd name="connsiteY2" fmla="*/ 133752 h 688200"/>
              <a:gd name="connsiteX3" fmla="*/ 783244 w 783244"/>
              <a:gd name="connsiteY3" fmla="*/ 643750 h 688200"/>
              <a:gd name="connsiteX4" fmla="*/ 691169 w 783244"/>
              <a:gd name="connsiteY4" fmla="*/ 688200 h 688200"/>
              <a:gd name="connsiteX5" fmla="*/ 120650 w 783244"/>
              <a:gd name="connsiteY5" fmla="*/ 672325 h 688200"/>
              <a:gd name="connsiteX6" fmla="*/ 53975 w 783244"/>
              <a:gd name="connsiteY6" fmla="*/ 665975 h 688200"/>
              <a:gd name="connsiteX7" fmla="*/ 0 w 783244"/>
              <a:gd name="connsiteY7" fmla="*/ 133752 h 688200"/>
              <a:gd name="connsiteX8" fmla="*/ 102002 w 783244"/>
              <a:gd name="connsiteY8" fmla="*/ 31750 h 688200"/>
              <a:gd name="csX0" fmla="*/ 102002 w 783244"/>
              <a:gd name="csY0" fmla="*/ 31750 h 688200"/>
              <a:gd name="csX1" fmla="*/ 674892 w 783244"/>
              <a:gd name="csY1" fmla="*/ 0 h 688200"/>
              <a:gd name="csX2" fmla="*/ 783244 w 783244"/>
              <a:gd name="csY2" fmla="*/ 133752 h 688200"/>
              <a:gd name="csX3" fmla="*/ 783244 w 783244"/>
              <a:gd name="csY3" fmla="*/ 643750 h 688200"/>
              <a:gd name="csX4" fmla="*/ 691169 w 783244"/>
              <a:gd name="csY4" fmla="*/ 688200 h 688200"/>
              <a:gd name="csX5" fmla="*/ 120650 w 783244"/>
              <a:gd name="csY5" fmla="*/ 672325 h 688200"/>
              <a:gd name="csX6" fmla="*/ 45693 w 783244"/>
              <a:gd name="csY6" fmla="*/ 660102 h 688200"/>
              <a:gd name="csX7" fmla="*/ 0 w 783244"/>
              <a:gd name="csY7" fmla="*/ 133752 h 688200"/>
              <a:gd name="csX8" fmla="*/ 102002 w 783244"/>
              <a:gd name="csY8" fmla="*/ 31750 h 688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3244" h="688200" extrusionOk="0">
                <a:moveTo>
                  <a:pt x="102002" y="31750"/>
                </a:moveTo>
                <a:lnTo>
                  <a:pt x="674892" y="0"/>
                </a:lnTo>
                <a:lnTo>
                  <a:pt x="783244" y="133752"/>
                </a:lnTo>
                <a:lnTo>
                  <a:pt x="783244" y="643750"/>
                </a:lnTo>
                <a:lnTo>
                  <a:pt x="691169" y="688200"/>
                </a:lnTo>
                <a:lnTo>
                  <a:pt x="120650" y="672325"/>
                </a:lnTo>
                <a:lnTo>
                  <a:pt x="45693" y="660102"/>
                </a:lnTo>
                <a:lnTo>
                  <a:pt x="0" y="133752"/>
                </a:lnTo>
                <a:lnTo>
                  <a:pt x="102002"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88000" tIns="72000" rIns="0" rtlCol="0" anchor="ctr"/>
          <a:lstStyle/>
          <a:p>
            <a:pPr>
              <a:lnSpc>
                <a:spcPct val="110000"/>
              </a:lnSpc>
              <a:defRPr/>
            </a:pPr>
            <a:r>
              <a:rPr lang="en-US" sz="1600">
                <a:solidFill>
                  <a:srgbClr val="0E2338"/>
                </a:solidFill>
                <a:latin typeface="Open Sans Light"/>
                <a:ea typeface="Open Sans Light"/>
                <a:cs typeface="Open Sans Light"/>
              </a:rPr>
              <a:t>Defend yourself and points of interests against hordes of climate hazards. Collect momentum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to spend in the Society &amp; Climate Phase.</a:t>
            </a:r>
            <a:endParaRPr sz="1600"/>
          </a:p>
        </p:txBody>
      </p:sp>
      <p:sp>
        <p:nvSpPr>
          <p:cNvPr id="1190067311" name="Rechteck: eine Ecke abgeschnitten 38">
            <a:extLst>
              <a:ext uri="{FF2B5EF4-FFF2-40B4-BE49-F238E27FC236}">
                <a16:creationId xmlns:a16="http://schemas.microsoft.com/office/drawing/2014/main" id="{5D247F0C-5498-07C9-B1C5-E7437937456A}"/>
              </a:ext>
            </a:extLst>
          </p:cNvPr>
          <p:cNvSpPr/>
          <p:nvPr/>
        </p:nvSpPr>
        <p:spPr bwMode="auto">
          <a:xfrm flipH="1">
            <a:off x="11812518" y="7778498"/>
            <a:ext cx="5331580" cy="1404000"/>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Bring new activists into your network, adding new abilities and improving your stats.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Color-match them for powerful synergies.</a:t>
            </a:r>
            <a:endParaRPr sz="1600"/>
          </a:p>
        </p:txBody>
      </p:sp>
      <p:sp>
        <p:nvSpPr>
          <p:cNvPr id="94206014" name="Rechteck: eine Ecke abgeschnitten 39">
            <a:extLst>
              <a:ext uri="{FF2B5EF4-FFF2-40B4-BE49-F238E27FC236}">
                <a16:creationId xmlns:a16="http://schemas.microsoft.com/office/drawing/2014/main" id="{D7843C8F-CBCD-8617-C124-1128739B1D26}"/>
              </a:ext>
            </a:extLst>
          </p:cNvPr>
          <p:cNvSpPr/>
          <p:nvPr/>
        </p:nvSpPr>
        <p:spPr bwMode="auto">
          <a:xfrm>
            <a:off x="1740034" y="7574391"/>
            <a:ext cx="4631344" cy="1404000"/>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noAutofit/>
          </a:bodyPr>
          <a:lstStyle/>
          <a:p>
            <a:pPr>
              <a:lnSpc>
                <a:spcPct val="110000"/>
              </a:lnSpc>
              <a:defRPr/>
            </a:pPr>
            <a:r>
              <a:rPr lang="en-US" sz="1600">
                <a:solidFill>
                  <a:srgbClr val="0E2338"/>
                </a:solidFill>
                <a:latin typeface="Open Sans Light"/>
                <a:ea typeface="Open Sans Light"/>
                <a:cs typeface="Open Sans Light"/>
              </a:rPr>
              <a:t>Choose society’s direction and affect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internal climate model and thus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game world and hazard monsters.</a:t>
            </a:r>
            <a:endParaRPr sz="1600"/>
          </a:p>
        </p:txBody>
      </p:sp>
      <p:sp>
        <p:nvSpPr>
          <p:cNvPr id="1723752659" name="Rechteck: obere Ecken abgeschnitten 41">
            <a:extLst>
              <a:ext uri="{FF2B5EF4-FFF2-40B4-BE49-F238E27FC236}">
                <a16:creationId xmlns:a16="http://schemas.microsoft.com/office/drawing/2014/main" id="{23EF3D58-FA32-4EEC-8601-FFF82DB37043}"/>
              </a:ext>
            </a:extLst>
          </p:cNvPr>
          <p:cNvSpPr/>
          <p:nvPr/>
        </p:nvSpPr>
        <p:spPr bwMode="auto">
          <a:xfrm>
            <a:off x="1803942" y="2063116"/>
            <a:ext cx="4554590" cy="1404000"/>
          </a:xfrm>
          <a:custGeom>
            <a:avLst/>
            <a:gdLst>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0 w 1034585"/>
              <a:gd name="connsiteY6" fmla="*/ 612000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41275 w 1034585"/>
              <a:gd name="connsiteY6" fmla="*/ 5326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63500 w 1034585"/>
              <a:gd name="connsiteY6" fmla="*/ 4310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9525 w 1034585"/>
              <a:gd name="connsiteY6" fmla="*/ 45007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34925 w 1034585"/>
              <a:gd name="connsiteY6" fmla="*/ 450075 h 612000"/>
              <a:gd name="connsiteX7" fmla="*/ 0 w 1034585"/>
              <a:gd name="connsiteY7" fmla="*/ 102002 h 612000"/>
              <a:gd name="connsiteX8" fmla="*/ 102002 w 1034585"/>
              <a:gd name="connsiteY8" fmla="*/ 0 h 612000"/>
              <a:gd name="connsiteX0" fmla="*/ 102002 w 1040935"/>
              <a:gd name="connsiteY0" fmla="*/ 0 h 615175"/>
              <a:gd name="connsiteX1" fmla="*/ 932583 w 1040935"/>
              <a:gd name="connsiteY1" fmla="*/ 0 h 615175"/>
              <a:gd name="connsiteX2" fmla="*/ 1034585 w 1040935"/>
              <a:gd name="connsiteY2" fmla="*/ 102002 h 615175"/>
              <a:gd name="connsiteX3" fmla="*/ 1034585 w 1040935"/>
              <a:gd name="connsiteY3" fmla="*/ 612000 h 615175"/>
              <a:gd name="connsiteX4" fmla="*/ 1040935 w 1040935"/>
              <a:gd name="connsiteY4" fmla="*/ 615175 h 615175"/>
              <a:gd name="connsiteX5" fmla="*/ 0 w 1040935"/>
              <a:gd name="connsiteY5" fmla="*/ 612000 h 615175"/>
              <a:gd name="connsiteX6" fmla="*/ 34925 w 1040935"/>
              <a:gd name="connsiteY6" fmla="*/ 450075 h 615175"/>
              <a:gd name="connsiteX7" fmla="*/ 0 w 1040935"/>
              <a:gd name="connsiteY7" fmla="*/ 102002 h 615175"/>
              <a:gd name="connsiteX8" fmla="*/ 102002 w 1040935"/>
              <a:gd name="connsiteY8" fmla="*/ 0 h 615175"/>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0 w 1034585"/>
              <a:gd name="connsiteY4" fmla="*/ 612000 h 612000"/>
              <a:gd name="connsiteX5" fmla="*/ 34925 w 1034585"/>
              <a:gd name="connsiteY5" fmla="*/ 450075 h 612000"/>
              <a:gd name="connsiteX6" fmla="*/ 0 w 1034585"/>
              <a:gd name="connsiteY6" fmla="*/ 102002 h 612000"/>
              <a:gd name="connsiteX7" fmla="*/ 102002 w 1034585"/>
              <a:gd name="connsiteY7"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85" h="612000" extrusionOk="0">
                <a:moveTo>
                  <a:pt x="102002" y="0"/>
                </a:moveTo>
                <a:lnTo>
                  <a:pt x="932583" y="0"/>
                </a:lnTo>
                <a:lnTo>
                  <a:pt x="1034585" y="102002"/>
                </a:lnTo>
                <a:lnTo>
                  <a:pt x="1034585" y="612000"/>
                </a:lnTo>
                <a:lnTo>
                  <a:pt x="0" y="612000"/>
                </a:lnTo>
                <a:lnTo>
                  <a:pt x="34925" y="450075"/>
                </a:lnTo>
                <a:lnTo>
                  <a:pt x="0" y="102002"/>
                </a:lnTo>
                <a:lnTo>
                  <a:pt x="102002"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dirty="0">
                <a:solidFill>
                  <a:srgbClr val="0E2338"/>
                </a:solidFill>
                <a:latin typeface="Open Sans Light"/>
                <a:ea typeface="Open Sans Light"/>
                <a:cs typeface="Open Sans Light"/>
              </a:rPr>
              <a:t>Plan your campaign and choose the next country to visit, with special challenges and rewards everywhere.</a:t>
            </a:r>
            <a:endParaRPr sz="1600" dirty="0"/>
          </a:p>
        </p:txBody>
      </p:sp>
      <p:sp>
        <p:nvSpPr>
          <p:cNvPr id="1336241421" name="Rechteck 62">
            <a:extLst>
              <a:ext uri="{FF2B5EF4-FFF2-40B4-BE49-F238E27FC236}">
                <a16:creationId xmlns:a16="http://schemas.microsoft.com/office/drawing/2014/main" id="{8030BFFF-7D12-4AE4-736B-0B736CA42E07}"/>
              </a:ext>
            </a:extLst>
          </p:cNvPr>
          <p:cNvSpPr/>
          <p:nvPr/>
        </p:nvSpPr>
        <p:spPr bwMode="auto">
          <a:xfrm rot="10800000">
            <a:off x="10757682" y="6733073"/>
            <a:ext cx="480100" cy="41306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741072104" name="Gruppieren 39">
            <a:extLst>
              <a:ext uri="{FF2B5EF4-FFF2-40B4-BE49-F238E27FC236}">
                <a16:creationId xmlns:a16="http://schemas.microsoft.com/office/drawing/2014/main" id="{FCE0ABE0-D402-D0C6-3BB9-8F29B5078FD6}"/>
              </a:ext>
            </a:extLst>
          </p:cNvPr>
          <p:cNvGrpSpPr/>
          <p:nvPr/>
        </p:nvGrpSpPr>
        <p:grpSpPr bwMode="auto">
          <a:xfrm>
            <a:off x="6971499" y="4480153"/>
            <a:ext cx="6208537" cy="2858947"/>
            <a:chOff x="643441" y="1907242"/>
            <a:chExt cx="3653614" cy="2858947"/>
          </a:xfrm>
        </p:grpSpPr>
        <p:sp>
          <p:nvSpPr>
            <p:cNvPr id="1957847878" name="Rechteck 61">
              <a:extLst>
                <a:ext uri="{FF2B5EF4-FFF2-40B4-BE49-F238E27FC236}">
                  <a16:creationId xmlns:a16="http://schemas.microsoft.com/office/drawing/2014/main" id="{4DF12554-A4C5-D723-A353-9A2C1572E7C4}"/>
                </a:ext>
              </a:extLst>
            </p:cNvPr>
            <p:cNvSpPr/>
            <p:nvPr/>
          </p:nvSpPr>
          <p:spPr bwMode="auto">
            <a:xfrm>
              <a:off x="643441" y="4075664"/>
              <a:ext cx="2558133" cy="69052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defRPr/>
              </a:pPr>
              <a:r>
                <a:rPr lang="en-US" sz="1600" spc="99">
                  <a:solidFill>
                    <a:schemeClr val="bg1"/>
                  </a:solidFill>
                  <a:latin typeface="KG Red Hands"/>
                  <a:ea typeface="Roboto Mono"/>
                </a:rPr>
                <a:t>Society &amp; Climate</a:t>
              </a:r>
              <a:endParaRPr/>
            </a:p>
          </p:txBody>
        </p:sp>
        <p:sp>
          <p:nvSpPr>
            <p:cNvPr id="2005578489" name="Rechteck 62">
              <a:extLst>
                <a:ext uri="{FF2B5EF4-FFF2-40B4-BE49-F238E27FC236}">
                  <a16:creationId xmlns:a16="http://schemas.microsoft.com/office/drawing/2014/main" id="{290B1628-F263-6BDC-F581-43BCCCE68E40}"/>
                </a:ext>
              </a:extLst>
            </p:cNvPr>
            <p:cNvSpPr/>
            <p:nvPr/>
          </p:nvSpPr>
          <p:spPr bwMode="auto">
            <a:xfrm>
              <a:off x="4098744" y="1907242"/>
              <a:ext cx="198311" cy="27439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sX0" fmla="*/ 123695 w 351117"/>
                <a:gd name="csY0" fmla="*/ 0 h 253865"/>
                <a:gd name="csX1" fmla="*/ 151206 w 351117"/>
                <a:gd name="csY1" fmla="*/ 163829 h 253865"/>
                <a:gd name="csX2" fmla="*/ 351117 w 351117"/>
                <a:gd name="csY2" fmla="*/ 253865 h 253865"/>
                <a:gd name="csX3" fmla="*/ 0 w 351117"/>
                <a:gd name="csY3" fmla="*/ 249102 h 253865"/>
                <a:gd name="csX4" fmla="*/ 123695 w 351117"/>
                <a:gd name="csY4" fmla="*/ 0 h 253865"/>
              </a:gdLst>
              <a:ahLst/>
              <a:cxnLst>
                <a:cxn ang="0">
                  <a:pos x="csX0" y="csY0"/>
                </a:cxn>
                <a:cxn ang="0">
                  <a:pos x="csX1" y="csY1"/>
                </a:cxn>
                <a:cxn ang="0">
                  <a:pos x="csX2" y="csY2"/>
                </a:cxn>
                <a:cxn ang="0">
                  <a:pos x="csX3" y="csY3"/>
                </a:cxn>
                <a:cxn ang="0">
                  <a:pos x="csX4" y="csY4"/>
                </a:cxn>
              </a:cxnLst>
              <a:rect l="l" t="t" r="r" b="b"/>
              <a:pathLst>
                <a:path w="351117" h="253865" extrusionOk="0">
                  <a:moveTo>
                    <a:pt x="123695" y="0"/>
                  </a:moveTo>
                  <a:lnTo>
                    <a:pt x="151206" y="163829"/>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922971238" name="Freihandform: Form 50">
            <a:extLst>
              <a:ext uri="{FF2B5EF4-FFF2-40B4-BE49-F238E27FC236}">
                <a16:creationId xmlns:a16="http://schemas.microsoft.com/office/drawing/2014/main" id="{89ABD0E7-47E1-5407-A452-F6FC6993EEC8}"/>
              </a:ext>
            </a:extLst>
          </p:cNvPr>
          <p:cNvSpPr/>
          <p:nvPr/>
        </p:nvSpPr>
        <p:spPr bwMode="auto">
          <a:xfrm rot="4647594">
            <a:off x="4847465" y="3477064"/>
            <a:ext cx="465019"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41857989" name="Gleichschenkliges Dreieck 54">
            <a:extLst>
              <a:ext uri="{FF2B5EF4-FFF2-40B4-BE49-F238E27FC236}">
                <a16:creationId xmlns:a16="http://schemas.microsoft.com/office/drawing/2014/main" id="{7750F30A-A098-71A9-E54E-6BD18B50A964}"/>
              </a:ext>
            </a:extLst>
          </p:cNvPr>
          <p:cNvSpPr/>
          <p:nvPr/>
        </p:nvSpPr>
        <p:spPr bwMode="auto">
          <a:xfrm rot="4494819">
            <a:off x="6542296" y="430321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562202" name="Gleichschenkliges Dreieck 57">
            <a:extLst>
              <a:ext uri="{FF2B5EF4-FFF2-40B4-BE49-F238E27FC236}">
                <a16:creationId xmlns:a16="http://schemas.microsoft.com/office/drawing/2014/main" id="{F1890ECF-579C-939F-6153-5BCBA4FC968C}"/>
              </a:ext>
            </a:extLst>
          </p:cNvPr>
          <p:cNvSpPr/>
          <p:nvPr/>
        </p:nvSpPr>
        <p:spPr bwMode="auto">
          <a:xfrm rot="7285105">
            <a:off x="12349450" y="471297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89558818" name="Gleichschenkliges Dreieck 65">
            <a:extLst>
              <a:ext uri="{FF2B5EF4-FFF2-40B4-BE49-F238E27FC236}">
                <a16:creationId xmlns:a16="http://schemas.microsoft.com/office/drawing/2014/main" id="{250E5C71-7A0E-7A90-4067-90FCEFEC9E4B}"/>
              </a:ext>
            </a:extLst>
          </p:cNvPr>
          <p:cNvSpPr/>
          <p:nvPr/>
        </p:nvSpPr>
        <p:spPr bwMode="auto">
          <a:xfrm rot="15376361">
            <a:off x="11358846" y="6643354"/>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93788362" name="Gleichschenkliges Dreieck 66">
            <a:extLst>
              <a:ext uri="{FF2B5EF4-FFF2-40B4-BE49-F238E27FC236}">
                <a16:creationId xmlns:a16="http://schemas.microsoft.com/office/drawing/2014/main" id="{AE72F692-4C8C-ECC6-EF77-DD033258CA6C}"/>
              </a:ext>
            </a:extLst>
          </p:cNvPr>
          <p:cNvSpPr/>
          <p:nvPr/>
        </p:nvSpPr>
        <p:spPr bwMode="auto">
          <a:xfrm rot="18558055">
            <a:off x="5648015" y="6143197"/>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00354461" name="Rechteck 62">
            <a:extLst>
              <a:ext uri="{FF2B5EF4-FFF2-40B4-BE49-F238E27FC236}">
                <a16:creationId xmlns:a16="http://schemas.microsoft.com/office/drawing/2014/main" id="{8B9CAA29-57F2-1628-EE7C-38A80B2DCA94}"/>
              </a:ext>
            </a:extLst>
          </p:cNvPr>
          <p:cNvSpPr/>
          <p:nvPr/>
        </p:nvSpPr>
        <p:spPr bwMode="auto">
          <a:xfrm rot="21425985" flipH="1" flipV="1">
            <a:off x="10701316" y="6765606"/>
            <a:ext cx="515405" cy="9522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62 w 363255"/>
              <a:gd name="connsiteY0" fmla="*/ 0 h 223028"/>
              <a:gd name="connsiteX1" fmla="*/ 324405 w 363255"/>
              <a:gd name="connsiteY1" fmla="*/ 156928 h 223028"/>
              <a:gd name="connsiteX2" fmla="*/ 363255 w 363255"/>
              <a:gd name="connsiteY2" fmla="*/ 223028 h 223028"/>
              <a:gd name="connsiteX3" fmla="*/ 12868 w 363255"/>
              <a:gd name="connsiteY3" fmla="*/ 176376 h 223028"/>
              <a:gd name="connsiteX4" fmla="*/ 62 w 363255"/>
              <a:gd name="connsiteY4" fmla="*/ 0 h 223028"/>
              <a:gd name="connsiteX0" fmla="*/ 164 w 353599"/>
              <a:gd name="connsiteY0" fmla="*/ -1 h 221094"/>
              <a:gd name="connsiteX1" fmla="*/ 314749 w 353599"/>
              <a:gd name="connsiteY1" fmla="*/ 154994 h 221094"/>
              <a:gd name="connsiteX2" fmla="*/ 353599 w 353599"/>
              <a:gd name="connsiteY2" fmla="*/ 221094 h 221094"/>
              <a:gd name="connsiteX3" fmla="*/ 3212 w 353599"/>
              <a:gd name="connsiteY3" fmla="*/ 174442 h 221094"/>
              <a:gd name="connsiteX4" fmla="*/ 164 w 353599"/>
              <a:gd name="connsiteY4" fmla="*/ -1 h 2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99" h="221094" extrusionOk="0">
                <a:moveTo>
                  <a:pt x="164" y="-1"/>
                </a:moveTo>
                <a:lnTo>
                  <a:pt x="314749" y="154994"/>
                </a:lnTo>
                <a:lnTo>
                  <a:pt x="353599" y="221094"/>
                </a:lnTo>
                <a:lnTo>
                  <a:pt x="3212" y="174442"/>
                </a:lnTo>
                <a:cubicBezTo>
                  <a:pt x="4365" y="116723"/>
                  <a:pt x="-989" y="57718"/>
                  <a:pt x="164"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pic>
        <p:nvPicPr>
          <p:cNvPr id="1985008002" name="Picture 26">
            <a:extLst>
              <a:ext uri="{FF2B5EF4-FFF2-40B4-BE49-F238E27FC236}">
                <a16:creationId xmlns:a16="http://schemas.microsoft.com/office/drawing/2014/main" id="{20501B3A-7B2B-98E9-94B7-FB890AE0BCFB}"/>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1236960" y="4794840"/>
            <a:ext cx="4409520" cy="2480355"/>
          </a:xfrm>
          <a:prstGeom prst="rect">
            <a:avLst/>
          </a:prstGeom>
        </p:spPr>
      </p:pic>
      <p:grpSp>
        <p:nvGrpSpPr>
          <p:cNvPr id="669048822" name="Group 669048821">
            <a:extLst>
              <a:ext uri="{FF2B5EF4-FFF2-40B4-BE49-F238E27FC236}">
                <a16:creationId xmlns:a16="http://schemas.microsoft.com/office/drawing/2014/main" id="{82508074-D410-9A14-C647-75F9F1C9AEC2}"/>
              </a:ext>
            </a:extLst>
          </p:cNvPr>
          <p:cNvGrpSpPr/>
          <p:nvPr/>
        </p:nvGrpSpPr>
        <p:grpSpPr bwMode="auto">
          <a:xfrm>
            <a:off x="1262039" y="4078458"/>
            <a:ext cx="4363200" cy="709611"/>
            <a:chOff x="0" y="0"/>
            <a:chExt cx="4363200" cy="709611"/>
          </a:xfrm>
        </p:grpSpPr>
        <p:sp>
          <p:nvSpPr>
            <p:cNvPr id="1578899963" name="Rechteck 61">
              <a:extLst>
                <a:ext uri="{FF2B5EF4-FFF2-40B4-BE49-F238E27FC236}">
                  <a16:creationId xmlns:a16="http://schemas.microsoft.com/office/drawing/2014/main" id="{9581D848-5A66-3863-9447-4E3C9A7A83FF}"/>
                </a:ext>
              </a:extLst>
            </p:cNvPr>
            <p:cNvSpPr/>
            <p:nvPr/>
          </p:nvSpPr>
          <p:spPr bwMode="auto">
            <a:xfrm>
              <a:off x="0" y="0"/>
              <a:ext cx="4363200" cy="70961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World</a:t>
              </a:r>
              <a:endParaRPr/>
            </a:p>
          </p:txBody>
        </p:sp>
        <p:sp>
          <p:nvSpPr>
            <p:cNvPr id="1489118964" name="Rechteck 62">
              <a:extLst>
                <a:ext uri="{FF2B5EF4-FFF2-40B4-BE49-F238E27FC236}">
                  <a16:creationId xmlns:a16="http://schemas.microsoft.com/office/drawing/2014/main" id="{15BC78D4-1C2B-92E1-96E3-B0EA59EB3159}"/>
                </a:ext>
              </a:extLst>
            </p:cNvPr>
            <p:cNvSpPr/>
            <p:nvPr/>
          </p:nvSpPr>
          <p:spPr bwMode="auto">
            <a:xfrm>
              <a:off x="144788" y="417147"/>
              <a:ext cx="983250" cy="17375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351374167" name="Rechteck 62">
              <a:extLst>
                <a:ext uri="{FF2B5EF4-FFF2-40B4-BE49-F238E27FC236}">
                  <a16:creationId xmlns:a16="http://schemas.microsoft.com/office/drawing/2014/main" id="{001FD30F-EB59-DA95-B3EA-C432EC4469BE}"/>
                </a:ext>
              </a:extLst>
            </p:cNvPr>
            <p:cNvSpPr/>
            <p:nvPr/>
          </p:nvSpPr>
          <p:spPr bwMode="auto">
            <a:xfrm rot="10476091">
              <a:off x="3225591" y="78917"/>
              <a:ext cx="1058942" cy="25868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pic>
        <p:nvPicPr>
          <p:cNvPr id="370691526" name="Grafik 10">
            <a:extLst>
              <a:ext uri="{FF2B5EF4-FFF2-40B4-BE49-F238E27FC236}">
                <a16:creationId xmlns:a16="http://schemas.microsoft.com/office/drawing/2014/main" id="{FE9CA701-2998-3F76-F5E9-727E744BE080}"/>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6978459" y="2533289"/>
            <a:ext cx="4365558" cy="2455624"/>
          </a:xfrm>
          <a:prstGeom prst="rect">
            <a:avLst/>
          </a:prstGeom>
        </p:spPr>
      </p:pic>
      <p:pic>
        <p:nvPicPr>
          <p:cNvPr id="493841957" name="Grafik 7">
            <a:extLst>
              <a:ext uri="{FF2B5EF4-FFF2-40B4-BE49-F238E27FC236}">
                <a16:creationId xmlns:a16="http://schemas.microsoft.com/office/drawing/2014/main" id="{4AD94D85-B6E3-6D9D-1991-1A4E09F961FC}"/>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12729697" y="4836534"/>
            <a:ext cx="4395533" cy="2472486"/>
          </a:xfrm>
          <a:prstGeom prst="rect">
            <a:avLst/>
          </a:prstGeom>
        </p:spPr>
      </p:pic>
      <p:pic>
        <p:nvPicPr>
          <p:cNvPr id="11" name="Picture 10">
            <a:extLst>
              <a:ext uri="{FF2B5EF4-FFF2-40B4-BE49-F238E27FC236}">
                <a16:creationId xmlns:a16="http://schemas.microsoft.com/office/drawing/2014/main" id="{CA16E908-3184-63A6-E02F-359254850E70}"/>
              </a:ext>
            </a:extLst>
          </p:cNvPr>
          <p:cNvPicPr>
            <a:picLocks noChangeAspect="1"/>
          </p:cNvPicPr>
          <p:nvPr/>
        </p:nvPicPr>
        <p:blipFill rotWithShape="1">
          <a:blip r:embed="rId6"/>
          <a:stretch/>
        </p:blipFill>
        <p:spPr bwMode="auto">
          <a:xfrm>
            <a:off x="0" y="-4572"/>
            <a:ext cx="18288000" cy="10296143"/>
          </a:xfrm>
          <a:prstGeom prst="rect">
            <a:avLst/>
          </a:prstGeom>
        </p:spPr>
      </p:pic>
      <p:grpSp>
        <p:nvGrpSpPr>
          <p:cNvPr id="12" name="Group 11">
            <a:extLst>
              <a:ext uri="{FF2B5EF4-FFF2-40B4-BE49-F238E27FC236}">
                <a16:creationId xmlns:a16="http://schemas.microsoft.com/office/drawing/2014/main" id="{6AFF1694-E9D8-41F6-DF6C-F728B3195C42}"/>
              </a:ext>
            </a:extLst>
          </p:cNvPr>
          <p:cNvGrpSpPr/>
          <p:nvPr/>
        </p:nvGrpSpPr>
        <p:grpSpPr bwMode="auto">
          <a:xfrm>
            <a:off x="445623" y="8067674"/>
            <a:ext cx="5826571" cy="1762695"/>
            <a:chOff x="0" y="0"/>
            <a:chExt cx="5826571" cy="1762695"/>
          </a:xfrm>
        </p:grpSpPr>
        <p:sp>
          <p:nvSpPr>
            <p:cNvPr id="13" name="Freeform: Shape 12">
              <a:extLst>
                <a:ext uri="{FF2B5EF4-FFF2-40B4-BE49-F238E27FC236}">
                  <a16:creationId xmlns:a16="http://schemas.microsoft.com/office/drawing/2014/main" id="{1D548F98-CCC0-00C4-AE36-FA96971A6A6E}"/>
                </a:ext>
              </a:extLst>
            </p:cNvPr>
            <p:cNvSpPr/>
            <p:nvPr/>
          </p:nvSpPr>
          <p:spPr bwMode="auto">
            <a:xfrm>
              <a:off x="0" y="0"/>
              <a:ext cx="5614224" cy="1762695"/>
            </a:xfrm>
            <a:custGeom>
              <a:avLst/>
              <a:gdLst>
                <a:gd name="csX0" fmla="*/ 0 w 43200"/>
                <a:gd name="csY0" fmla="*/ 7366 h 47027"/>
                <a:gd name="csX1" fmla="*/ 39241 w 43200"/>
                <a:gd name="csY1" fmla="*/ 0 h 47027"/>
                <a:gd name="csX2" fmla="*/ 43200 w 43200"/>
                <a:gd name="csY2" fmla="*/ 41167 h 47027"/>
                <a:gd name="csX3" fmla="*/ 1490 w 43200"/>
                <a:gd name="csY3" fmla="*/ 47027 h 47027"/>
                <a:gd name="csX4" fmla="*/ 0 w 43200"/>
                <a:gd name="csY4" fmla="*/ 7366 h 47027"/>
              </a:gdLst>
              <a:ahLst/>
              <a:cxnLst>
                <a:cxn ang="0">
                  <a:pos x="csX0" y="csY0"/>
                </a:cxn>
                <a:cxn ang="0">
                  <a:pos x="csX1" y="csY1"/>
                </a:cxn>
                <a:cxn ang="0">
                  <a:pos x="csX2" y="csY2"/>
                </a:cxn>
                <a:cxn ang="0">
                  <a:pos x="csX3" y="csY3"/>
                </a:cxn>
                <a:cxn ang="0">
                  <a:pos x="csX4" y="csY4"/>
                </a:cxn>
              </a:cxnLst>
              <a:rect l="l" t="t" r="r" b="b"/>
              <a:pathLst>
                <a:path w="43200" h="47027" extrusionOk="0">
                  <a:moveTo>
                    <a:pt x="0" y="7366"/>
                  </a:moveTo>
                  <a:lnTo>
                    <a:pt x="39241" y="0"/>
                  </a:lnTo>
                  <a:lnTo>
                    <a:pt x="43200" y="41167"/>
                  </a:lnTo>
                  <a:lnTo>
                    <a:pt x="1490" y="47027"/>
                  </a:lnTo>
                  <a:cubicBezTo>
                    <a:pt x="993" y="33807"/>
                    <a:pt x="497" y="20586"/>
                    <a:pt x="0" y="7366"/>
                  </a:cubicBezTo>
                  <a:close/>
                </a:path>
              </a:pathLst>
            </a:custGeom>
            <a:solidFill>
              <a:srgbClr val="FFFFF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4" name="TextBox 13">
              <a:extLst>
                <a:ext uri="{FF2B5EF4-FFF2-40B4-BE49-F238E27FC236}">
                  <a16:creationId xmlns:a16="http://schemas.microsoft.com/office/drawing/2014/main" id="{D9D231FD-0959-CB8F-EDF1-516E7FCA4691}"/>
                </a:ext>
              </a:extLst>
            </p:cNvPr>
            <p:cNvSpPr txBox="1"/>
            <p:nvPr/>
          </p:nvSpPr>
          <p:spPr bwMode="auto">
            <a:xfrm>
              <a:off x="317134" y="219073"/>
              <a:ext cx="5509437" cy="137196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4200" b="1">
                  <a:solidFill>
                    <a:srgbClr val="CA667E"/>
                  </a:solidFill>
                  <a:latin typeface="Open Sans Semibold"/>
                  <a:ea typeface="Open Sans Semibold"/>
                  <a:cs typeface="Open Sans Semibold"/>
                </a:rPr>
                <a:t>Influence society </a:t>
              </a:r>
              <a:br>
                <a:rPr lang="en-US" sz="4200" b="1">
                  <a:solidFill>
                    <a:srgbClr val="CA667E"/>
                  </a:solidFill>
                  <a:latin typeface="Open Sans Semibold"/>
                  <a:ea typeface="Open Sans Semibold"/>
                  <a:cs typeface="Open Sans Semibold"/>
                </a:rPr>
              </a:br>
              <a:r>
                <a:rPr lang="en-US" sz="4200" b="1">
                  <a:solidFill>
                    <a:srgbClr val="CA667E"/>
                  </a:solidFill>
                  <a:latin typeface="Open Sans Semibold"/>
                  <a:ea typeface="Open Sans Semibold"/>
                  <a:cs typeface="Open Sans Semibold"/>
                </a:rPr>
                <a:t>and climate</a:t>
              </a:r>
              <a:endParaRPr sz="4200" b="1">
                <a:solidFill>
                  <a:srgbClr val="CA667E"/>
                </a:solidFill>
                <a:latin typeface="Open Sans Semibold"/>
                <a:cs typeface="Open Sans Semibold"/>
              </a:endParaRPr>
            </a:p>
          </p:txBody>
        </p:sp>
      </p:grpSp>
    </p:spTree>
    <p:extLst>
      <p:ext uri="{BB962C8B-B14F-4D97-AF65-F5344CB8AC3E}">
        <p14:creationId xmlns:p14="http://schemas.microsoft.com/office/powerpoint/2010/main" val="21849505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161BC02-1E6A-1F79-44AD-4F2852C70237}"/>
            </a:ext>
          </a:extLst>
        </p:cNvPr>
        <p:cNvGrpSpPr/>
        <p:nvPr/>
      </p:nvGrpSpPr>
      <p:grpSpPr bwMode="auto">
        <a:xfrm>
          <a:off x="0" y="0"/>
          <a:ext cx="0" cy="0"/>
          <a:chOff x="0" y="0"/>
          <a:chExt cx="0" cy="0"/>
        </a:xfrm>
      </p:grpSpPr>
      <p:sp>
        <p:nvSpPr>
          <p:cNvPr id="1869090290" name="Rechteck 1">
            <a:extLst>
              <a:ext uri="{FF2B5EF4-FFF2-40B4-BE49-F238E27FC236}">
                <a16:creationId xmlns:a16="http://schemas.microsoft.com/office/drawing/2014/main" id="{61D32278-3D3B-3359-F9DC-DB03B5AEABB2}"/>
              </a:ext>
            </a:extLst>
          </p:cNvPr>
          <p:cNvSpPr/>
          <p:nvPr/>
        </p:nvSpPr>
        <p:spPr bwMode="auto">
          <a:xfrm>
            <a:off x="1021673" y="426710"/>
            <a:ext cx="11752657" cy="859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2600" b="1" i="0" u="none" strike="noStrike" cap="none" spc="99">
                <a:solidFill>
                  <a:srgbClr val="0E2338"/>
                </a:solidFill>
                <a:latin typeface="KG Red Hands"/>
                <a:ea typeface="Roboto Mono"/>
                <a:cs typeface="KG Red Hands"/>
              </a:rPr>
              <a:t>Core loop: Climate action around the world</a:t>
            </a:r>
            <a:endParaRPr sz="2600"/>
          </a:p>
        </p:txBody>
      </p:sp>
      <p:sp>
        <p:nvSpPr>
          <p:cNvPr id="69258662" name="Ellipse 37">
            <a:extLst>
              <a:ext uri="{FF2B5EF4-FFF2-40B4-BE49-F238E27FC236}">
                <a16:creationId xmlns:a16="http://schemas.microsoft.com/office/drawing/2014/main" id="{DE5D34A4-9AC9-6C94-424F-8D32C9199F3C}"/>
              </a:ext>
            </a:extLst>
          </p:cNvPr>
          <p:cNvSpPr/>
          <p:nvPr/>
        </p:nvSpPr>
        <p:spPr bwMode="auto">
          <a:xfrm>
            <a:off x="5354038" y="4054473"/>
            <a:ext cx="7678269" cy="2992642"/>
          </a:xfrm>
          <a:prstGeom prst="ellipse">
            <a:avLst/>
          </a:prstGeom>
          <a:noFill/>
          <a:ln w="44450">
            <a:solidFill>
              <a:srgbClr val="EB5959"/>
            </a:solidFill>
            <a:tailEnd type="triangle" w="lg" len="med"/>
          </a:ln>
          <a:effectLst/>
        </p:spPr>
        <p:style>
          <a:lnRef idx="2">
            <a:schemeClr val="accent1"/>
          </a:lnRef>
          <a:fillRef idx="0">
            <a:schemeClr val="accent1"/>
          </a:fillRef>
          <a:effectRef idx="1">
            <a:schemeClr val="accent1"/>
          </a:effectRef>
          <a:fontRef idx="minor">
            <a:schemeClr val="tx1"/>
          </a:fontRef>
        </p:style>
        <p:txBody>
          <a:bodyPr tIns="360000" rtlCol="0" anchor="ctr"/>
          <a:lstStyle/>
          <a:p>
            <a:pPr algn="ctr">
              <a:defRPr/>
            </a:pPr>
            <a:r>
              <a:rPr lang="en-US" sz="1600" spc="99">
                <a:solidFill>
                  <a:srgbClr val="EB5959"/>
                </a:solidFill>
                <a:latin typeface="KG Red Hands"/>
                <a:ea typeface="Roboto Mono"/>
              </a:rPr>
              <a:t>Empower your movement.</a:t>
            </a:r>
            <a:endParaRPr sz="1600"/>
          </a:p>
          <a:p>
            <a:pPr algn="ctr">
              <a:defRPr/>
            </a:pPr>
            <a:r>
              <a:rPr lang="en-US" sz="1600" spc="99">
                <a:solidFill>
                  <a:srgbClr val="EB5959"/>
                </a:solidFill>
                <a:latin typeface="KG Red Hands"/>
                <a:ea typeface="Roboto Mono"/>
              </a:rPr>
              <a:t>Face the crisis.</a:t>
            </a:r>
            <a:endParaRPr sz="1600"/>
          </a:p>
          <a:p>
            <a:pPr algn="ctr">
              <a:defRPr/>
            </a:pPr>
            <a:r>
              <a:rPr lang="en-US" sz="1600" spc="99">
                <a:solidFill>
                  <a:srgbClr val="EB5959"/>
                </a:solidFill>
                <a:latin typeface="KG Red Hands"/>
                <a:ea typeface="Roboto Mono"/>
              </a:rPr>
              <a:t>Survive the century.</a:t>
            </a:r>
            <a:endParaRPr/>
          </a:p>
        </p:txBody>
      </p:sp>
      <p:sp>
        <p:nvSpPr>
          <p:cNvPr id="560740956" name="Rechteck: diagonal liegende Ecken abgeschnitten 25">
            <a:extLst>
              <a:ext uri="{FF2B5EF4-FFF2-40B4-BE49-F238E27FC236}">
                <a16:creationId xmlns:a16="http://schemas.microsoft.com/office/drawing/2014/main" id="{0EAFEEE6-96F6-9EA2-5DCA-74F20919F1AA}"/>
              </a:ext>
            </a:extLst>
          </p:cNvPr>
          <p:cNvSpPr/>
          <p:nvPr/>
        </p:nvSpPr>
        <p:spPr bwMode="auto">
          <a:xfrm>
            <a:off x="6829933" y="6501609"/>
            <a:ext cx="4631344" cy="3353294"/>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3027353 w 3171825"/>
              <a:gd name="connsiteY1" fmla="*/ 36503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77013 w 3171825"/>
              <a:gd name="connsiteY0" fmla="*/ 0 h 2370038"/>
              <a:gd name="connsiteX1" fmla="*/ 3027353 w 3171825"/>
              <a:gd name="connsiteY1" fmla="*/ 76201 h 2370038"/>
              <a:gd name="connsiteX2" fmla="*/ 3171825 w 3171825"/>
              <a:gd name="connsiteY2" fmla="*/ 39698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171825"/>
              <a:gd name="connsiteY0" fmla="*/ 0 h 2370038"/>
              <a:gd name="connsiteX1" fmla="*/ 3027353 w 3171825"/>
              <a:gd name="connsiteY1" fmla="*/ 76201 h 2370038"/>
              <a:gd name="connsiteX2" fmla="*/ 3167063 w 3171825"/>
              <a:gd name="connsiteY2" fmla="*/ 182573 h 2370038"/>
              <a:gd name="connsiteX3" fmla="*/ 3171825 w 3171825"/>
              <a:gd name="connsiteY3" fmla="*/ 2169226 h 2370038"/>
              <a:gd name="connsiteX4" fmla="*/ 3080551 w 3171825"/>
              <a:gd name="connsiteY4" fmla="*/ 2370038 h 2370038"/>
              <a:gd name="connsiteX5" fmla="*/ 87323 w 3171825"/>
              <a:gd name="connsiteY5" fmla="*/ 2370038 h 2370038"/>
              <a:gd name="connsiteX6" fmla="*/ 0 w 3171825"/>
              <a:gd name="connsiteY6" fmla="*/ 2325578 h 2370038"/>
              <a:gd name="connsiteX7" fmla="*/ 85725 w 3171825"/>
              <a:gd name="connsiteY7" fmla="*/ 386550 h 2370038"/>
              <a:gd name="connsiteX8" fmla="*/ 277013 w 3171825"/>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3255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87323 w 3219487"/>
              <a:gd name="connsiteY5" fmla="*/ 2370038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70038"/>
              <a:gd name="connsiteX1" fmla="*/ 3027353 w 3219487"/>
              <a:gd name="connsiteY1" fmla="*/ 76201 h 2370038"/>
              <a:gd name="connsiteX2" fmla="*/ 3219451 w 3219487"/>
              <a:gd name="connsiteY2" fmla="*/ 211148 h 2370038"/>
              <a:gd name="connsiteX3" fmla="*/ 3171825 w 3219487"/>
              <a:gd name="connsiteY3" fmla="*/ 2169226 h 2370038"/>
              <a:gd name="connsiteX4" fmla="*/ 3080551 w 3219487"/>
              <a:gd name="connsiteY4" fmla="*/ 2370038 h 2370038"/>
              <a:gd name="connsiteX5" fmla="*/ 125423 w 3219487"/>
              <a:gd name="connsiteY5" fmla="*/ 2336700 h 2370038"/>
              <a:gd name="connsiteX6" fmla="*/ 0 w 3219487"/>
              <a:gd name="connsiteY6" fmla="*/ 2249378 h 2370038"/>
              <a:gd name="connsiteX7" fmla="*/ 85725 w 3219487"/>
              <a:gd name="connsiteY7" fmla="*/ 386550 h 2370038"/>
              <a:gd name="connsiteX8" fmla="*/ 277013 w 3219487"/>
              <a:gd name="connsiteY8" fmla="*/ 0 h 2370038"/>
              <a:gd name="connsiteX0" fmla="*/ 277013 w 3219487"/>
              <a:gd name="connsiteY0" fmla="*/ 0 h 2336700"/>
              <a:gd name="connsiteX1" fmla="*/ 3027353 w 3219487"/>
              <a:gd name="connsiteY1" fmla="*/ 76201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219487"/>
              <a:gd name="connsiteY0" fmla="*/ 0 h 2336700"/>
              <a:gd name="connsiteX1" fmla="*/ 3022518 w 3219487"/>
              <a:gd name="connsiteY1" fmla="*/ 38826 h 2336700"/>
              <a:gd name="connsiteX2" fmla="*/ 3219451 w 3219487"/>
              <a:gd name="connsiteY2" fmla="*/ 211148 h 2336700"/>
              <a:gd name="connsiteX3" fmla="*/ 3171825 w 3219487"/>
              <a:gd name="connsiteY3" fmla="*/ 2169226 h 2336700"/>
              <a:gd name="connsiteX4" fmla="*/ 3090076 w 3219487"/>
              <a:gd name="connsiteY4" fmla="*/ 2331938 h 2336700"/>
              <a:gd name="connsiteX5" fmla="*/ 125423 w 3219487"/>
              <a:gd name="connsiteY5" fmla="*/ 2336700 h 2336700"/>
              <a:gd name="connsiteX6" fmla="*/ 0 w 3219487"/>
              <a:gd name="connsiteY6" fmla="*/ 2249378 h 2336700"/>
              <a:gd name="connsiteX7" fmla="*/ 85725 w 3219487"/>
              <a:gd name="connsiteY7" fmla="*/ 386550 h 2336700"/>
              <a:gd name="connsiteX8" fmla="*/ 277013 w 3219487"/>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71825"/>
              <a:gd name="connsiteY0" fmla="*/ 0 h 2336700"/>
              <a:gd name="connsiteX1" fmla="*/ 3022518 w 3171825"/>
              <a:gd name="connsiteY1" fmla="*/ 38826 h 2336700"/>
              <a:gd name="connsiteX2" fmla="*/ 3159007 w 3171825"/>
              <a:gd name="connsiteY2" fmla="*/ 258490 h 2336700"/>
              <a:gd name="connsiteX3" fmla="*/ 3171825 w 3171825"/>
              <a:gd name="connsiteY3" fmla="*/ 2169226 h 2336700"/>
              <a:gd name="connsiteX4" fmla="*/ 3090076 w 3171825"/>
              <a:gd name="connsiteY4" fmla="*/ 2331938 h 2336700"/>
              <a:gd name="connsiteX5" fmla="*/ 125423 w 3171825"/>
              <a:gd name="connsiteY5" fmla="*/ 2336700 h 2336700"/>
              <a:gd name="connsiteX6" fmla="*/ 0 w 3171825"/>
              <a:gd name="connsiteY6" fmla="*/ 2249378 h 2336700"/>
              <a:gd name="connsiteX7" fmla="*/ 85725 w 3171825"/>
              <a:gd name="connsiteY7" fmla="*/ 386550 h 2336700"/>
              <a:gd name="connsiteX8" fmla="*/ 277013 w 3171825"/>
              <a:gd name="connsiteY8" fmla="*/ 0 h 2336700"/>
              <a:gd name="connsiteX0" fmla="*/ 277013 w 3159057"/>
              <a:gd name="connsiteY0" fmla="*/ 0 h 2336700"/>
              <a:gd name="connsiteX1" fmla="*/ 3022518 w 3159057"/>
              <a:gd name="connsiteY1" fmla="*/ 38826 h 2336700"/>
              <a:gd name="connsiteX2" fmla="*/ 3159007 w 3159057"/>
              <a:gd name="connsiteY2" fmla="*/ 258490 h 2336700"/>
              <a:gd name="connsiteX3" fmla="*/ 3125889 w 3159057"/>
              <a:gd name="connsiteY3" fmla="*/ 2276368 h 2336700"/>
              <a:gd name="connsiteX4" fmla="*/ 3090076 w 3159057"/>
              <a:gd name="connsiteY4" fmla="*/ 2331938 h 2336700"/>
              <a:gd name="connsiteX5" fmla="*/ 125423 w 3159057"/>
              <a:gd name="connsiteY5" fmla="*/ 2336700 h 2336700"/>
              <a:gd name="connsiteX6" fmla="*/ 0 w 3159057"/>
              <a:gd name="connsiteY6" fmla="*/ 2249378 h 2336700"/>
              <a:gd name="connsiteX7" fmla="*/ 85725 w 3159057"/>
              <a:gd name="connsiteY7" fmla="*/ 386550 h 2336700"/>
              <a:gd name="connsiteX8" fmla="*/ 277013 w 3159057"/>
              <a:gd name="connsiteY8" fmla="*/ 0 h 2336700"/>
              <a:gd name="connsiteX0" fmla="*/ 252836 w 3134880"/>
              <a:gd name="connsiteY0" fmla="*/ 0 h 2336700"/>
              <a:gd name="connsiteX1" fmla="*/ 2998341 w 3134880"/>
              <a:gd name="connsiteY1" fmla="*/ 38826 h 2336700"/>
              <a:gd name="connsiteX2" fmla="*/ 3134830 w 3134880"/>
              <a:gd name="connsiteY2" fmla="*/ 258490 h 2336700"/>
              <a:gd name="connsiteX3" fmla="*/ 3101712 w 3134880"/>
              <a:gd name="connsiteY3" fmla="*/ 2276368 h 2336700"/>
              <a:gd name="connsiteX4" fmla="*/ 3065899 w 3134880"/>
              <a:gd name="connsiteY4" fmla="*/ 2331938 h 2336700"/>
              <a:gd name="connsiteX5" fmla="*/ 101246 w 3134880"/>
              <a:gd name="connsiteY5" fmla="*/ 2336700 h 2336700"/>
              <a:gd name="connsiteX6" fmla="*/ 0 w 3134880"/>
              <a:gd name="connsiteY6" fmla="*/ 2256854 h 2336700"/>
              <a:gd name="connsiteX7" fmla="*/ 61548 w 3134880"/>
              <a:gd name="connsiteY7" fmla="*/ 386550 h 2336700"/>
              <a:gd name="connsiteX8" fmla="*/ 252836 w 3134880"/>
              <a:gd name="connsiteY8" fmla="*/ 0 h 2336700"/>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 name="connsiteX0" fmla="*/ 252836 w 3134880"/>
              <a:gd name="connsiteY0" fmla="*/ 0 h 2339191"/>
              <a:gd name="connsiteX1" fmla="*/ 2998341 w 3134880"/>
              <a:gd name="connsiteY1" fmla="*/ 38826 h 2339191"/>
              <a:gd name="connsiteX2" fmla="*/ 3134830 w 3134880"/>
              <a:gd name="connsiteY2" fmla="*/ 258490 h 2339191"/>
              <a:gd name="connsiteX3" fmla="*/ 3101712 w 3134880"/>
              <a:gd name="connsiteY3" fmla="*/ 2276368 h 2339191"/>
              <a:gd name="connsiteX4" fmla="*/ 3065899 w 3134880"/>
              <a:gd name="connsiteY4" fmla="*/ 2331938 h 2339191"/>
              <a:gd name="connsiteX5" fmla="*/ 72233 w 3134880"/>
              <a:gd name="connsiteY5" fmla="*/ 2339191 h 2339191"/>
              <a:gd name="connsiteX6" fmla="*/ 0 w 3134880"/>
              <a:gd name="connsiteY6" fmla="*/ 2256854 h 2339191"/>
              <a:gd name="connsiteX7" fmla="*/ 61548 w 3134880"/>
              <a:gd name="connsiteY7" fmla="*/ 386550 h 2339191"/>
              <a:gd name="connsiteX8" fmla="*/ 252836 w 3134880"/>
              <a:gd name="connsiteY8" fmla="*/ 0 h 23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880" h="2339191" extrusionOk="0">
                <a:moveTo>
                  <a:pt x="252836" y="0"/>
                </a:moveTo>
                <a:lnTo>
                  <a:pt x="2998341" y="38826"/>
                </a:lnTo>
                <a:lnTo>
                  <a:pt x="3134830" y="258490"/>
                </a:lnTo>
                <a:cubicBezTo>
                  <a:pt x="3136417" y="920708"/>
                  <a:pt x="3100125" y="1614150"/>
                  <a:pt x="3101712" y="2276368"/>
                </a:cubicBezTo>
                <a:lnTo>
                  <a:pt x="3065899" y="2331938"/>
                </a:lnTo>
                <a:lnTo>
                  <a:pt x="72233" y="2339191"/>
                </a:lnTo>
                <a:lnTo>
                  <a:pt x="0" y="2256854"/>
                </a:lnTo>
                <a:lnTo>
                  <a:pt x="61548" y="386550"/>
                </a:lnTo>
                <a:lnTo>
                  <a:pt x="25283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034365743" name="Freihandform: Form 49">
            <a:extLst>
              <a:ext uri="{FF2B5EF4-FFF2-40B4-BE49-F238E27FC236}">
                <a16:creationId xmlns:a16="http://schemas.microsoft.com/office/drawing/2014/main" id="{128BE80B-211B-F8BA-AD69-16E694895535}"/>
              </a:ext>
            </a:extLst>
          </p:cNvPr>
          <p:cNvSpPr/>
          <p:nvPr/>
        </p:nvSpPr>
        <p:spPr bwMode="auto">
          <a:xfrm rot="15219691">
            <a:off x="13983348" y="7568883"/>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1652628519" name="Freihandform: Form 51">
            <a:extLst>
              <a:ext uri="{FF2B5EF4-FFF2-40B4-BE49-F238E27FC236}">
                <a16:creationId xmlns:a16="http://schemas.microsoft.com/office/drawing/2014/main" id="{0D13126C-BB39-55CE-A56F-888624ACD8D6}"/>
              </a:ext>
            </a:extLst>
          </p:cNvPr>
          <p:cNvSpPr/>
          <p:nvPr/>
        </p:nvSpPr>
        <p:spPr bwMode="auto">
          <a:xfrm rot="20586149">
            <a:off x="6301660" y="8129470"/>
            <a:ext cx="441072"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80534588" name="Freihandform: Form 48">
            <a:extLst>
              <a:ext uri="{FF2B5EF4-FFF2-40B4-BE49-F238E27FC236}">
                <a16:creationId xmlns:a16="http://schemas.microsoft.com/office/drawing/2014/main" id="{6A1A9EB5-C991-994B-C631-DCD5C816F97C}"/>
              </a:ext>
            </a:extLst>
          </p:cNvPr>
          <p:cNvSpPr/>
          <p:nvPr/>
        </p:nvSpPr>
        <p:spPr bwMode="auto">
          <a:xfrm rot="9799304">
            <a:off x="11512255" y="2615287"/>
            <a:ext cx="627433" cy="382177"/>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511464751" name="Rechteck: diagonal liegende Ecken abgeschnitten 25">
            <a:extLst>
              <a:ext uri="{FF2B5EF4-FFF2-40B4-BE49-F238E27FC236}">
                <a16:creationId xmlns:a16="http://schemas.microsoft.com/office/drawing/2014/main" id="{BECBF789-CF37-739D-163E-CB5D29C15C67}"/>
              </a:ext>
            </a:extLst>
          </p:cNvPr>
          <p:cNvSpPr/>
          <p:nvPr/>
        </p:nvSpPr>
        <p:spPr bwMode="auto">
          <a:xfrm flipH="1">
            <a:off x="12610894" y="4035524"/>
            <a:ext cx="4606256" cy="3387422"/>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146838 w 3171825"/>
              <a:gd name="connsiteY8" fmla="*/ 141287 h 2365275"/>
              <a:gd name="connsiteX0" fmla="*/ 146838 w 3171825"/>
              <a:gd name="connsiteY0" fmla="*/ 1412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146838 w 3171825"/>
              <a:gd name="connsiteY0" fmla="*/ 141287 h 2365275"/>
              <a:gd name="connsiteX1" fmla="*/ 2971790 w 3171825"/>
              <a:gd name="connsiteY1" fmla="*/ 0 h 2365275"/>
              <a:gd name="connsiteX2" fmla="*/ 3082925 w 3171825"/>
              <a:gd name="connsiteY2" fmla="*/ 984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3175 w 3171825"/>
              <a:gd name="connsiteY7" fmla="*/ 400837 h 2365275"/>
              <a:gd name="connsiteX8" fmla="*/ 146838 w 3171825"/>
              <a:gd name="connsiteY8" fmla="*/ 141287 h 2365275"/>
              <a:gd name="connsiteX0" fmla="*/ 216688 w 3241675"/>
              <a:gd name="connsiteY0" fmla="*/ 141287 h 2365275"/>
              <a:gd name="connsiteX1" fmla="*/ 3041640 w 3241675"/>
              <a:gd name="connsiteY1" fmla="*/ 0 h 2365275"/>
              <a:gd name="connsiteX2" fmla="*/ 3152775 w 3241675"/>
              <a:gd name="connsiteY2" fmla="*/ 98435 h 2365275"/>
              <a:gd name="connsiteX3" fmla="*/ 3241675 w 3241675"/>
              <a:gd name="connsiteY3" fmla="*/ 2164463 h 2365275"/>
              <a:gd name="connsiteX4" fmla="*/ 3150401 w 3241675"/>
              <a:gd name="connsiteY4" fmla="*/ 2365275 h 2365275"/>
              <a:gd name="connsiteX5" fmla="*/ 157173 w 3241675"/>
              <a:gd name="connsiteY5" fmla="*/ 2365275 h 2365275"/>
              <a:gd name="connsiteX6" fmla="*/ 0 w 3241675"/>
              <a:gd name="connsiteY6" fmla="*/ 2225565 h 2365275"/>
              <a:gd name="connsiteX7" fmla="*/ 73025 w 3241675"/>
              <a:gd name="connsiteY7" fmla="*/ 400837 h 2365275"/>
              <a:gd name="connsiteX8" fmla="*/ 216688 w 3241675"/>
              <a:gd name="connsiteY8" fmla="*/ 141287 h 2365275"/>
              <a:gd name="connsiteX0" fmla="*/ 216688 w 3248025"/>
              <a:gd name="connsiteY0" fmla="*/ 141287 h 2365275"/>
              <a:gd name="connsiteX1" fmla="*/ 3041640 w 3248025"/>
              <a:gd name="connsiteY1" fmla="*/ 0 h 2365275"/>
              <a:gd name="connsiteX2" fmla="*/ 3152775 w 3248025"/>
              <a:gd name="connsiteY2" fmla="*/ 98435 h 2365275"/>
              <a:gd name="connsiteX3" fmla="*/ 3248025 w 3248025"/>
              <a:gd name="connsiteY3" fmla="*/ 2164463 h 2365275"/>
              <a:gd name="connsiteX4" fmla="*/ 3150401 w 3248025"/>
              <a:gd name="connsiteY4" fmla="*/ 2365275 h 2365275"/>
              <a:gd name="connsiteX5" fmla="*/ 157173 w 3248025"/>
              <a:gd name="connsiteY5" fmla="*/ 2365275 h 2365275"/>
              <a:gd name="connsiteX6" fmla="*/ 0 w 3248025"/>
              <a:gd name="connsiteY6" fmla="*/ 2225565 h 2365275"/>
              <a:gd name="connsiteX7" fmla="*/ 73025 w 3248025"/>
              <a:gd name="connsiteY7" fmla="*/ 400837 h 2365275"/>
              <a:gd name="connsiteX8" fmla="*/ 216688 w 32480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150401 w 3159125"/>
              <a:gd name="connsiteY4" fmla="*/ 236527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159125"/>
              <a:gd name="connsiteY0" fmla="*/ 141287 h 2365275"/>
              <a:gd name="connsiteX1" fmla="*/ 3041640 w 3159125"/>
              <a:gd name="connsiteY1" fmla="*/ 0 h 2365275"/>
              <a:gd name="connsiteX2" fmla="*/ 3152775 w 3159125"/>
              <a:gd name="connsiteY2" fmla="*/ 98435 h 2365275"/>
              <a:gd name="connsiteX3" fmla="*/ 3159125 w 3159125"/>
              <a:gd name="connsiteY3" fmla="*/ 2158113 h 2365275"/>
              <a:gd name="connsiteX4" fmla="*/ 3061501 w 3159125"/>
              <a:gd name="connsiteY4" fmla="*/ 2358925 h 2365275"/>
              <a:gd name="connsiteX5" fmla="*/ 157173 w 3159125"/>
              <a:gd name="connsiteY5" fmla="*/ 2365275 h 2365275"/>
              <a:gd name="connsiteX6" fmla="*/ 0 w 3159125"/>
              <a:gd name="connsiteY6" fmla="*/ 2225565 h 2365275"/>
              <a:gd name="connsiteX7" fmla="*/ 73025 w 3159125"/>
              <a:gd name="connsiteY7" fmla="*/ 400837 h 2365275"/>
              <a:gd name="connsiteX8" fmla="*/ 216688 w 3159125"/>
              <a:gd name="connsiteY8" fmla="*/ 141287 h 2365275"/>
              <a:gd name="connsiteX0" fmla="*/ 216688 w 3222625"/>
              <a:gd name="connsiteY0" fmla="*/ 141287 h 2365275"/>
              <a:gd name="connsiteX1" fmla="*/ 3041640 w 3222625"/>
              <a:gd name="connsiteY1" fmla="*/ 0 h 2365275"/>
              <a:gd name="connsiteX2" fmla="*/ 3152775 w 3222625"/>
              <a:gd name="connsiteY2" fmla="*/ 98435 h 2365275"/>
              <a:gd name="connsiteX3" fmla="*/ 3222625 w 3222625"/>
              <a:gd name="connsiteY3" fmla="*/ 2202563 h 2365275"/>
              <a:gd name="connsiteX4" fmla="*/ 3061501 w 3222625"/>
              <a:gd name="connsiteY4" fmla="*/ 2358925 h 2365275"/>
              <a:gd name="connsiteX5" fmla="*/ 157173 w 3222625"/>
              <a:gd name="connsiteY5" fmla="*/ 2365275 h 2365275"/>
              <a:gd name="connsiteX6" fmla="*/ 0 w 3222625"/>
              <a:gd name="connsiteY6" fmla="*/ 2225565 h 2365275"/>
              <a:gd name="connsiteX7" fmla="*/ 73025 w 3222625"/>
              <a:gd name="connsiteY7" fmla="*/ 400837 h 2365275"/>
              <a:gd name="connsiteX8" fmla="*/ 216688 w 3222625"/>
              <a:gd name="connsiteY8" fmla="*/ 141287 h 2365275"/>
              <a:gd name="connsiteX0" fmla="*/ 216688 w 3222625"/>
              <a:gd name="connsiteY0" fmla="*/ 198437 h 2422425"/>
              <a:gd name="connsiteX1" fmla="*/ 3074977 w 3222625"/>
              <a:gd name="connsiteY1" fmla="*/ 0 h 2422425"/>
              <a:gd name="connsiteX2" fmla="*/ 3152775 w 3222625"/>
              <a:gd name="connsiteY2" fmla="*/ 155585 h 2422425"/>
              <a:gd name="connsiteX3" fmla="*/ 3222625 w 3222625"/>
              <a:gd name="connsiteY3" fmla="*/ 2259713 h 2422425"/>
              <a:gd name="connsiteX4" fmla="*/ 3061501 w 3222625"/>
              <a:gd name="connsiteY4" fmla="*/ 2416075 h 2422425"/>
              <a:gd name="connsiteX5" fmla="*/ 157173 w 3222625"/>
              <a:gd name="connsiteY5" fmla="*/ 2422425 h 2422425"/>
              <a:gd name="connsiteX6" fmla="*/ 0 w 3222625"/>
              <a:gd name="connsiteY6" fmla="*/ 2282715 h 2422425"/>
              <a:gd name="connsiteX7" fmla="*/ 73025 w 3222625"/>
              <a:gd name="connsiteY7" fmla="*/ 457987 h 2422425"/>
              <a:gd name="connsiteX8" fmla="*/ 216688 w 3222625"/>
              <a:gd name="connsiteY8" fmla="*/ 198437 h 2422425"/>
              <a:gd name="connsiteX0" fmla="*/ 216688 w 3233938"/>
              <a:gd name="connsiteY0" fmla="*/ 198437 h 2422425"/>
              <a:gd name="connsiteX1" fmla="*/ 3074977 w 3233938"/>
              <a:gd name="connsiteY1" fmla="*/ 0 h 2422425"/>
              <a:gd name="connsiteX2" fmla="*/ 3233737 w 3233938"/>
              <a:gd name="connsiteY2" fmla="*/ 146060 h 2422425"/>
              <a:gd name="connsiteX3" fmla="*/ 3222625 w 3233938"/>
              <a:gd name="connsiteY3" fmla="*/ 2259713 h 2422425"/>
              <a:gd name="connsiteX4" fmla="*/ 3061501 w 3233938"/>
              <a:gd name="connsiteY4" fmla="*/ 2416075 h 2422425"/>
              <a:gd name="connsiteX5" fmla="*/ 157173 w 3233938"/>
              <a:gd name="connsiteY5" fmla="*/ 2422425 h 2422425"/>
              <a:gd name="connsiteX6" fmla="*/ 0 w 3233938"/>
              <a:gd name="connsiteY6" fmla="*/ 2282715 h 2422425"/>
              <a:gd name="connsiteX7" fmla="*/ 73025 w 3233938"/>
              <a:gd name="connsiteY7" fmla="*/ 457987 h 2422425"/>
              <a:gd name="connsiteX8" fmla="*/ 216688 w 3233938"/>
              <a:gd name="connsiteY8" fmla="*/ 198437 h 2422425"/>
              <a:gd name="connsiteX0" fmla="*/ 216688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216688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73025 w 3233811"/>
              <a:gd name="connsiteY7" fmla="*/ 457987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22425"/>
              <a:gd name="connsiteX1" fmla="*/ 3074977 w 3233811"/>
              <a:gd name="connsiteY1" fmla="*/ 0 h 2422425"/>
              <a:gd name="connsiteX2" fmla="*/ 3233737 w 3233811"/>
              <a:gd name="connsiteY2" fmla="*/ 146060 h 2422425"/>
              <a:gd name="connsiteX3" fmla="*/ 3194050 w 3233811"/>
              <a:gd name="connsiteY3" fmla="*/ 2302575 h 2422425"/>
              <a:gd name="connsiteX4" fmla="*/ 3061501 w 3233811"/>
              <a:gd name="connsiteY4" fmla="*/ 2416075 h 2422425"/>
              <a:gd name="connsiteX5" fmla="*/ 157173 w 3233811"/>
              <a:gd name="connsiteY5" fmla="*/ 2422425 h 2422425"/>
              <a:gd name="connsiteX6" fmla="*/ 0 w 3233811"/>
              <a:gd name="connsiteY6" fmla="*/ 2282715 h 2422425"/>
              <a:gd name="connsiteX7" fmla="*/ 25400 w 3233811"/>
              <a:gd name="connsiteY7" fmla="*/ 462750 h 2422425"/>
              <a:gd name="connsiteX8" fmla="*/ 173825 w 3233811"/>
              <a:gd name="connsiteY8" fmla="*/ 198437 h 2422425"/>
              <a:gd name="connsiteX0" fmla="*/ 173825 w 3233811"/>
              <a:gd name="connsiteY0" fmla="*/ 19843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98437 h 2441475"/>
              <a:gd name="connsiteX0" fmla="*/ 173825 w 3233811"/>
              <a:gd name="connsiteY0" fmla="*/ 155127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3825 w 3233811"/>
              <a:gd name="connsiteY8" fmla="*/ 155127 h 2441475"/>
              <a:gd name="connsiteX0" fmla="*/ 176299 w 3233811"/>
              <a:gd name="connsiteY0" fmla="*/ 114365 h 2441475"/>
              <a:gd name="connsiteX1" fmla="*/ 3074977 w 3233811"/>
              <a:gd name="connsiteY1" fmla="*/ 0 h 2441475"/>
              <a:gd name="connsiteX2" fmla="*/ 3233737 w 3233811"/>
              <a:gd name="connsiteY2" fmla="*/ 146060 h 2441475"/>
              <a:gd name="connsiteX3" fmla="*/ 3194050 w 3233811"/>
              <a:gd name="connsiteY3" fmla="*/ 2302575 h 2441475"/>
              <a:gd name="connsiteX4" fmla="*/ 3061501 w 3233811"/>
              <a:gd name="connsiteY4" fmla="*/ 2416075 h 2441475"/>
              <a:gd name="connsiteX5" fmla="*/ 128598 w 3233811"/>
              <a:gd name="connsiteY5" fmla="*/ 2441475 h 2441475"/>
              <a:gd name="connsiteX6" fmla="*/ 0 w 3233811"/>
              <a:gd name="connsiteY6" fmla="*/ 2282715 h 2441475"/>
              <a:gd name="connsiteX7" fmla="*/ 25400 w 3233811"/>
              <a:gd name="connsiteY7" fmla="*/ 462750 h 2441475"/>
              <a:gd name="connsiteX8" fmla="*/ 176299 w 3233811"/>
              <a:gd name="connsiteY8" fmla="*/ 114365 h 2441475"/>
              <a:gd name="connsiteX0" fmla="*/ 156588 w 3214100"/>
              <a:gd name="connsiteY0" fmla="*/ 114365 h 2441475"/>
              <a:gd name="connsiteX1" fmla="*/ 3055266 w 3214100"/>
              <a:gd name="connsiteY1" fmla="*/ 0 h 2441475"/>
              <a:gd name="connsiteX2" fmla="*/ 3214026 w 3214100"/>
              <a:gd name="connsiteY2" fmla="*/ 146060 h 2441475"/>
              <a:gd name="connsiteX3" fmla="*/ 3174339 w 3214100"/>
              <a:gd name="connsiteY3" fmla="*/ 2302575 h 2441475"/>
              <a:gd name="connsiteX4" fmla="*/ 3041790 w 3214100"/>
              <a:gd name="connsiteY4" fmla="*/ 2416075 h 2441475"/>
              <a:gd name="connsiteX5" fmla="*/ 108887 w 3214100"/>
              <a:gd name="connsiteY5" fmla="*/ 2441475 h 2441475"/>
              <a:gd name="connsiteX6" fmla="*/ 9968 w 3214100"/>
              <a:gd name="connsiteY6" fmla="*/ 2354049 h 2441475"/>
              <a:gd name="connsiteX7" fmla="*/ 5689 w 3214100"/>
              <a:gd name="connsiteY7" fmla="*/ 462750 h 2441475"/>
              <a:gd name="connsiteX8" fmla="*/ 156588 w 3214100"/>
              <a:gd name="connsiteY8" fmla="*/ 114365 h 2441475"/>
              <a:gd name="connsiteX0" fmla="*/ 156588 w 3214100"/>
              <a:gd name="connsiteY0" fmla="*/ 114365 h 2416075"/>
              <a:gd name="connsiteX1" fmla="*/ 3055266 w 3214100"/>
              <a:gd name="connsiteY1" fmla="*/ 0 h 2416075"/>
              <a:gd name="connsiteX2" fmla="*/ 3214026 w 3214100"/>
              <a:gd name="connsiteY2" fmla="*/ 146060 h 2416075"/>
              <a:gd name="connsiteX3" fmla="*/ 3174339 w 3214100"/>
              <a:gd name="connsiteY3" fmla="*/ 2302575 h 2416075"/>
              <a:gd name="connsiteX4" fmla="*/ 3041790 w 3214100"/>
              <a:gd name="connsiteY4" fmla="*/ 2416075 h 2416075"/>
              <a:gd name="connsiteX5" fmla="*/ 84154 w 3214100"/>
              <a:gd name="connsiteY5" fmla="*/ 2413451 h 2416075"/>
              <a:gd name="connsiteX6" fmla="*/ 9968 w 3214100"/>
              <a:gd name="connsiteY6" fmla="*/ 2354049 h 2416075"/>
              <a:gd name="connsiteX7" fmla="*/ 5689 w 3214100"/>
              <a:gd name="connsiteY7" fmla="*/ 462750 h 2416075"/>
              <a:gd name="connsiteX8" fmla="*/ 156588 w 3214100"/>
              <a:gd name="connsiteY8" fmla="*/ 114365 h 2416075"/>
              <a:gd name="connsiteX0" fmla="*/ 156588 w 3189458"/>
              <a:gd name="connsiteY0" fmla="*/ 114365 h 2416075"/>
              <a:gd name="connsiteX1" fmla="*/ 3055266 w 3189458"/>
              <a:gd name="connsiteY1" fmla="*/ 0 h 2416075"/>
              <a:gd name="connsiteX2" fmla="*/ 3189294 w 3189458"/>
              <a:gd name="connsiteY2" fmla="*/ 232679 h 2416075"/>
              <a:gd name="connsiteX3" fmla="*/ 3174339 w 3189458"/>
              <a:gd name="connsiteY3" fmla="*/ 2302575 h 2416075"/>
              <a:gd name="connsiteX4" fmla="*/ 3041790 w 3189458"/>
              <a:gd name="connsiteY4" fmla="*/ 2416075 h 2416075"/>
              <a:gd name="connsiteX5" fmla="*/ 84154 w 3189458"/>
              <a:gd name="connsiteY5" fmla="*/ 2413451 h 2416075"/>
              <a:gd name="connsiteX6" fmla="*/ 9968 w 3189458"/>
              <a:gd name="connsiteY6" fmla="*/ 2354049 h 2416075"/>
              <a:gd name="connsiteX7" fmla="*/ 5689 w 3189458"/>
              <a:gd name="connsiteY7" fmla="*/ 462750 h 2416075"/>
              <a:gd name="connsiteX8" fmla="*/ 156588 w 3189458"/>
              <a:gd name="connsiteY8" fmla="*/ 114365 h 24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458" h="2416075" extrusionOk="0">
                <a:moveTo>
                  <a:pt x="156588" y="114365"/>
                </a:moveTo>
                <a:lnTo>
                  <a:pt x="3055266" y="0"/>
                </a:lnTo>
                <a:lnTo>
                  <a:pt x="3189294" y="232679"/>
                </a:lnTo>
                <a:cubicBezTo>
                  <a:pt x="3191411" y="919238"/>
                  <a:pt x="3172222" y="1616016"/>
                  <a:pt x="3174339" y="2302575"/>
                </a:cubicBezTo>
                <a:lnTo>
                  <a:pt x="3041790" y="2416075"/>
                </a:lnTo>
                <a:lnTo>
                  <a:pt x="84154" y="2413451"/>
                </a:lnTo>
                <a:lnTo>
                  <a:pt x="9968" y="2354049"/>
                </a:lnTo>
                <a:cubicBezTo>
                  <a:pt x="11026" y="1714056"/>
                  <a:pt x="-9657" y="1088455"/>
                  <a:pt x="5689" y="462750"/>
                </a:cubicBezTo>
                <a:lnTo>
                  <a:pt x="156588" y="114365"/>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682114650" name="Rechteck: diagonal liegende Ecken abgeschnitten 25">
            <a:extLst>
              <a:ext uri="{FF2B5EF4-FFF2-40B4-BE49-F238E27FC236}">
                <a16:creationId xmlns:a16="http://schemas.microsoft.com/office/drawing/2014/main" id="{E37E1113-CBE5-E327-988B-C7534CE5E540}"/>
              </a:ext>
            </a:extLst>
          </p:cNvPr>
          <p:cNvSpPr/>
          <p:nvPr/>
        </p:nvSpPr>
        <p:spPr bwMode="auto">
          <a:xfrm>
            <a:off x="1070849" y="3987238"/>
            <a:ext cx="4628522" cy="3358057"/>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52387 h 2368634"/>
              <a:gd name="connsiteX1" fmla="*/ 3136890 w 3171825"/>
              <a:gd name="connsiteY1" fmla="*/ 0 h 2368634"/>
              <a:gd name="connsiteX2" fmla="*/ 3171825 w 3171825"/>
              <a:gd name="connsiteY2" fmla="*/ 34935 h 2368634"/>
              <a:gd name="connsiteX3" fmla="*/ 3171825 w 3171825"/>
              <a:gd name="connsiteY3" fmla="*/ 2164463 h 2368634"/>
              <a:gd name="connsiteX4" fmla="*/ 3165406 w 3171825"/>
              <a:gd name="connsiteY4" fmla="*/ 2368634 h 2368634"/>
              <a:gd name="connsiteX5" fmla="*/ 87323 w 3171825"/>
              <a:gd name="connsiteY5" fmla="*/ 2365275 h 2368634"/>
              <a:gd name="connsiteX6" fmla="*/ 0 w 3171825"/>
              <a:gd name="connsiteY6" fmla="*/ 2320815 h 2368634"/>
              <a:gd name="connsiteX7" fmla="*/ 85725 w 3171825"/>
              <a:gd name="connsiteY7" fmla="*/ 381787 h 2368634"/>
              <a:gd name="connsiteX8" fmla="*/ 267488 w 3171825"/>
              <a:gd name="connsiteY8" fmla="*/ 52387 h 2368634"/>
              <a:gd name="connsiteX0" fmla="*/ 267488 w 3171825"/>
              <a:gd name="connsiteY0" fmla="*/ 52387 h 2368634"/>
              <a:gd name="connsiteX1" fmla="*/ 3136890 w 3171825"/>
              <a:gd name="connsiteY1" fmla="*/ 0 h 2368634"/>
              <a:gd name="connsiteX2" fmla="*/ 3171825 w 3171825"/>
              <a:gd name="connsiteY2" fmla="*/ 34935 h 2368634"/>
              <a:gd name="connsiteX3" fmla="*/ 3165406 w 3171825"/>
              <a:gd name="connsiteY3" fmla="*/ 2368634 h 2368634"/>
              <a:gd name="connsiteX4" fmla="*/ 87323 w 3171825"/>
              <a:gd name="connsiteY4" fmla="*/ 2365275 h 2368634"/>
              <a:gd name="connsiteX5" fmla="*/ 0 w 3171825"/>
              <a:gd name="connsiteY5" fmla="*/ 2320815 h 2368634"/>
              <a:gd name="connsiteX6" fmla="*/ 85725 w 3171825"/>
              <a:gd name="connsiteY6" fmla="*/ 381787 h 2368634"/>
              <a:gd name="connsiteX7" fmla="*/ 267488 w 3171825"/>
              <a:gd name="connsiteY7" fmla="*/ 52387 h 2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25" h="2368634" extrusionOk="0">
                <a:moveTo>
                  <a:pt x="267488" y="52387"/>
                </a:moveTo>
                <a:lnTo>
                  <a:pt x="3136890" y="0"/>
                </a:lnTo>
                <a:lnTo>
                  <a:pt x="3171825" y="34935"/>
                </a:lnTo>
                <a:cubicBezTo>
                  <a:pt x="3169685" y="812835"/>
                  <a:pt x="3167546" y="1590734"/>
                  <a:pt x="3165406" y="2368634"/>
                </a:cubicBezTo>
                <a:lnTo>
                  <a:pt x="87323" y="2365275"/>
                </a:lnTo>
                <a:lnTo>
                  <a:pt x="0" y="2320815"/>
                </a:lnTo>
                <a:lnTo>
                  <a:pt x="85725" y="381787"/>
                </a:lnTo>
                <a:lnTo>
                  <a:pt x="267488" y="52387"/>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992154835" name="Rechteck 61">
            <a:extLst>
              <a:ext uri="{FF2B5EF4-FFF2-40B4-BE49-F238E27FC236}">
                <a16:creationId xmlns:a16="http://schemas.microsoft.com/office/drawing/2014/main" id="{53D757E4-A5B6-E2D3-4100-AD34CB099F96}"/>
              </a:ext>
            </a:extLst>
          </p:cNvPr>
          <p:cNvSpPr/>
          <p:nvPr/>
        </p:nvSpPr>
        <p:spPr bwMode="auto">
          <a:xfrm flipH="1">
            <a:off x="12748564" y="4131684"/>
            <a:ext cx="4357800" cy="70485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54179 h 289523"/>
              <a:gd name="connsiteX1" fmla="*/ 1314450 w 1314450"/>
              <a:gd name="connsiteY1" fmla="*/ 0 h 289523"/>
              <a:gd name="connsiteX2" fmla="*/ 1314450 w 1314450"/>
              <a:gd name="connsiteY2" fmla="*/ 289523 h 289523"/>
              <a:gd name="connsiteX3" fmla="*/ 0 w 1314450"/>
              <a:gd name="connsiteY3" fmla="*/ 289523 h 289523"/>
              <a:gd name="connsiteX4" fmla="*/ 85064 w 1314450"/>
              <a:gd name="connsiteY4" fmla="*/ 54179 h 289523"/>
              <a:gd name="connsiteX0" fmla="*/ 41969 w 1314450"/>
              <a:gd name="connsiteY0" fmla="*/ 65996 h 289523"/>
              <a:gd name="connsiteX1" fmla="*/ 1314450 w 1314450"/>
              <a:gd name="connsiteY1" fmla="*/ 0 h 289523"/>
              <a:gd name="connsiteX2" fmla="*/ 1314450 w 1314450"/>
              <a:gd name="connsiteY2" fmla="*/ 289523 h 289523"/>
              <a:gd name="connsiteX3" fmla="*/ 0 w 1314450"/>
              <a:gd name="connsiteY3" fmla="*/ 289523 h 289523"/>
              <a:gd name="connsiteX4" fmla="*/ 41969 w 1314450"/>
              <a:gd name="connsiteY4" fmla="*/ 65996 h 289523"/>
              <a:gd name="connsiteX0" fmla="*/ 39096 w 1314450"/>
              <a:gd name="connsiteY0" fmla="*/ 79783 h 289523"/>
              <a:gd name="connsiteX1" fmla="*/ 1314450 w 1314450"/>
              <a:gd name="connsiteY1" fmla="*/ 0 h 289523"/>
              <a:gd name="connsiteX2" fmla="*/ 1314450 w 1314450"/>
              <a:gd name="connsiteY2" fmla="*/ 289523 h 289523"/>
              <a:gd name="connsiteX3" fmla="*/ 0 w 1314450"/>
              <a:gd name="connsiteY3" fmla="*/ 289523 h 289523"/>
              <a:gd name="connsiteX4" fmla="*/ 39096 w 1314450"/>
              <a:gd name="connsiteY4" fmla="*/ 79783 h 289523"/>
              <a:gd name="connsiteX0" fmla="*/ 43406 w 1314450"/>
              <a:gd name="connsiteY0" fmla="*/ 71905 h 289523"/>
              <a:gd name="connsiteX1" fmla="*/ 1314450 w 1314450"/>
              <a:gd name="connsiteY1" fmla="*/ 0 h 289523"/>
              <a:gd name="connsiteX2" fmla="*/ 1314450 w 1314450"/>
              <a:gd name="connsiteY2" fmla="*/ 289523 h 289523"/>
              <a:gd name="connsiteX3" fmla="*/ 0 w 1314450"/>
              <a:gd name="connsiteY3" fmla="*/ 289523 h 289523"/>
              <a:gd name="connsiteX4" fmla="*/ 43406 w 1314450"/>
              <a:gd name="connsiteY4" fmla="*/ 71905 h 289523"/>
              <a:gd name="connsiteX0" fmla="*/ 43406 w 1314450"/>
              <a:gd name="connsiteY0" fmla="*/ 73875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73875 h 291493"/>
              <a:gd name="connsiteX0" fmla="*/ 43406 w 1314450"/>
              <a:gd name="connsiteY0" fmla="*/ 62058 h 291493"/>
              <a:gd name="connsiteX1" fmla="*/ 1294339 w 1314450"/>
              <a:gd name="connsiteY1" fmla="*/ 0 h 291493"/>
              <a:gd name="connsiteX2" fmla="*/ 1314450 w 1314450"/>
              <a:gd name="connsiteY2" fmla="*/ 291493 h 291493"/>
              <a:gd name="connsiteX3" fmla="*/ 0 w 1314450"/>
              <a:gd name="connsiteY3" fmla="*/ 291493 h 291493"/>
              <a:gd name="connsiteX4" fmla="*/ 43406 w 1314450"/>
              <a:gd name="connsiteY4" fmla="*/ 62058 h 29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1493" extrusionOk="0">
                <a:moveTo>
                  <a:pt x="43406" y="62058"/>
                </a:moveTo>
                <a:lnTo>
                  <a:pt x="1294339" y="0"/>
                </a:lnTo>
                <a:lnTo>
                  <a:pt x="1314450" y="291493"/>
                </a:lnTo>
                <a:lnTo>
                  <a:pt x="0" y="291493"/>
                </a:lnTo>
                <a:lnTo>
                  <a:pt x="43406" y="6205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Climate Movement</a:t>
            </a:r>
            <a:endParaRPr/>
          </a:p>
        </p:txBody>
      </p:sp>
      <p:sp>
        <p:nvSpPr>
          <p:cNvPr id="655951261" name="Rechteck 62">
            <a:extLst>
              <a:ext uri="{FF2B5EF4-FFF2-40B4-BE49-F238E27FC236}">
                <a16:creationId xmlns:a16="http://schemas.microsoft.com/office/drawing/2014/main" id="{ADC4862A-19D2-C35F-116A-F7F124BEBACF}"/>
              </a:ext>
            </a:extLst>
          </p:cNvPr>
          <p:cNvSpPr/>
          <p:nvPr/>
        </p:nvSpPr>
        <p:spPr bwMode="auto">
          <a:xfrm flipH="1">
            <a:off x="16598502" y="4698464"/>
            <a:ext cx="394209" cy="68578"/>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3428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13428 w 325341"/>
              <a:gd name="connsiteY4" fmla="*/ 0 h 178397"/>
              <a:gd name="connsiteX0" fmla="*/ 8701 w 325341"/>
              <a:gd name="connsiteY0" fmla="*/ 0 h 178397"/>
              <a:gd name="connsiteX1" fmla="*/ 315816 w 325341"/>
              <a:gd name="connsiteY1" fmla="*/ 116484 h 178397"/>
              <a:gd name="connsiteX2" fmla="*/ 325341 w 325341"/>
              <a:gd name="connsiteY2" fmla="*/ 178397 h 178397"/>
              <a:gd name="connsiteX3" fmla="*/ 0 w 325341"/>
              <a:gd name="connsiteY3" fmla="*/ 173634 h 178397"/>
              <a:gd name="connsiteX4" fmla="*/ 8701 w 325341"/>
              <a:gd name="connsiteY4" fmla="*/ 0 h 1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78397" extrusionOk="0">
                <a:moveTo>
                  <a:pt x="8701" y="0"/>
                </a:moveTo>
                <a:lnTo>
                  <a:pt x="315816" y="116484"/>
                </a:lnTo>
                <a:lnTo>
                  <a:pt x="325341" y="178397"/>
                </a:lnTo>
                <a:lnTo>
                  <a:pt x="0" y="173634"/>
                </a:lnTo>
                <a:lnTo>
                  <a:pt x="8701"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550920071" name="Rechteck: diagonal liegende Ecken abgeschnitten 25">
            <a:extLst>
              <a:ext uri="{FF2B5EF4-FFF2-40B4-BE49-F238E27FC236}">
                <a16:creationId xmlns:a16="http://schemas.microsoft.com/office/drawing/2014/main" id="{9049A613-5FE0-8F54-14E1-FEA14D0F8CE2}"/>
              </a:ext>
            </a:extLst>
          </p:cNvPr>
          <p:cNvSpPr/>
          <p:nvPr/>
        </p:nvSpPr>
        <p:spPr bwMode="auto">
          <a:xfrm flipH="1">
            <a:off x="6839758" y="1720168"/>
            <a:ext cx="4613483" cy="3378879"/>
          </a:xfrm>
          <a:custGeom>
            <a:avLst/>
            <a:gdLst>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2918625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00812 w 3119437"/>
              <a:gd name="connsiteY0" fmla="*/ 0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00812 w 3119437"/>
              <a:gd name="connsiteY8" fmla="*/ 0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0 w 3119437"/>
              <a:gd name="connsiteY7" fmla="*/ 200812 h 2365275"/>
              <a:gd name="connsiteX8" fmla="*/ 215100 w 3119437"/>
              <a:gd name="connsiteY8" fmla="*/ 52387 h 2365275"/>
              <a:gd name="connsiteX0" fmla="*/ 215100 w 3119437"/>
              <a:gd name="connsiteY0" fmla="*/ 52387 h 2365275"/>
              <a:gd name="connsiteX1" fmla="*/ 3084502 w 3119437"/>
              <a:gd name="connsiteY1" fmla="*/ 0 h 2365275"/>
              <a:gd name="connsiteX2" fmla="*/ 3119437 w 3119437"/>
              <a:gd name="connsiteY2" fmla="*/ 34935 h 2365275"/>
              <a:gd name="connsiteX3" fmla="*/ 3119437 w 3119437"/>
              <a:gd name="connsiteY3" fmla="*/ 2164463 h 2365275"/>
              <a:gd name="connsiteX4" fmla="*/ 3028163 w 3119437"/>
              <a:gd name="connsiteY4" fmla="*/ 2365275 h 2365275"/>
              <a:gd name="connsiteX5" fmla="*/ 34935 w 3119437"/>
              <a:gd name="connsiteY5" fmla="*/ 2365275 h 2365275"/>
              <a:gd name="connsiteX6" fmla="*/ 0 w 3119437"/>
              <a:gd name="connsiteY6" fmla="*/ 2330340 h 2365275"/>
              <a:gd name="connsiteX7" fmla="*/ 33337 w 3119437"/>
              <a:gd name="connsiteY7" fmla="*/ 381787 h 2365275"/>
              <a:gd name="connsiteX8" fmla="*/ 215100 w 3119437"/>
              <a:gd name="connsiteY8" fmla="*/ 52387 h 2365275"/>
              <a:gd name="connsiteX0" fmla="*/ 267488 w 3171825"/>
              <a:gd name="connsiteY0" fmla="*/ 52387 h 2365275"/>
              <a:gd name="connsiteX1" fmla="*/ 3136890 w 3171825"/>
              <a:gd name="connsiteY1" fmla="*/ 0 h 2365275"/>
              <a:gd name="connsiteX2" fmla="*/ 3171825 w 3171825"/>
              <a:gd name="connsiteY2" fmla="*/ 34935 h 2365275"/>
              <a:gd name="connsiteX3" fmla="*/ 3171825 w 3171825"/>
              <a:gd name="connsiteY3" fmla="*/ 2164463 h 2365275"/>
              <a:gd name="connsiteX4" fmla="*/ 3080551 w 3171825"/>
              <a:gd name="connsiteY4" fmla="*/ 2365275 h 2365275"/>
              <a:gd name="connsiteX5" fmla="*/ 87323 w 3171825"/>
              <a:gd name="connsiteY5" fmla="*/ 2365275 h 2365275"/>
              <a:gd name="connsiteX6" fmla="*/ 0 w 3171825"/>
              <a:gd name="connsiteY6" fmla="*/ 2320815 h 2365275"/>
              <a:gd name="connsiteX7" fmla="*/ 85725 w 3171825"/>
              <a:gd name="connsiteY7" fmla="*/ 381787 h 2365275"/>
              <a:gd name="connsiteX8" fmla="*/ 267488 w 3171825"/>
              <a:gd name="connsiteY8" fmla="*/ 52387 h 2365275"/>
              <a:gd name="connsiteX0" fmla="*/ 267488 w 3171825"/>
              <a:gd name="connsiteY0" fmla="*/ 17452 h 2330340"/>
              <a:gd name="connsiteX1" fmla="*/ 2684452 w 3171825"/>
              <a:gd name="connsiteY1" fmla="*/ 55552 h 2330340"/>
              <a:gd name="connsiteX2" fmla="*/ 3171825 w 3171825"/>
              <a:gd name="connsiteY2" fmla="*/ 0 h 2330340"/>
              <a:gd name="connsiteX3" fmla="*/ 3171825 w 3171825"/>
              <a:gd name="connsiteY3" fmla="*/ 2129528 h 2330340"/>
              <a:gd name="connsiteX4" fmla="*/ 3080551 w 3171825"/>
              <a:gd name="connsiteY4" fmla="*/ 2330340 h 2330340"/>
              <a:gd name="connsiteX5" fmla="*/ 87323 w 3171825"/>
              <a:gd name="connsiteY5" fmla="*/ 2330340 h 2330340"/>
              <a:gd name="connsiteX6" fmla="*/ 0 w 3171825"/>
              <a:gd name="connsiteY6" fmla="*/ 2285880 h 2330340"/>
              <a:gd name="connsiteX7" fmla="*/ 85725 w 3171825"/>
              <a:gd name="connsiteY7" fmla="*/ 346852 h 2330340"/>
              <a:gd name="connsiteX8" fmla="*/ 267488 w 3171825"/>
              <a:gd name="connsiteY8" fmla="*/ 17452 h 2330340"/>
              <a:gd name="connsiteX0" fmla="*/ 267488 w 3171825"/>
              <a:gd name="connsiteY0" fmla="*/ 0 h 2312888"/>
              <a:gd name="connsiteX1" fmla="*/ 2684452 w 3171825"/>
              <a:gd name="connsiteY1" fmla="*/ 38100 h 2312888"/>
              <a:gd name="connsiteX2" fmla="*/ 3128963 w 3171825"/>
              <a:gd name="connsiteY2" fmla="*/ 358786 h 2312888"/>
              <a:gd name="connsiteX3" fmla="*/ 3171825 w 3171825"/>
              <a:gd name="connsiteY3" fmla="*/ 2112076 h 2312888"/>
              <a:gd name="connsiteX4" fmla="*/ 3080551 w 3171825"/>
              <a:gd name="connsiteY4" fmla="*/ 2312888 h 2312888"/>
              <a:gd name="connsiteX5" fmla="*/ 87323 w 3171825"/>
              <a:gd name="connsiteY5" fmla="*/ 2312888 h 2312888"/>
              <a:gd name="connsiteX6" fmla="*/ 0 w 3171825"/>
              <a:gd name="connsiteY6" fmla="*/ 2268428 h 2312888"/>
              <a:gd name="connsiteX7" fmla="*/ 85725 w 3171825"/>
              <a:gd name="connsiteY7" fmla="*/ 329400 h 2312888"/>
              <a:gd name="connsiteX8" fmla="*/ 267488 w 3171825"/>
              <a:gd name="connsiteY8" fmla="*/ 0 h 2312888"/>
              <a:gd name="connsiteX0" fmla="*/ 210338 w 3171825"/>
              <a:gd name="connsiteY0" fmla="*/ 0 h 2350988"/>
              <a:gd name="connsiteX1" fmla="*/ 2684452 w 3171825"/>
              <a:gd name="connsiteY1" fmla="*/ 76200 h 2350988"/>
              <a:gd name="connsiteX2" fmla="*/ 3128963 w 3171825"/>
              <a:gd name="connsiteY2" fmla="*/ 396886 h 2350988"/>
              <a:gd name="connsiteX3" fmla="*/ 3171825 w 3171825"/>
              <a:gd name="connsiteY3" fmla="*/ 2150176 h 2350988"/>
              <a:gd name="connsiteX4" fmla="*/ 3080551 w 3171825"/>
              <a:gd name="connsiteY4" fmla="*/ 2350988 h 2350988"/>
              <a:gd name="connsiteX5" fmla="*/ 87323 w 3171825"/>
              <a:gd name="connsiteY5" fmla="*/ 2350988 h 2350988"/>
              <a:gd name="connsiteX6" fmla="*/ 0 w 3171825"/>
              <a:gd name="connsiteY6" fmla="*/ 2306528 h 2350988"/>
              <a:gd name="connsiteX7" fmla="*/ 85725 w 3171825"/>
              <a:gd name="connsiteY7" fmla="*/ 367500 h 2350988"/>
              <a:gd name="connsiteX8" fmla="*/ 210338 w 3171825"/>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113889 w 3205163"/>
              <a:gd name="connsiteY4" fmla="*/ 2350988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6739 w 3205163"/>
              <a:gd name="connsiteY4" fmla="*/ 2231926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51976 w 3205163"/>
              <a:gd name="connsiteY4" fmla="*/ 229860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205163"/>
              <a:gd name="connsiteY0" fmla="*/ 0 h 2350988"/>
              <a:gd name="connsiteX1" fmla="*/ 2717790 w 3205163"/>
              <a:gd name="connsiteY1" fmla="*/ 76200 h 2350988"/>
              <a:gd name="connsiteX2" fmla="*/ 3162301 w 3205163"/>
              <a:gd name="connsiteY2" fmla="*/ 396886 h 2350988"/>
              <a:gd name="connsiteX3" fmla="*/ 3205163 w 3205163"/>
              <a:gd name="connsiteY3" fmla="*/ 2150176 h 2350988"/>
              <a:gd name="connsiteX4" fmla="*/ 3079168 w 3205163"/>
              <a:gd name="connsiteY4" fmla="*/ 2340851 h 2350988"/>
              <a:gd name="connsiteX5" fmla="*/ 120661 w 3205163"/>
              <a:gd name="connsiteY5" fmla="*/ 2350988 h 2350988"/>
              <a:gd name="connsiteX6" fmla="*/ 33338 w 3205163"/>
              <a:gd name="connsiteY6" fmla="*/ 2306528 h 2350988"/>
              <a:gd name="connsiteX7" fmla="*/ 0 w 3205163"/>
              <a:gd name="connsiteY7" fmla="*/ 529425 h 2350988"/>
              <a:gd name="connsiteX8" fmla="*/ 243676 w 3205163"/>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2301 w 3192804"/>
              <a:gd name="connsiteY2" fmla="*/ 396886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 name="connsiteX0" fmla="*/ 243676 w 3192804"/>
              <a:gd name="connsiteY0" fmla="*/ 0 h 2350988"/>
              <a:gd name="connsiteX1" fmla="*/ 2717790 w 3192804"/>
              <a:gd name="connsiteY1" fmla="*/ 76200 h 2350988"/>
              <a:gd name="connsiteX2" fmla="*/ 3164774 w 3192804"/>
              <a:gd name="connsiteY2" fmla="*/ 496297 h 2350988"/>
              <a:gd name="connsiteX3" fmla="*/ 3192804 w 3192804"/>
              <a:gd name="connsiteY3" fmla="*/ 2202366 h 2350988"/>
              <a:gd name="connsiteX4" fmla="*/ 3079168 w 3192804"/>
              <a:gd name="connsiteY4" fmla="*/ 2340851 h 2350988"/>
              <a:gd name="connsiteX5" fmla="*/ 120661 w 3192804"/>
              <a:gd name="connsiteY5" fmla="*/ 2350988 h 2350988"/>
              <a:gd name="connsiteX6" fmla="*/ 33338 w 3192804"/>
              <a:gd name="connsiteY6" fmla="*/ 2306528 h 2350988"/>
              <a:gd name="connsiteX7" fmla="*/ 0 w 3192804"/>
              <a:gd name="connsiteY7" fmla="*/ 529425 h 2350988"/>
              <a:gd name="connsiteX8" fmla="*/ 243676 w 3192804"/>
              <a:gd name="connsiteY8" fmla="*/ 0 h 235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804" h="2350988" extrusionOk="0">
                <a:moveTo>
                  <a:pt x="243676" y="0"/>
                </a:moveTo>
                <a:lnTo>
                  <a:pt x="2717790" y="76200"/>
                </a:lnTo>
                <a:lnTo>
                  <a:pt x="3164774" y="496297"/>
                </a:lnTo>
                <a:lnTo>
                  <a:pt x="3192804" y="2202366"/>
                </a:lnTo>
                <a:lnTo>
                  <a:pt x="3079168" y="2340851"/>
                </a:lnTo>
                <a:lnTo>
                  <a:pt x="120661" y="2350988"/>
                </a:lnTo>
                <a:lnTo>
                  <a:pt x="33338" y="2306528"/>
                </a:lnTo>
                <a:lnTo>
                  <a:pt x="0" y="529425"/>
                </a:lnTo>
                <a:lnTo>
                  <a:pt x="243676" y="0"/>
                </a:lnTo>
                <a:close/>
              </a:path>
            </a:pathLst>
          </a:custGeom>
          <a:solidFill>
            <a:schemeClr val="bg1"/>
          </a:solidFill>
          <a:ln w="698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142605653" name="Gruppieren 8">
            <a:extLst>
              <a:ext uri="{FF2B5EF4-FFF2-40B4-BE49-F238E27FC236}">
                <a16:creationId xmlns:a16="http://schemas.microsoft.com/office/drawing/2014/main" id="{C0002472-3ED4-9519-36AB-8B0E81A5FD87}"/>
              </a:ext>
            </a:extLst>
          </p:cNvPr>
          <p:cNvGrpSpPr/>
          <p:nvPr/>
        </p:nvGrpSpPr>
        <p:grpSpPr bwMode="auto">
          <a:xfrm flipH="1">
            <a:off x="7000039" y="1793482"/>
            <a:ext cx="4341598" cy="733385"/>
            <a:chOff x="656240" y="4018518"/>
            <a:chExt cx="2554954" cy="733385"/>
          </a:xfrm>
        </p:grpSpPr>
        <p:sp>
          <p:nvSpPr>
            <p:cNvPr id="1603180211" name="Rechteck 61">
              <a:extLst>
                <a:ext uri="{FF2B5EF4-FFF2-40B4-BE49-F238E27FC236}">
                  <a16:creationId xmlns:a16="http://schemas.microsoft.com/office/drawing/2014/main" id="{04CAAD85-4B5C-D287-F831-33785BA5395D}"/>
                </a:ext>
              </a:extLst>
            </p:cNvPr>
            <p:cNvSpPr/>
            <p:nvPr/>
          </p:nvSpPr>
          <p:spPr bwMode="auto">
            <a:xfrm>
              <a:off x="656240" y="4018518"/>
              <a:ext cx="2554954" cy="733385"/>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85064 w 1314450"/>
                <a:gd name="connsiteY0" fmla="*/ 67572 h 302916"/>
                <a:gd name="connsiteX1" fmla="*/ 1114486 w 1314450"/>
                <a:gd name="connsiteY1" fmla="*/ 0 h 302916"/>
                <a:gd name="connsiteX2" fmla="*/ 1314450 w 1314450"/>
                <a:gd name="connsiteY2" fmla="*/ 302916 h 302916"/>
                <a:gd name="connsiteX3" fmla="*/ 0 w 1314450"/>
                <a:gd name="connsiteY3" fmla="*/ 302916 h 302916"/>
                <a:gd name="connsiteX4" fmla="*/ 85064 w 1314450"/>
                <a:gd name="connsiteY4" fmla="*/ 67572 h 302916"/>
                <a:gd name="connsiteX0" fmla="*/ 87219 w 1314450"/>
                <a:gd name="connsiteY0" fmla="*/ 0 h 303294"/>
                <a:gd name="connsiteX1" fmla="*/ 1114486 w 1314450"/>
                <a:gd name="connsiteY1" fmla="*/ 378 h 303294"/>
                <a:gd name="connsiteX2" fmla="*/ 1314450 w 1314450"/>
                <a:gd name="connsiteY2" fmla="*/ 303294 h 303294"/>
                <a:gd name="connsiteX3" fmla="*/ 0 w 1314450"/>
                <a:gd name="connsiteY3" fmla="*/ 303294 h 303294"/>
                <a:gd name="connsiteX4" fmla="*/ 87219 w 1314450"/>
                <a:gd name="connsiteY4" fmla="*/ 0 h 303294"/>
                <a:gd name="connsiteX0" fmla="*/ 87219 w 1314450"/>
                <a:gd name="connsiteY0" fmla="*/ 0 h 303294"/>
                <a:gd name="connsiteX1" fmla="*/ 1131724 w 1314450"/>
                <a:gd name="connsiteY1" fmla="*/ 62419 h 303294"/>
                <a:gd name="connsiteX2" fmla="*/ 1314450 w 1314450"/>
                <a:gd name="connsiteY2" fmla="*/ 303294 h 303294"/>
                <a:gd name="connsiteX3" fmla="*/ 0 w 1314450"/>
                <a:gd name="connsiteY3" fmla="*/ 303294 h 303294"/>
                <a:gd name="connsiteX4" fmla="*/ 87219 w 1314450"/>
                <a:gd name="connsiteY4" fmla="*/ 0 h 30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303294" extrusionOk="0">
                  <a:moveTo>
                    <a:pt x="87219" y="0"/>
                  </a:moveTo>
                  <a:lnTo>
                    <a:pt x="1131724" y="62419"/>
                  </a:lnTo>
                  <a:lnTo>
                    <a:pt x="1314450" y="303294"/>
                  </a:lnTo>
                  <a:lnTo>
                    <a:pt x="0" y="303294"/>
                  </a:lnTo>
                  <a:lnTo>
                    <a:pt x="87219"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Action</a:t>
              </a:r>
              <a:endParaRPr/>
            </a:p>
          </p:txBody>
        </p:sp>
        <p:sp>
          <p:nvSpPr>
            <p:cNvPr id="1743330574" name="Rechteck 62">
              <a:extLst>
                <a:ext uri="{FF2B5EF4-FFF2-40B4-BE49-F238E27FC236}">
                  <a16:creationId xmlns:a16="http://schemas.microsoft.com/office/drawing/2014/main" id="{73FD6919-D4AC-F3F6-C34E-9F6CE2D4789E}"/>
                </a:ext>
              </a:extLst>
            </p:cNvPr>
            <p:cNvSpPr/>
            <p:nvPr/>
          </p:nvSpPr>
          <p:spPr bwMode="auto">
            <a:xfrm>
              <a:off x="741769" y="4490147"/>
              <a:ext cx="578624" cy="17375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89142859" name="Rechteck 62">
              <a:extLst>
                <a:ext uri="{FF2B5EF4-FFF2-40B4-BE49-F238E27FC236}">
                  <a16:creationId xmlns:a16="http://schemas.microsoft.com/office/drawing/2014/main" id="{34B31D73-FE70-3001-3244-CBDC01D2FE5F}"/>
                </a:ext>
              </a:extLst>
            </p:cNvPr>
            <p:cNvSpPr/>
            <p:nvPr/>
          </p:nvSpPr>
          <p:spPr bwMode="auto">
            <a:xfrm rot="10040892">
              <a:off x="2535440" y="4145365"/>
              <a:ext cx="362206" cy="345573"/>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23 w 389533"/>
                <a:gd name="connsiteY0" fmla="*/ 0 h 224044"/>
                <a:gd name="connsiteX1" fmla="*/ 350683 w 389533"/>
                <a:gd name="connsiteY1" fmla="*/ 157944 h 224044"/>
                <a:gd name="connsiteX2" fmla="*/ 389533 w 389533"/>
                <a:gd name="connsiteY2" fmla="*/ 224044 h 224044"/>
                <a:gd name="connsiteX3" fmla="*/ 39146 w 389533"/>
                <a:gd name="connsiteY3" fmla="*/ 177392 h 224044"/>
                <a:gd name="connsiteX4" fmla="*/ 23 w 389533"/>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389510"/>
                <a:gd name="connsiteY0" fmla="*/ 0 h 224044"/>
                <a:gd name="connsiteX1" fmla="*/ 350660 w 389510"/>
                <a:gd name="connsiteY1" fmla="*/ 157944 h 224044"/>
                <a:gd name="connsiteX2" fmla="*/ 389510 w 389510"/>
                <a:gd name="connsiteY2" fmla="*/ 224044 h 224044"/>
                <a:gd name="connsiteX3" fmla="*/ 39123 w 389510"/>
                <a:gd name="connsiteY3" fmla="*/ 177392 h 224044"/>
                <a:gd name="connsiteX4" fmla="*/ 0 w 389510"/>
                <a:gd name="connsiteY4" fmla="*/ 0 h 224044"/>
                <a:gd name="connsiteX0" fmla="*/ 0 w 400211"/>
                <a:gd name="connsiteY0" fmla="*/ 0 h 223593"/>
                <a:gd name="connsiteX1" fmla="*/ 361361 w 400211"/>
                <a:gd name="connsiteY1" fmla="*/ 157493 h 223593"/>
                <a:gd name="connsiteX2" fmla="*/ 400211 w 400211"/>
                <a:gd name="connsiteY2" fmla="*/ 223593 h 223593"/>
                <a:gd name="connsiteX3" fmla="*/ 49824 w 400211"/>
                <a:gd name="connsiteY3" fmla="*/ 176941 h 223593"/>
                <a:gd name="connsiteX4" fmla="*/ 0 w 400211"/>
                <a:gd name="connsiteY4" fmla="*/ 0 h 223593"/>
                <a:gd name="connsiteX0" fmla="*/ 0 w 361361"/>
                <a:gd name="connsiteY0" fmla="*/ 0 h 290777"/>
                <a:gd name="connsiteX1" fmla="*/ 361361 w 361361"/>
                <a:gd name="connsiteY1" fmla="*/ 157493 h 290777"/>
                <a:gd name="connsiteX2" fmla="*/ 325323 w 361361"/>
                <a:gd name="connsiteY2" fmla="*/ 290778 h 290777"/>
                <a:gd name="connsiteX3" fmla="*/ 49824 w 361361"/>
                <a:gd name="connsiteY3" fmla="*/ 176941 h 290777"/>
                <a:gd name="connsiteX4" fmla="*/ 0 w 361361"/>
                <a:gd name="connsiteY4" fmla="*/ 0 h 290777"/>
                <a:gd name="connsiteX0" fmla="*/ 0 w 325323"/>
                <a:gd name="connsiteY0" fmla="*/ 0 h 290778"/>
                <a:gd name="connsiteX1" fmla="*/ 293533 w 325323"/>
                <a:gd name="connsiteY1" fmla="*/ 226391 h 290778"/>
                <a:gd name="connsiteX2" fmla="*/ 325323 w 325323"/>
                <a:gd name="connsiteY2" fmla="*/ 290778 h 290778"/>
                <a:gd name="connsiteX3" fmla="*/ 49824 w 325323"/>
                <a:gd name="connsiteY3" fmla="*/ 176941 h 290778"/>
                <a:gd name="connsiteX4" fmla="*/ 0 w 325323"/>
                <a:gd name="connsiteY4" fmla="*/ 0 h 290778"/>
                <a:gd name="connsiteX0" fmla="*/ 0 w 337089"/>
                <a:gd name="connsiteY0" fmla="*/ 0 h 293634"/>
                <a:gd name="connsiteX1" fmla="*/ 305299 w 337089"/>
                <a:gd name="connsiteY1" fmla="*/ 229247 h 293634"/>
                <a:gd name="connsiteX2" fmla="*/ 337089 w 337089"/>
                <a:gd name="connsiteY2" fmla="*/ 293634 h 293634"/>
                <a:gd name="connsiteX3" fmla="*/ 61590 w 337089"/>
                <a:gd name="connsiteY3" fmla="*/ 179797 h 293634"/>
                <a:gd name="connsiteX4" fmla="*/ 0 w 337089"/>
                <a:gd name="connsiteY4" fmla="*/ 0 h 29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 h="293634" extrusionOk="0">
                  <a:moveTo>
                    <a:pt x="0" y="0"/>
                  </a:moveTo>
                  <a:lnTo>
                    <a:pt x="305299" y="229247"/>
                  </a:lnTo>
                  <a:lnTo>
                    <a:pt x="337089" y="293634"/>
                  </a:lnTo>
                  <a:lnTo>
                    <a:pt x="61590" y="179797"/>
                  </a:lnTo>
                  <a:cubicBezTo>
                    <a:pt x="47336" y="121387"/>
                    <a:pt x="737" y="6352"/>
                    <a:pt x="0" y="0"/>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2079725739" name="Rechteck: obere Ecken abgeschnitten 37">
            <a:extLst>
              <a:ext uri="{FF2B5EF4-FFF2-40B4-BE49-F238E27FC236}">
                <a16:creationId xmlns:a16="http://schemas.microsoft.com/office/drawing/2014/main" id="{D8F6AC94-CE85-64A0-12EB-342188BD3738}"/>
              </a:ext>
            </a:extLst>
          </p:cNvPr>
          <p:cNvSpPr/>
          <p:nvPr/>
        </p:nvSpPr>
        <p:spPr bwMode="auto">
          <a:xfrm>
            <a:off x="11812521" y="2063116"/>
            <a:ext cx="5507289" cy="1404000"/>
          </a:xfrm>
          <a:custGeom>
            <a:avLst/>
            <a:gdLst>
              <a:gd name="connsiteX0" fmla="*/ 102002 w 783244"/>
              <a:gd name="connsiteY0" fmla="*/ 0 h 612000"/>
              <a:gd name="connsiteX1" fmla="*/ 681242 w 783244"/>
              <a:gd name="connsiteY1" fmla="*/ 0 h 612000"/>
              <a:gd name="connsiteX2" fmla="*/ 783244 w 783244"/>
              <a:gd name="connsiteY2" fmla="*/ 102002 h 612000"/>
              <a:gd name="connsiteX3" fmla="*/ 783244 w 783244"/>
              <a:gd name="connsiteY3" fmla="*/ 612000 h 612000"/>
              <a:gd name="connsiteX4" fmla="*/ 783244 w 783244"/>
              <a:gd name="connsiteY4" fmla="*/ 612000 h 612000"/>
              <a:gd name="connsiteX5" fmla="*/ 0 w 783244"/>
              <a:gd name="connsiteY5" fmla="*/ 612000 h 612000"/>
              <a:gd name="connsiteX6" fmla="*/ 0 w 783244"/>
              <a:gd name="connsiteY6" fmla="*/ 612000 h 612000"/>
              <a:gd name="connsiteX7" fmla="*/ 0 w 783244"/>
              <a:gd name="connsiteY7" fmla="*/ 102002 h 612000"/>
              <a:gd name="connsiteX8" fmla="*/ 102002 w 783244"/>
              <a:gd name="connsiteY8" fmla="*/ 0 h 612000"/>
              <a:gd name="connsiteX0" fmla="*/ 102002 w 783244"/>
              <a:gd name="connsiteY0" fmla="*/ 0 h 634225"/>
              <a:gd name="connsiteX1" fmla="*/ 681242 w 783244"/>
              <a:gd name="connsiteY1" fmla="*/ 0 h 634225"/>
              <a:gd name="connsiteX2" fmla="*/ 783244 w 783244"/>
              <a:gd name="connsiteY2" fmla="*/ 102002 h 634225"/>
              <a:gd name="connsiteX3" fmla="*/ 783244 w 783244"/>
              <a:gd name="connsiteY3" fmla="*/ 612000 h 634225"/>
              <a:gd name="connsiteX4" fmla="*/ 783244 w 783244"/>
              <a:gd name="connsiteY4" fmla="*/ 612000 h 634225"/>
              <a:gd name="connsiteX5" fmla="*/ 0 w 783244"/>
              <a:gd name="connsiteY5" fmla="*/ 612000 h 634225"/>
              <a:gd name="connsiteX6" fmla="*/ 53975 w 783244"/>
              <a:gd name="connsiteY6" fmla="*/ 634225 h 634225"/>
              <a:gd name="connsiteX7" fmla="*/ 0 w 783244"/>
              <a:gd name="connsiteY7" fmla="*/ 102002 h 634225"/>
              <a:gd name="connsiteX8" fmla="*/ 102002 w 783244"/>
              <a:gd name="connsiteY8" fmla="*/ 0 h 634225"/>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0 w 783244"/>
              <a:gd name="connsiteY5" fmla="*/ 61200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37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31050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0 h 656450"/>
              <a:gd name="connsiteX1" fmla="*/ 681242 w 783244"/>
              <a:gd name="connsiteY1" fmla="*/ 0 h 656450"/>
              <a:gd name="connsiteX2" fmla="*/ 783244 w 783244"/>
              <a:gd name="connsiteY2" fmla="*/ 102002 h 656450"/>
              <a:gd name="connsiteX3" fmla="*/ 783244 w 783244"/>
              <a:gd name="connsiteY3" fmla="*/ 612000 h 656450"/>
              <a:gd name="connsiteX4" fmla="*/ 691169 w 783244"/>
              <a:gd name="connsiteY4" fmla="*/ 656450 h 656450"/>
              <a:gd name="connsiteX5" fmla="*/ 120650 w 783244"/>
              <a:gd name="connsiteY5" fmla="*/ 640575 h 656450"/>
              <a:gd name="connsiteX6" fmla="*/ 53975 w 783244"/>
              <a:gd name="connsiteY6" fmla="*/ 634225 h 656450"/>
              <a:gd name="connsiteX7" fmla="*/ 0 w 783244"/>
              <a:gd name="connsiteY7" fmla="*/ 102002 h 656450"/>
              <a:gd name="connsiteX8" fmla="*/ 102002 w 783244"/>
              <a:gd name="connsiteY8" fmla="*/ 0 h 656450"/>
              <a:gd name="connsiteX0" fmla="*/ 102002 w 783244"/>
              <a:gd name="connsiteY0" fmla="*/ 31750 h 688200"/>
              <a:gd name="connsiteX1" fmla="*/ 674892 w 783244"/>
              <a:gd name="connsiteY1" fmla="*/ 0 h 688200"/>
              <a:gd name="connsiteX2" fmla="*/ 783244 w 783244"/>
              <a:gd name="connsiteY2" fmla="*/ 133752 h 688200"/>
              <a:gd name="connsiteX3" fmla="*/ 783244 w 783244"/>
              <a:gd name="connsiteY3" fmla="*/ 643750 h 688200"/>
              <a:gd name="connsiteX4" fmla="*/ 691169 w 783244"/>
              <a:gd name="connsiteY4" fmla="*/ 688200 h 688200"/>
              <a:gd name="connsiteX5" fmla="*/ 120650 w 783244"/>
              <a:gd name="connsiteY5" fmla="*/ 672325 h 688200"/>
              <a:gd name="connsiteX6" fmla="*/ 53975 w 783244"/>
              <a:gd name="connsiteY6" fmla="*/ 665975 h 688200"/>
              <a:gd name="connsiteX7" fmla="*/ 0 w 783244"/>
              <a:gd name="connsiteY7" fmla="*/ 133752 h 688200"/>
              <a:gd name="connsiteX8" fmla="*/ 102002 w 783244"/>
              <a:gd name="connsiteY8" fmla="*/ 31750 h 688200"/>
              <a:gd name="csX0" fmla="*/ 102002 w 783244"/>
              <a:gd name="csY0" fmla="*/ 31750 h 688200"/>
              <a:gd name="csX1" fmla="*/ 674892 w 783244"/>
              <a:gd name="csY1" fmla="*/ 0 h 688200"/>
              <a:gd name="csX2" fmla="*/ 783244 w 783244"/>
              <a:gd name="csY2" fmla="*/ 133752 h 688200"/>
              <a:gd name="csX3" fmla="*/ 783244 w 783244"/>
              <a:gd name="csY3" fmla="*/ 643750 h 688200"/>
              <a:gd name="csX4" fmla="*/ 691169 w 783244"/>
              <a:gd name="csY4" fmla="*/ 688200 h 688200"/>
              <a:gd name="csX5" fmla="*/ 120650 w 783244"/>
              <a:gd name="csY5" fmla="*/ 672325 h 688200"/>
              <a:gd name="csX6" fmla="*/ 45693 w 783244"/>
              <a:gd name="csY6" fmla="*/ 660102 h 688200"/>
              <a:gd name="csX7" fmla="*/ 0 w 783244"/>
              <a:gd name="csY7" fmla="*/ 133752 h 688200"/>
              <a:gd name="csX8" fmla="*/ 102002 w 783244"/>
              <a:gd name="csY8" fmla="*/ 31750 h 688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3244" h="688200" extrusionOk="0">
                <a:moveTo>
                  <a:pt x="102002" y="31750"/>
                </a:moveTo>
                <a:lnTo>
                  <a:pt x="674892" y="0"/>
                </a:lnTo>
                <a:lnTo>
                  <a:pt x="783244" y="133752"/>
                </a:lnTo>
                <a:lnTo>
                  <a:pt x="783244" y="643750"/>
                </a:lnTo>
                <a:lnTo>
                  <a:pt x="691169" y="688200"/>
                </a:lnTo>
                <a:lnTo>
                  <a:pt x="120650" y="672325"/>
                </a:lnTo>
                <a:lnTo>
                  <a:pt x="45693" y="660102"/>
                </a:lnTo>
                <a:lnTo>
                  <a:pt x="0" y="133752"/>
                </a:lnTo>
                <a:lnTo>
                  <a:pt x="102002"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88000" tIns="72000" rIns="0" rtlCol="0" anchor="ctr"/>
          <a:lstStyle/>
          <a:p>
            <a:pPr>
              <a:lnSpc>
                <a:spcPct val="110000"/>
              </a:lnSpc>
              <a:defRPr/>
            </a:pPr>
            <a:r>
              <a:rPr lang="en-US" sz="1600">
                <a:solidFill>
                  <a:srgbClr val="0E2338"/>
                </a:solidFill>
                <a:latin typeface="Open Sans Light"/>
                <a:ea typeface="Open Sans Light"/>
                <a:cs typeface="Open Sans Light"/>
              </a:rPr>
              <a:t>Defend yourself and points of interests against hordes of climate hazards. Collect momentum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to spend in the Society &amp; Climate Phase.</a:t>
            </a:r>
            <a:endParaRPr sz="1600"/>
          </a:p>
        </p:txBody>
      </p:sp>
      <p:sp>
        <p:nvSpPr>
          <p:cNvPr id="1190067311" name="Rechteck: eine Ecke abgeschnitten 38">
            <a:extLst>
              <a:ext uri="{FF2B5EF4-FFF2-40B4-BE49-F238E27FC236}">
                <a16:creationId xmlns:a16="http://schemas.microsoft.com/office/drawing/2014/main" id="{D372ADB2-F65F-E066-43E4-4DA6B9D215DC}"/>
              </a:ext>
            </a:extLst>
          </p:cNvPr>
          <p:cNvSpPr/>
          <p:nvPr/>
        </p:nvSpPr>
        <p:spPr bwMode="auto">
          <a:xfrm flipH="1">
            <a:off x="11812518" y="7778498"/>
            <a:ext cx="5331580" cy="1404000"/>
          </a:xfrm>
          <a:custGeom>
            <a:avLst/>
            <a:gdLst>
              <a:gd name="connsiteX0" fmla="*/ 0 w 1536318"/>
              <a:gd name="connsiteY0" fmla="*/ 0 h 612000"/>
              <a:gd name="connsiteX1" fmla="*/ 1434316 w 1536318"/>
              <a:gd name="connsiteY1" fmla="*/ 0 h 612000"/>
              <a:gd name="connsiteX2" fmla="*/ 1536318 w 1536318"/>
              <a:gd name="connsiteY2" fmla="*/ 102002 h 612000"/>
              <a:gd name="connsiteX3" fmla="*/ 1536318 w 1536318"/>
              <a:gd name="connsiteY3" fmla="*/ 612000 h 612000"/>
              <a:gd name="connsiteX4" fmla="*/ 0 w 1536318"/>
              <a:gd name="connsiteY4" fmla="*/ 612000 h 612000"/>
              <a:gd name="connsiteX5" fmla="*/ 0 w 1536318"/>
              <a:gd name="connsiteY5" fmla="*/ 0 h 6120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3810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74418 w 1574418"/>
              <a:gd name="connsiteY3" fmla="*/ 637400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29968 w 1574418"/>
              <a:gd name="connsiteY3" fmla="*/ 602475 h 637400"/>
              <a:gd name="connsiteX4" fmla="*/ 107950 w 1574418"/>
              <a:gd name="connsiteY4" fmla="*/ 637400 h 637400"/>
              <a:gd name="connsiteX5" fmla="*/ 0 w 1574418"/>
              <a:gd name="connsiteY5" fmla="*/ 0 h 637400"/>
              <a:gd name="connsiteX0" fmla="*/ 0 w 1574418"/>
              <a:gd name="connsiteY0" fmla="*/ 0 h 637400"/>
              <a:gd name="connsiteX1" fmla="*/ 1472416 w 1574418"/>
              <a:gd name="connsiteY1" fmla="*/ 25400 h 637400"/>
              <a:gd name="connsiteX2" fmla="*/ 1574418 w 1574418"/>
              <a:gd name="connsiteY2" fmla="*/ 127402 h 637400"/>
              <a:gd name="connsiteX3" fmla="*/ 1558543 w 1574418"/>
              <a:gd name="connsiteY3" fmla="*/ 637400 h 637400"/>
              <a:gd name="connsiteX4" fmla="*/ 107950 w 1574418"/>
              <a:gd name="connsiteY4" fmla="*/ 637400 h 637400"/>
              <a:gd name="connsiteX5" fmla="*/ 0 w 1574418"/>
              <a:gd name="connsiteY5" fmla="*/ 0 h 6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637400" extrusionOk="0">
                <a:moveTo>
                  <a:pt x="0" y="0"/>
                </a:moveTo>
                <a:lnTo>
                  <a:pt x="1472416" y="25400"/>
                </a:lnTo>
                <a:lnTo>
                  <a:pt x="1574418" y="127402"/>
                </a:lnTo>
                <a:lnTo>
                  <a:pt x="1558543" y="637400"/>
                </a:lnTo>
                <a:lnTo>
                  <a:pt x="107950" y="637400"/>
                </a:lnTo>
                <a:lnTo>
                  <a:pt x="0"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a:solidFill>
                  <a:srgbClr val="0E2338"/>
                </a:solidFill>
                <a:latin typeface="Open Sans Light"/>
                <a:ea typeface="Open Sans Light"/>
                <a:cs typeface="Open Sans Light"/>
              </a:rPr>
              <a:t>Bring new activists into your network, adding new abilities and improving your stats.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Color-match them for powerful synergies.</a:t>
            </a:r>
            <a:endParaRPr sz="1600"/>
          </a:p>
        </p:txBody>
      </p:sp>
      <p:sp>
        <p:nvSpPr>
          <p:cNvPr id="94206014" name="Rechteck: eine Ecke abgeschnitten 39">
            <a:extLst>
              <a:ext uri="{FF2B5EF4-FFF2-40B4-BE49-F238E27FC236}">
                <a16:creationId xmlns:a16="http://schemas.microsoft.com/office/drawing/2014/main" id="{BEC13F8F-B9A3-5352-CFB3-EF92F34D7D2B}"/>
              </a:ext>
            </a:extLst>
          </p:cNvPr>
          <p:cNvSpPr/>
          <p:nvPr/>
        </p:nvSpPr>
        <p:spPr bwMode="auto">
          <a:xfrm>
            <a:off x="1740034" y="7574391"/>
            <a:ext cx="4631344" cy="1404000"/>
          </a:xfrm>
          <a:custGeom>
            <a:avLst/>
            <a:gdLst>
              <a:gd name="connsiteX0" fmla="*/ 0 w 736907"/>
              <a:gd name="connsiteY0" fmla="*/ 0 h 612000"/>
              <a:gd name="connsiteX1" fmla="*/ 634905 w 736907"/>
              <a:gd name="connsiteY1" fmla="*/ 0 h 612000"/>
              <a:gd name="connsiteX2" fmla="*/ 736907 w 736907"/>
              <a:gd name="connsiteY2" fmla="*/ 102002 h 612000"/>
              <a:gd name="connsiteX3" fmla="*/ 736907 w 736907"/>
              <a:gd name="connsiteY3" fmla="*/ 612000 h 612000"/>
              <a:gd name="connsiteX4" fmla="*/ 0 w 736907"/>
              <a:gd name="connsiteY4" fmla="*/ 612000 h 612000"/>
              <a:gd name="connsiteX5" fmla="*/ 0 w 736907"/>
              <a:gd name="connsiteY5" fmla="*/ 0 h 612000"/>
              <a:gd name="connsiteX0" fmla="*/ 76200 w 813107"/>
              <a:gd name="connsiteY0" fmla="*/ 0 h 612000"/>
              <a:gd name="connsiteX1" fmla="*/ 711105 w 813107"/>
              <a:gd name="connsiteY1" fmla="*/ 0 h 612000"/>
              <a:gd name="connsiteX2" fmla="*/ 813107 w 813107"/>
              <a:gd name="connsiteY2" fmla="*/ 102002 h 612000"/>
              <a:gd name="connsiteX3" fmla="*/ 813107 w 813107"/>
              <a:gd name="connsiteY3" fmla="*/ 612000 h 612000"/>
              <a:gd name="connsiteX4" fmla="*/ 0 w 813107"/>
              <a:gd name="connsiteY4" fmla="*/ 612000 h 612000"/>
              <a:gd name="connsiteX5" fmla="*/ 76200 w 813107"/>
              <a:gd name="connsiteY5" fmla="*/ 0 h 612000"/>
              <a:gd name="connsiteX0" fmla="*/ 76200 w 825807"/>
              <a:gd name="connsiteY0" fmla="*/ 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76200 w 825807"/>
              <a:gd name="connsiteY5" fmla="*/ 0 h 612000"/>
              <a:gd name="connsiteX0" fmla="*/ 28575 w 825807"/>
              <a:gd name="connsiteY0" fmla="*/ 31750 h 612000"/>
              <a:gd name="connsiteX1" fmla="*/ 711105 w 825807"/>
              <a:gd name="connsiteY1" fmla="*/ 0 h 612000"/>
              <a:gd name="connsiteX2" fmla="*/ 813107 w 825807"/>
              <a:gd name="connsiteY2" fmla="*/ 102002 h 612000"/>
              <a:gd name="connsiteX3" fmla="*/ 825807 w 825807"/>
              <a:gd name="connsiteY3" fmla="*/ 583425 h 612000"/>
              <a:gd name="connsiteX4" fmla="*/ 0 w 825807"/>
              <a:gd name="connsiteY4" fmla="*/ 612000 h 612000"/>
              <a:gd name="connsiteX5" fmla="*/ 28575 w 825807"/>
              <a:gd name="connsiteY5" fmla="*/ 3175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07" h="612000" extrusionOk="0">
                <a:moveTo>
                  <a:pt x="28575" y="31750"/>
                </a:moveTo>
                <a:lnTo>
                  <a:pt x="711105" y="0"/>
                </a:lnTo>
                <a:lnTo>
                  <a:pt x="813107" y="102002"/>
                </a:lnTo>
                <a:lnTo>
                  <a:pt x="825807" y="583425"/>
                </a:lnTo>
                <a:lnTo>
                  <a:pt x="0" y="612000"/>
                </a:lnTo>
                <a:lnTo>
                  <a:pt x="28575" y="3175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noAutofit/>
          </a:bodyPr>
          <a:lstStyle/>
          <a:p>
            <a:pPr>
              <a:lnSpc>
                <a:spcPct val="110000"/>
              </a:lnSpc>
              <a:defRPr/>
            </a:pPr>
            <a:r>
              <a:rPr lang="en-US" sz="1600">
                <a:solidFill>
                  <a:srgbClr val="0E2338"/>
                </a:solidFill>
                <a:latin typeface="Open Sans Light"/>
                <a:ea typeface="Open Sans Light"/>
                <a:cs typeface="Open Sans Light"/>
              </a:rPr>
              <a:t>Choose society’s direction and affect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internal climate model and thus </a:t>
            </a:r>
            <a:br>
              <a:rPr lang="en-US" sz="1600">
                <a:solidFill>
                  <a:srgbClr val="0E2338"/>
                </a:solidFill>
                <a:latin typeface="Open Sans Light"/>
                <a:ea typeface="Open Sans Light"/>
                <a:cs typeface="Open Sans Light"/>
              </a:rPr>
            </a:br>
            <a:r>
              <a:rPr lang="en-US" sz="1600">
                <a:solidFill>
                  <a:srgbClr val="0E2338"/>
                </a:solidFill>
                <a:latin typeface="Open Sans Light"/>
                <a:ea typeface="Open Sans Light"/>
                <a:cs typeface="Open Sans Light"/>
              </a:rPr>
              <a:t>the game world and hazard monsters.</a:t>
            </a:r>
            <a:endParaRPr sz="1600"/>
          </a:p>
        </p:txBody>
      </p:sp>
      <p:sp>
        <p:nvSpPr>
          <p:cNvPr id="1723752659" name="Rechteck: obere Ecken abgeschnitten 41">
            <a:extLst>
              <a:ext uri="{FF2B5EF4-FFF2-40B4-BE49-F238E27FC236}">
                <a16:creationId xmlns:a16="http://schemas.microsoft.com/office/drawing/2014/main" id="{5E13FA93-009C-97FB-F285-D38213DA3564}"/>
              </a:ext>
            </a:extLst>
          </p:cNvPr>
          <p:cNvSpPr/>
          <p:nvPr/>
        </p:nvSpPr>
        <p:spPr bwMode="auto">
          <a:xfrm>
            <a:off x="1803942" y="2063116"/>
            <a:ext cx="4554590" cy="1404000"/>
          </a:xfrm>
          <a:custGeom>
            <a:avLst/>
            <a:gdLst>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0 w 1034585"/>
              <a:gd name="connsiteY6" fmla="*/ 612000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41275 w 1034585"/>
              <a:gd name="connsiteY6" fmla="*/ 5326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63500 w 1034585"/>
              <a:gd name="connsiteY6" fmla="*/ 43102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9525 w 1034585"/>
              <a:gd name="connsiteY6" fmla="*/ 450075 h 612000"/>
              <a:gd name="connsiteX7" fmla="*/ 0 w 1034585"/>
              <a:gd name="connsiteY7" fmla="*/ 102002 h 612000"/>
              <a:gd name="connsiteX8" fmla="*/ 102002 w 1034585"/>
              <a:gd name="connsiteY8" fmla="*/ 0 h 612000"/>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1034585 w 1034585"/>
              <a:gd name="connsiteY4" fmla="*/ 612000 h 612000"/>
              <a:gd name="connsiteX5" fmla="*/ 0 w 1034585"/>
              <a:gd name="connsiteY5" fmla="*/ 612000 h 612000"/>
              <a:gd name="connsiteX6" fmla="*/ 34925 w 1034585"/>
              <a:gd name="connsiteY6" fmla="*/ 450075 h 612000"/>
              <a:gd name="connsiteX7" fmla="*/ 0 w 1034585"/>
              <a:gd name="connsiteY7" fmla="*/ 102002 h 612000"/>
              <a:gd name="connsiteX8" fmla="*/ 102002 w 1034585"/>
              <a:gd name="connsiteY8" fmla="*/ 0 h 612000"/>
              <a:gd name="connsiteX0" fmla="*/ 102002 w 1040935"/>
              <a:gd name="connsiteY0" fmla="*/ 0 h 615175"/>
              <a:gd name="connsiteX1" fmla="*/ 932583 w 1040935"/>
              <a:gd name="connsiteY1" fmla="*/ 0 h 615175"/>
              <a:gd name="connsiteX2" fmla="*/ 1034585 w 1040935"/>
              <a:gd name="connsiteY2" fmla="*/ 102002 h 615175"/>
              <a:gd name="connsiteX3" fmla="*/ 1034585 w 1040935"/>
              <a:gd name="connsiteY3" fmla="*/ 612000 h 615175"/>
              <a:gd name="connsiteX4" fmla="*/ 1040935 w 1040935"/>
              <a:gd name="connsiteY4" fmla="*/ 615175 h 615175"/>
              <a:gd name="connsiteX5" fmla="*/ 0 w 1040935"/>
              <a:gd name="connsiteY5" fmla="*/ 612000 h 615175"/>
              <a:gd name="connsiteX6" fmla="*/ 34925 w 1040935"/>
              <a:gd name="connsiteY6" fmla="*/ 450075 h 615175"/>
              <a:gd name="connsiteX7" fmla="*/ 0 w 1040935"/>
              <a:gd name="connsiteY7" fmla="*/ 102002 h 615175"/>
              <a:gd name="connsiteX8" fmla="*/ 102002 w 1040935"/>
              <a:gd name="connsiteY8" fmla="*/ 0 h 615175"/>
              <a:gd name="connsiteX0" fmla="*/ 102002 w 1034585"/>
              <a:gd name="connsiteY0" fmla="*/ 0 h 612000"/>
              <a:gd name="connsiteX1" fmla="*/ 932583 w 1034585"/>
              <a:gd name="connsiteY1" fmla="*/ 0 h 612000"/>
              <a:gd name="connsiteX2" fmla="*/ 1034585 w 1034585"/>
              <a:gd name="connsiteY2" fmla="*/ 102002 h 612000"/>
              <a:gd name="connsiteX3" fmla="*/ 1034585 w 1034585"/>
              <a:gd name="connsiteY3" fmla="*/ 612000 h 612000"/>
              <a:gd name="connsiteX4" fmla="*/ 0 w 1034585"/>
              <a:gd name="connsiteY4" fmla="*/ 612000 h 612000"/>
              <a:gd name="connsiteX5" fmla="*/ 34925 w 1034585"/>
              <a:gd name="connsiteY5" fmla="*/ 450075 h 612000"/>
              <a:gd name="connsiteX6" fmla="*/ 0 w 1034585"/>
              <a:gd name="connsiteY6" fmla="*/ 102002 h 612000"/>
              <a:gd name="connsiteX7" fmla="*/ 102002 w 1034585"/>
              <a:gd name="connsiteY7" fmla="*/ 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85" h="612000" extrusionOk="0">
                <a:moveTo>
                  <a:pt x="102002" y="0"/>
                </a:moveTo>
                <a:lnTo>
                  <a:pt x="932583" y="0"/>
                </a:lnTo>
                <a:lnTo>
                  <a:pt x="1034585" y="102002"/>
                </a:lnTo>
                <a:lnTo>
                  <a:pt x="1034585" y="612000"/>
                </a:lnTo>
                <a:lnTo>
                  <a:pt x="0" y="612000"/>
                </a:lnTo>
                <a:lnTo>
                  <a:pt x="34925" y="450075"/>
                </a:lnTo>
                <a:lnTo>
                  <a:pt x="0" y="102002"/>
                </a:lnTo>
                <a:lnTo>
                  <a:pt x="102002" y="0"/>
                </a:lnTo>
                <a:close/>
              </a:path>
            </a:pathLst>
          </a:custGeom>
          <a:solidFill>
            <a:schemeClr val="bg1"/>
          </a:solidFill>
          <a:ln w="47625"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lIns="216000" tIns="72000" rIns="72000" rtlCol="0" anchor="ctr"/>
          <a:lstStyle/>
          <a:p>
            <a:pPr>
              <a:lnSpc>
                <a:spcPct val="110000"/>
              </a:lnSpc>
              <a:defRPr/>
            </a:pPr>
            <a:r>
              <a:rPr lang="en-US" sz="1600" dirty="0">
                <a:solidFill>
                  <a:srgbClr val="0E2338"/>
                </a:solidFill>
                <a:latin typeface="Open Sans Light"/>
                <a:ea typeface="Open Sans Light"/>
                <a:cs typeface="Open Sans Light"/>
              </a:rPr>
              <a:t>Plan your campaign and choose the next country to visit, with special challenges and rewards everywhere.</a:t>
            </a:r>
            <a:endParaRPr sz="1600" dirty="0"/>
          </a:p>
        </p:txBody>
      </p:sp>
      <p:sp>
        <p:nvSpPr>
          <p:cNvPr id="1336241421" name="Rechteck 62">
            <a:extLst>
              <a:ext uri="{FF2B5EF4-FFF2-40B4-BE49-F238E27FC236}">
                <a16:creationId xmlns:a16="http://schemas.microsoft.com/office/drawing/2014/main" id="{2867F7DE-9746-3F9B-76D0-9917DF5B7486}"/>
              </a:ext>
            </a:extLst>
          </p:cNvPr>
          <p:cNvSpPr/>
          <p:nvPr/>
        </p:nvSpPr>
        <p:spPr bwMode="auto">
          <a:xfrm rot="10800000">
            <a:off x="10757682" y="6733073"/>
            <a:ext cx="480100" cy="41306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onnsiteX0" fmla="*/ 0 w 384935"/>
              <a:gd name="connsiteY0" fmla="*/ 0 h 350986"/>
              <a:gd name="connsiteX1" fmla="*/ 352499 w 384935"/>
              <a:gd name="connsiteY1" fmla="*/ 270864 h 350986"/>
              <a:gd name="connsiteX2" fmla="*/ 384935 w 384935"/>
              <a:gd name="connsiteY2" fmla="*/ 350986 h 350986"/>
              <a:gd name="connsiteX3" fmla="*/ 33818 w 384935"/>
              <a:gd name="connsiteY3" fmla="*/ 346223 h 350986"/>
              <a:gd name="connsiteX4" fmla="*/ 0 w 384935"/>
              <a:gd name="connsiteY4" fmla="*/ 0 h 350986"/>
              <a:gd name="connsiteX0" fmla="*/ 0 w 384935"/>
              <a:gd name="connsiteY0" fmla="*/ 0 h 350986"/>
              <a:gd name="connsiteX1" fmla="*/ 77569 w 384935"/>
              <a:gd name="connsiteY1" fmla="*/ 234443 h 350986"/>
              <a:gd name="connsiteX2" fmla="*/ 384935 w 384935"/>
              <a:gd name="connsiteY2" fmla="*/ 350986 h 350986"/>
              <a:gd name="connsiteX3" fmla="*/ 33818 w 384935"/>
              <a:gd name="connsiteY3" fmla="*/ 346223 h 350986"/>
              <a:gd name="connsiteX4" fmla="*/ 0 w 384935"/>
              <a:gd name="connsiteY4" fmla="*/ 0 h 3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50986" extrusionOk="0">
                <a:moveTo>
                  <a:pt x="0" y="0"/>
                </a:moveTo>
                <a:lnTo>
                  <a:pt x="77569" y="234443"/>
                </a:lnTo>
                <a:lnTo>
                  <a:pt x="384935" y="350986"/>
                </a:lnTo>
                <a:lnTo>
                  <a:pt x="33818" y="346223"/>
                </a:lnTo>
                <a:lnTo>
                  <a:pt x="0"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741072104" name="Gruppieren 39">
            <a:extLst>
              <a:ext uri="{FF2B5EF4-FFF2-40B4-BE49-F238E27FC236}">
                <a16:creationId xmlns:a16="http://schemas.microsoft.com/office/drawing/2014/main" id="{4965867C-98BB-763D-8C8B-44DF47CC3C21}"/>
              </a:ext>
            </a:extLst>
          </p:cNvPr>
          <p:cNvGrpSpPr/>
          <p:nvPr/>
        </p:nvGrpSpPr>
        <p:grpSpPr bwMode="auto">
          <a:xfrm>
            <a:off x="6971499" y="4480153"/>
            <a:ext cx="6208537" cy="2858947"/>
            <a:chOff x="643441" y="1907242"/>
            <a:chExt cx="3653614" cy="2858947"/>
          </a:xfrm>
        </p:grpSpPr>
        <p:sp>
          <p:nvSpPr>
            <p:cNvPr id="1957847878" name="Rechteck 61">
              <a:extLst>
                <a:ext uri="{FF2B5EF4-FFF2-40B4-BE49-F238E27FC236}">
                  <a16:creationId xmlns:a16="http://schemas.microsoft.com/office/drawing/2014/main" id="{D63718D1-7D5C-D6EA-2292-A4241E7E250F}"/>
                </a:ext>
              </a:extLst>
            </p:cNvPr>
            <p:cNvSpPr/>
            <p:nvPr/>
          </p:nvSpPr>
          <p:spPr bwMode="auto">
            <a:xfrm>
              <a:off x="643441" y="4075664"/>
              <a:ext cx="2558133" cy="690524"/>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 name="connsiteX0" fmla="*/ 102302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28575 h 293462"/>
                <a:gd name="connsiteX1" fmla="*/ 1290748 w 1314450"/>
                <a:gd name="connsiteY1" fmla="*/ 0 h 293462"/>
                <a:gd name="connsiteX2" fmla="*/ 1314450 w 1314450"/>
                <a:gd name="connsiteY2" fmla="*/ 293462 h 293462"/>
                <a:gd name="connsiteX3" fmla="*/ 0 w 1314450"/>
                <a:gd name="connsiteY3" fmla="*/ 293462 h 293462"/>
                <a:gd name="connsiteX4" fmla="*/ 102302 w 1314450"/>
                <a:gd name="connsiteY4" fmla="*/ 28575 h 293462"/>
                <a:gd name="connsiteX0" fmla="*/ 102302 w 1314450"/>
                <a:gd name="connsiteY0" fmla="*/ 0 h 264887"/>
                <a:gd name="connsiteX1" fmla="*/ 1292903 w 1314450"/>
                <a:gd name="connsiteY1" fmla="*/ 3922 h 264887"/>
                <a:gd name="connsiteX2" fmla="*/ 1314450 w 1314450"/>
                <a:gd name="connsiteY2" fmla="*/ 264887 h 264887"/>
                <a:gd name="connsiteX3" fmla="*/ 0 w 1314450"/>
                <a:gd name="connsiteY3" fmla="*/ 264887 h 264887"/>
                <a:gd name="connsiteX4" fmla="*/ 102302 w 1314450"/>
                <a:gd name="connsiteY4" fmla="*/ 0 h 264887"/>
                <a:gd name="connsiteX0" fmla="*/ 102302 w 1314450"/>
                <a:gd name="connsiteY0" fmla="*/ 0 h 285568"/>
                <a:gd name="connsiteX1" fmla="*/ 1292903 w 1314450"/>
                <a:gd name="connsiteY1" fmla="*/ 24603 h 285568"/>
                <a:gd name="connsiteX2" fmla="*/ 1314450 w 1314450"/>
                <a:gd name="connsiteY2" fmla="*/ 285568 h 285568"/>
                <a:gd name="connsiteX3" fmla="*/ 0 w 1314450"/>
                <a:gd name="connsiteY3" fmla="*/ 285568 h 285568"/>
                <a:gd name="connsiteX4" fmla="*/ 102302 w 1314450"/>
                <a:gd name="connsiteY4" fmla="*/ 0 h 28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85568" extrusionOk="0">
                  <a:moveTo>
                    <a:pt x="102302" y="0"/>
                  </a:moveTo>
                  <a:lnTo>
                    <a:pt x="1292903" y="24603"/>
                  </a:lnTo>
                  <a:lnTo>
                    <a:pt x="1314450" y="285568"/>
                  </a:lnTo>
                  <a:lnTo>
                    <a:pt x="0" y="285568"/>
                  </a:lnTo>
                  <a:lnTo>
                    <a:pt x="102302" y="0"/>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defRPr/>
              </a:pPr>
              <a:r>
                <a:rPr lang="en-US" sz="1600" spc="99">
                  <a:solidFill>
                    <a:schemeClr val="bg1"/>
                  </a:solidFill>
                  <a:latin typeface="KG Red Hands"/>
                  <a:ea typeface="Roboto Mono"/>
                </a:rPr>
                <a:t>Society &amp; Climate</a:t>
              </a:r>
              <a:endParaRPr/>
            </a:p>
          </p:txBody>
        </p:sp>
        <p:sp>
          <p:nvSpPr>
            <p:cNvPr id="2005578489" name="Rechteck 62">
              <a:extLst>
                <a:ext uri="{FF2B5EF4-FFF2-40B4-BE49-F238E27FC236}">
                  <a16:creationId xmlns:a16="http://schemas.microsoft.com/office/drawing/2014/main" id="{DA0F589A-2BF2-ACFF-91F0-16771466E543}"/>
                </a:ext>
              </a:extLst>
            </p:cNvPr>
            <p:cNvSpPr/>
            <p:nvPr/>
          </p:nvSpPr>
          <p:spPr bwMode="auto">
            <a:xfrm>
              <a:off x="4098744" y="1907242"/>
              <a:ext cx="198311" cy="274399"/>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115103 w 325341"/>
                <a:gd name="connsiteY0" fmla="*/ 0 h 235655"/>
                <a:gd name="connsiteX1" fmla="*/ 315816 w 325341"/>
                <a:gd name="connsiteY1" fmla="*/ 173742 h 235655"/>
                <a:gd name="connsiteX2" fmla="*/ 325341 w 325341"/>
                <a:gd name="connsiteY2" fmla="*/ 235655 h 235655"/>
                <a:gd name="connsiteX3" fmla="*/ 0 w 325341"/>
                <a:gd name="connsiteY3" fmla="*/ 230892 h 235655"/>
                <a:gd name="connsiteX4" fmla="*/ 115103 w 325341"/>
                <a:gd name="connsiteY4" fmla="*/ 0 h 235655"/>
                <a:gd name="connsiteX0" fmla="*/ 123695 w 333933"/>
                <a:gd name="connsiteY0" fmla="*/ 0 h 249102"/>
                <a:gd name="connsiteX1" fmla="*/ 324408 w 333933"/>
                <a:gd name="connsiteY1" fmla="*/ 173742 h 249102"/>
                <a:gd name="connsiteX2" fmla="*/ 333933 w 333933"/>
                <a:gd name="connsiteY2" fmla="*/ 235655 h 249102"/>
                <a:gd name="connsiteX3" fmla="*/ 0 w 333933"/>
                <a:gd name="connsiteY3" fmla="*/ 249102 h 249102"/>
                <a:gd name="connsiteX4" fmla="*/ 123695 w 333933"/>
                <a:gd name="connsiteY4" fmla="*/ 0 h 249102"/>
                <a:gd name="connsiteX0" fmla="*/ 123695 w 351117"/>
                <a:gd name="connsiteY0" fmla="*/ 0 h 253865"/>
                <a:gd name="connsiteX1" fmla="*/ 324408 w 351117"/>
                <a:gd name="connsiteY1" fmla="*/ 173742 h 253865"/>
                <a:gd name="connsiteX2" fmla="*/ 351117 w 351117"/>
                <a:gd name="connsiteY2" fmla="*/ 253865 h 253865"/>
                <a:gd name="connsiteX3" fmla="*/ 0 w 351117"/>
                <a:gd name="connsiteY3" fmla="*/ 249102 h 253865"/>
                <a:gd name="connsiteX4" fmla="*/ 123695 w 351117"/>
                <a:gd name="connsiteY4" fmla="*/ 0 h 253865"/>
                <a:gd name="connsiteX0" fmla="*/ 123695 w 351117"/>
                <a:gd name="connsiteY0" fmla="*/ 0 h 253865"/>
                <a:gd name="connsiteX1" fmla="*/ 318681 w 351117"/>
                <a:gd name="connsiteY1" fmla="*/ 173743 h 253865"/>
                <a:gd name="connsiteX2" fmla="*/ 351117 w 351117"/>
                <a:gd name="connsiteY2" fmla="*/ 253865 h 253865"/>
                <a:gd name="connsiteX3" fmla="*/ 0 w 351117"/>
                <a:gd name="connsiteY3" fmla="*/ 249102 h 253865"/>
                <a:gd name="connsiteX4" fmla="*/ 123695 w 351117"/>
                <a:gd name="connsiteY4" fmla="*/ 0 h 253865"/>
                <a:gd name="csX0" fmla="*/ 123695 w 351117"/>
                <a:gd name="csY0" fmla="*/ 0 h 253865"/>
                <a:gd name="csX1" fmla="*/ 151206 w 351117"/>
                <a:gd name="csY1" fmla="*/ 163829 h 253865"/>
                <a:gd name="csX2" fmla="*/ 351117 w 351117"/>
                <a:gd name="csY2" fmla="*/ 253865 h 253865"/>
                <a:gd name="csX3" fmla="*/ 0 w 351117"/>
                <a:gd name="csY3" fmla="*/ 249102 h 253865"/>
                <a:gd name="csX4" fmla="*/ 123695 w 351117"/>
                <a:gd name="csY4" fmla="*/ 0 h 253865"/>
              </a:gdLst>
              <a:ahLst/>
              <a:cxnLst>
                <a:cxn ang="0">
                  <a:pos x="csX0" y="csY0"/>
                </a:cxn>
                <a:cxn ang="0">
                  <a:pos x="csX1" y="csY1"/>
                </a:cxn>
                <a:cxn ang="0">
                  <a:pos x="csX2" y="csY2"/>
                </a:cxn>
                <a:cxn ang="0">
                  <a:pos x="csX3" y="csY3"/>
                </a:cxn>
                <a:cxn ang="0">
                  <a:pos x="csX4" y="csY4"/>
                </a:cxn>
              </a:cxnLst>
              <a:rect l="l" t="t" r="r" b="b"/>
              <a:pathLst>
                <a:path w="351117" h="253865" extrusionOk="0">
                  <a:moveTo>
                    <a:pt x="123695" y="0"/>
                  </a:moveTo>
                  <a:lnTo>
                    <a:pt x="151206" y="163829"/>
                  </a:lnTo>
                  <a:lnTo>
                    <a:pt x="351117" y="253865"/>
                  </a:lnTo>
                  <a:lnTo>
                    <a:pt x="0" y="249102"/>
                  </a:lnTo>
                  <a:lnTo>
                    <a:pt x="123695"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grpSp>
      <p:sp>
        <p:nvSpPr>
          <p:cNvPr id="922971238" name="Freihandform: Form 50">
            <a:extLst>
              <a:ext uri="{FF2B5EF4-FFF2-40B4-BE49-F238E27FC236}">
                <a16:creationId xmlns:a16="http://schemas.microsoft.com/office/drawing/2014/main" id="{4188B7DA-C42F-39A5-566B-1576968163D3}"/>
              </a:ext>
            </a:extLst>
          </p:cNvPr>
          <p:cNvSpPr/>
          <p:nvPr/>
        </p:nvSpPr>
        <p:spPr bwMode="auto">
          <a:xfrm rot="4647594">
            <a:off x="4847465" y="3477064"/>
            <a:ext cx="465019" cy="364786"/>
          </a:xfrm>
          <a:custGeom>
            <a:avLst/>
            <a:gdLst>
              <a:gd name="connsiteX0" fmla="*/ 19455 w 418289"/>
              <a:gd name="connsiteY0" fmla="*/ 0 h 194553"/>
              <a:gd name="connsiteX1" fmla="*/ 418289 w 418289"/>
              <a:gd name="connsiteY1" fmla="*/ 165370 h 194553"/>
              <a:gd name="connsiteX2" fmla="*/ 0 w 418289"/>
              <a:gd name="connsiteY2" fmla="*/ 194553 h 194553"/>
              <a:gd name="connsiteX3" fmla="*/ 19455 w 418289"/>
              <a:gd name="connsiteY3" fmla="*/ 0 h 194553"/>
            </a:gdLst>
            <a:ahLst/>
            <a:cxnLst>
              <a:cxn ang="0">
                <a:pos x="connsiteX0" y="connsiteY0"/>
              </a:cxn>
              <a:cxn ang="0">
                <a:pos x="connsiteX1" y="connsiteY1"/>
              </a:cxn>
              <a:cxn ang="0">
                <a:pos x="connsiteX2" y="connsiteY2"/>
              </a:cxn>
              <a:cxn ang="0">
                <a:pos x="connsiteX3" y="connsiteY3"/>
              </a:cxn>
            </a:cxnLst>
            <a:rect l="l" t="t" r="r" b="b"/>
            <a:pathLst>
              <a:path w="418289" h="194553" extrusionOk="0">
                <a:moveTo>
                  <a:pt x="19455" y="0"/>
                </a:moveTo>
                <a:lnTo>
                  <a:pt x="418289" y="165370"/>
                </a:lnTo>
                <a:lnTo>
                  <a:pt x="0" y="194553"/>
                </a:lnTo>
                <a:lnTo>
                  <a:pt x="19455" y="0"/>
                </a:lnTo>
                <a:close/>
              </a:path>
            </a:pathLst>
          </a:custGeom>
          <a:solidFill>
            <a:schemeClr val="bg1"/>
          </a:solidFill>
          <a:ln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400"/>
          </a:p>
        </p:txBody>
      </p:sp>
      <p:sp>
        <p:nvSpPr>
          <p:cNvPr id="841857989" name="Gleichschenkliges Dreieck 54">
            <a:extLst>
              <a:ext uri="{FF2B5EF4-FFF2-40B4-BE49-F238E27FC236}">
                <a16:creationId xmlns:a16="http://schemas.microsoft.com/office/drawing/2014/main" id="{E46E4F2B-A662-3483-CF36-D77409ED752E}"/>
              </a:ext>
            </a:extLst>
          </p:cNvPr>
          <p:cNvSpPr/>
          <p:nvPr/>
        </p:nvSpPr>
        <p:spPr bwMode="auto">
          <a:xfrm rot="4494819">
            <a:off x="6542296" y="430321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562202" name="Gleichschenkliges Dreieck 57">
            <a:extLst>
              <a:ext uri="{FF2B5EF4-FFF2-40B4-BE49-F238E27FC236}">
                <a16:creationId xmlns:a16="http://schemas.microsoft.com/office/drawing/2014/main" id="{B937E883-66B8-598E-9873-4E4B1209390B}"/>
              </a:ext>
            </a:extLst>
          </p:cNvPr>
          <p:cNvSpPr/>
          <p:nvPr/>
        </p:nvSpPr>
        <p:spPr bwMode="auto">
          <a:xfrm rot="7285105">
            <a:off x="12349450" y="4712976"/>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89558818" name="Gleichschenkliges Dreieck 65">
            <a:extLst>
              <a:ext uri="{FF2B5EF4-FFF2-40B4-BE49-F238E27FC236}">
                <a16:creationId xmlns:a16="http://schemas.microsoft.com/office/drawing/2014/main" id="{23A2EC8E-932E-F86B-55BF-93C0AD729892}"/>
              </a:ext>
            </a:extLst>
          </p:cNvPr>
          <p:cNvSpPr/>
          <p:nvPr/>
        </p:nvSpPr>
        <p:spPr bwMode="auto">
          <a:xfrm rot="15376361">
            <a:off x="11358846" y="6643354"/>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93788362" name="Gleichschenkliges Dreieck 66">
            <a:extLst>
              <a:ext uri="{FF2B5EF4-FFF2-40B4-BE49-F238E27FC236}">
                <a16:creationId xmlns:a16="http://schemas.microsoft.com/office/drawing/2014/main" id="{BE9D5AE8-57B4-2832-DF05-BD6FD1ED4F6B}"/>
              </a:ext>
            </a:extLst>
          </p:cNvPr>
          <p:cNvSpPr/>
          <p:nvPr/>
        </p:nvSpPr>
        <p:spPr bwMode="auto">
          <a:xfrm rot="18558055">
            <a:off x="5648015" y="6143197"/>
            <a:ext cx="316957" cy="209021"/>
          </a:xfrm>
          <a:prstGeom prst="triangle">
            <a:avLst>
              <a:gd name="adj" fmla="val 50000"/>
            </a:avLst>
          </a:prstGeom>
          <a:solidFill>
            <a:srgbClr val="EB5959"/>
          </a:solidFill>
          <a:ln w="28575"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00354461" name="Rechteck 62">
            <a:extLst>
              <a:ext uri="{FF2B5EF4-FFF2-40B4-BE49-F238E27FC236}">
                <a16:creationId xmlns:a16="http://schemas.microsoft.com/office/drawing/2014/main" id="{9736A1AE-E48B-A9D2-FFEC-DB6C74B8846D}"/>
              </a:ext>
            </a:extLst>
          </p:cNvPr>
          <p:cNvSpPr/>
          <p:nvPr/>
        </p:nvSpPr>
        <p:spPr bwMode="auto">
          <a:xfrm rot="21425985" flipH="1" flipV="1">
            <a:off x="10701316" y="6765606"/>
            <a:ext cx="515405" cy="95222"/>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 name="connsiteX0" fmla="*/ 62 w 363255"/>
              <a:gd name="connsiteY0" fmla="*/ 0 h 223028"/>
              <a:gd name="connsiteX1" fmla="*/ 324405 w 363255"/>
              <a:gd name="connsiteY1" fmla="*/ 156928 h 223028"/>
              <a:gd name="connsiteX2" fmla="*/ 363255 w 363255"/>
              <a:gd name="connsiteY2" fmla="*/ 223028 h 223028"/>
              <a:gd name="connsiteX3" fmla="*/ 12868 w 363255"/>
              <a:gd name="connsiteY3" fmla="*/ 176376 h 223028"/>
              <a:gd name="connsiteX4" fmla="*/ 62 w 363255"/>
              <a:gd name="connsiteY4" fmla="*/ 0 h 223028"/>
              <a:gd name="connsiteX0" fmla="*/ 164 w 353599"/>
              <a:gd name="connsiteY0" fmla="*/ -1 h 221094"/>
              <a:gd name="connsiteX1" fmla="*/ 314749 w 353599"/>
              <a:gd name="connsiteY1" fmla="*/ 154994 h 221094"/>
              <a:gd name="connsiteX2" fmla="*/ 353599 w 353599"/>
              <a:gd name="connsiteY2" fmla="*/ 221094 h 221094"/>
              <a:gd name="connsiteX3" fmla="*/ 3212 w 353599"/>
              <a:gd name="connsiteY3" fmla="*/ 174442 h 221094"/>
              <a:gd name="connsiteX4" fmla="*/ 164 w 353599"/>
              <a:gd name="connsiteY4" fmla="*/ -1 h 2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99" h="221094" extrusionOk="0">
                <a:moveTo>
                  <a:pt x="164" y="-1"/>
                </a:moveTo>
                <a:lnTo>
                  <a:pt x="314749" y="154994"/>
                </a:lnTo>
                <a:lnTo>
                  <a:pt x="353599" y="221094"/>
                </a:lnTo>
                <a:lnTo>
                  <a:pt x="3212" y="174442"/>
                </a:lnTo>
                <a:cubicBezTo>
                  <a:pt x="4365" y="116723"/>
                  <a:pt x="-989" y="57718"/>
                  <a:pt x="164"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nvGrpSpPr>
          <p:cNvPr id="669048822" name="Group 669048821">
            <a:extLst>
              <a:ext uri="{FF2B5EF4-FFF2-40B4-BE49-F238E27FC236}">
                <a16:creationId xmlns:a16="http://schemas.microsoft.com/office/drawing/2014/main" id="{13F5C765-4A53-1A5B-06A1-A450F714FE78}"/>
              </a:ext>
            </a:extLst>
          </p:cNvPr>
          <p:cNvGrpSpPr/>
          <p:nvPr/>
        </p:nvGrpSpPr>
        <p:grpSpPr bwMode="auto">
          <a:xfrm>
            <a:off x="1262039" y="4078458"/>
            <a:ext cx="4363200" cy="709611"/>
            <a:chOff x="0" y="0"/>
            <a:chExt cx="4363200" cy="709611"/>
          </a:xfrm>
        </p:grpSpPr>
        <p:sp>
          <p:nvSpPr>
            <p:cNvPr id="1578899963" name="Rechteck 61">
              <a:extLst>
                <a:ext uri="{FF2B5EF4-FFF2-40B4-BE49-F238E27FC236}">
                  <a16:creationId xmlns:a16="http://schemas.microsoft.com/office/drawing/2014/main" id="{480686B9-732B-BE02-3404-811098C3B6DE}"/>
                </a:ext>
              </a:extLst>
            </p:cNvPr>
            <p:cNvSpPr/>
            <p:nvPr/>
          </p:nvSpPr>
          <p:spPr bwMode="auto">
            <a:xfrm>
              <a:off x="0" y="0"/>
              <a:ext cx="4363200" cy="709611"/>
            </a:xfrm>
            <a:custGeom>
              <a:avLst/>
              <a:gdLst>
                <a:gd name="connsiteX0" fmla="*/ 0 w 1314450"/>
                <a:gd name="connsiteY0" fmla="*/ 0 h 293462"/>
                <a:gd name="connsiteX1" fmla="*/ 1314450 w 1314450"/>
                <a:gd name="connsiteY1" fmla="*/ 0 h 293462"/>
                <a:gd name="connsiteX2" fmla="*/ 1314450 w 1314450"/>
                <a:gd name="connsiteY2" fmla="*/ 293462 h 293462"/>
                <a:gd name="connsiteX3" fmla="*/ 0 w 1314450"/>
                <a:gd name="connsiteY3" fmla="*/ 293462 h 293462"/>
                <a:gd name="connsiteX4" fmla="*/ 0 w 1314450"/>
                <a:gd name="connsiteY4" fmla="*/ 0 h 293462"/>
                <a:gd name="connsiteX0" fmla="*/ 85725 w 1314450"/>
                <a:gd name="connsiteY0" fmla="*/ 28575 h 293462"/>
                <a:gd name="connsiteX1" fmla="*/ 1314450 w 1314450"/>
                <a:gd name="connsiteY1" fmla="*/ 0 h 293462"/>
                <a:gd name="connsiteX2" fmla="*/ 1314450 w 1314450"/>
                <a:gd name="connsiteY2" fmla="*/ 293462 h 293462"/>
                <a:gd name="connsiteX3" fmla="*/ 0 w 1314450"/>
                <a:gd name="connsiteY3" fmla="*/ 293462 h 293462"/>
                <a:gd name="connsiteX4" fmla="*/ 85725 w 1314450"/>
                <a:gd name="connsiteY4" fmla="*/ 28575 h 293462"/>
                <a:gd name="connsiteX0" fmla="*/ 80419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80419 w 1314450"/>
                <a:gd name="connsiteY4" fmla="*/ 40392 h 293462"/>
                <a:gd name="connsiteX0" fmla="*/ 93683 w 1314450"/>
                <a:gd name="connsiteY0" fmla="*/ 40392 h 293462"/>
                <a:gd name="connsiteX1" fmla="*/ 1314450 w 1314450"/>
                <a:gd name="connsiteY1" fmla="*/ 0 h 293462"/>
                <a:gd name="connsiteX2" fmla="*/ 1314450 w 1314450"/>
                <a:gd name="connsiteY2" fmla="*/ 293462 h 293462"/>
                <a:gd name="connsiteX3" fmla="*/ 0 w 1314450"/>
                <a:gd name="connsiteY3" fmla="*/ 293462 h 293462"/>
                <a:gd name="connsiteX4" fmla="*/ 93683 w 1314450"/>
                <a:gd name="connsiteY4" fmla="*/ 40392 h 293462"/>
                <a:gd name="connsiteX0" fmla="*/ 85064 w 1314450"/>
                <a:gd name="connsiteY0" fmla="*/ 58118 h 293462"/>
                <a:gd name="connsiteX1" fmla="*/ 1314450 w 1314450"/>
                <a:gd name="connsiteY1" fmla="*/ 0 h 293462"/>
                <a:gd name="connsiteX2" fmla="*/ 1314450 w 1314450"/>
                <a:gd name="connsiteY2" fmla="*/ 293462 h 293462"/>
                <a:gd name="connsiteX3" fmla="*/ 0 w 1314450"/>
                <a:gd name="connsiteY3" fmla="*/ 293462 h 293462"/>
                <a:gd name="connsiteX4" fmla="*/ 85064 w 1314450"/>
                <a:gd name="connsiteY4" fmla="*/ 58118 h 2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293462" extrusionOk="0">
                  <a:moveTo>
                    <a:pt x="85064" y="58118"/>
                  </a:moveTo>
                  <a:lnTo>
                    <a:pt x="1314450" y="0"/>
                  </a:lnTo>
                  <a:lnTo>
                    <a:pt x="1314450" y="293462"/>
                  </a:lnTo>
                  <a:lnTo>
                    <a:pt x="0" y="293462"/>
                  </a:lnTo>
                  <a:lnTo>
                    <a:pt x="85064" y="58118"/>
                  </a:lnTo>
                  <a:close/>
                </a:path>
              </a:pathLst>
            </a:custGeom>
            <a:solidFill>
              <a:srgbClr val="EB5959"/>
            </a:solidFill>
            <a:ln w="38100" cap="rnd">
              <a:solidFill>
                <a:srgbClr val="EB5959"/>
              </a:solidFill>
              <a:round/>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defRPr/>
              </a:pPr>
              <a:r>
                <a:rPr lang="en-US" sz="1600" spc="99">
                  <a:solidFill>
                    <a:schemeClr val="bg1"/>
                  </a:solidFill>
                  <a:latin typeface="KG Red Hands"/>
                  <a:ea typeface="Roboto Mono"/>
                </a:rPr>
                <a:t>World</a:t>
              </a:r>
              <a:endParaRPr/>
            </a:p>
          </p:txBody>
        </p:sp>
        <p:sp>
          <p:nvSpPr>
            <p:cNvPr id="1489118964" name="Rechteck 62">
              <a:extLst>
                <a:ext uri="{FF2B5EF4-FFF2-40B4-BE49-F238E27FC236}">
                  <a16:creationId xmlns:a16="http://schemas.microsoft.com/office/drawing/2014/main" id="{06739093-A7A4-CBF0-53CD-4B8F98AB7FF7}"/>
                </a:ext>
              </a:extLst>
            </p:cNvPr>
            <p:cNvSpPr/>
            <p:nvPr/>
          </p:nvSpPr>
          <p:spPr bwMode="auto">
            <a:xfrm>
              <a:off x="144788" y="417147"/>
              <a:ext cx="983250" cy="173751"/>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41" h="147638" extrusionOk="0">
                  <a:moveTo>
                    <a:pt x="29186" y="0"/>
                  </a:moveTo>
                  <a:lnTo>
                    <a:pt x="315816" y="85725"/>
                  </a:lnTo>
                  <a:lnTo>
                    <a:pt x="325341" y="147638"/>
                  </a:lnTo>
                  <a:lnTo>
                    <a:pt x="0" y="142875"/>
                  </a:lnTo>
                  <a:lnTo>
                    <a:pt x="29186" y="0"/>
                  </a:ln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sp>
          <p:nvSpPr>
            <p:cNvPr id="1351374167" name="Rechteck 62">
              <a:extLst>
                <a:ext uri="{FF2B5EF4-FFF2-40B4-BE49-F238E27FC236}">
                  <a16:creationId xmlns:a16="http://schemas.microsoft.com/office/drawing/2014/main" id="{6C7E6620-B3D3-1A34-341D-9E247B8F6DE4}"/>
                </a:ext>
              </a:extLst>
            </p:cNvPr>
            <p:cNvSpPr/>
            <p:nvPr/>
          </p:nvSpPr>
          <p:spPr bwMode="auto">
            <a:xfrm rot="10476091">
              <a:off x="3225591" y="78917"/>
              <a:ext cx="1058942" cy="258687"/>
            </a:xfrm>
            <a:custGeom>
              <a:avLst/>
              <a:gdLst>
                <a:gd name="connsiteX0" fmla="*/ 0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0 w 604837"/>
                <a:gd name="connsiteY4" fmla="*/ 0 h 142875"/>
                <a:gd name="connsiteX0" fmla="*/ 66675 w 604837"/>
                <a:gd name="connsiteY0" fmla="*/ 0 h 142875"/>
                <a:gd name="connsiteX1" fmla="*/ 604837 w 604837"/>
                <a:gd name="connsiteY1" fmla="*/ 0 h 142875"/>
                <a:gd name="connsiteX2" fmla="*/ 604837 w 604837"/>
                <a:gd name="connsiteY2" fmla="*/ 142875 h 142875"/>
                <a:gd name="connsiteX3" fmla="*/ 0 w 604837"/>
                <a:gd name="connsiteY3" fmla="*/ 142875 h 142875"/>
                <a:gd name="connsiteX4" fmla="*/ 66675 w 604837"/>
                <a:gd name="connsiteY4" fmla="*/ 0 h 142875"/>
                <a:gd name="connsiteX0" fmla="*/ 66675 w 604837"/>
                <a:gd name="connsiteY0" fmla="*/ 0 h 142875"/>
                <a:gd name="connsiteX1" fmla="*/ 323849 w 604837"/>
                <a:gd name="connsiteY1" fmla="*/ 85725 h 142875"/>
                <a:gd name="connsiteX2" fmla="*/ 604837 w 604837"/>
                <a:gd name="connsiteY2" fmla="*/ 142875 h 142875"/>
                <a:gd name="connsiteX3" fmla="*/ 0 w 604837"/>
                <a:gd name="connsiteY3" fmla="*/ 142875 h 142875"/>
                <a:gd name="connsiteX4" fmla="*/ 66675 w 604837"/>
                <a:gd name="connsiteY4" fmla="*/ 0 h 142875"/>
                <a:gd name="connsiteX0" fmla="*/ 66675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66675 w 333374"/>
                <a:gd name="connsiteY4" fmla="*/ 0 h 147638"/>
                <a:gd name="connsiteX0" fmla="*/ 37219 w 333374"/>
                <a:gd name="connsiteY0" fmla="*/ 0 h 147638"/>
                <a:gd name="connsiteX1" fmla="*/ 323849 w 333374"/>
                <a:gd name="connsiteY1" fmla="*/ 85725 h 147638"/>
                <a:gd name="connsiteX2" fmla="*/ 333374 w 333374"/>
                <a:gd name="connsiteY2" fmla="*/ 147638 h 147638"/>
                <a:gd name="connsiteX3" fmla="*/ 0 w 333374"/>
                <a:gd name="connsiteY3" fmla="*/ 142875 h 147638"/>
                <a:gd name="connsiteX4" fmla="*/ 37219 w 333374"/>
                <a:gd name="connsiteY4" fmla="*/ 0 h 147638"/>
                <a:gd name="connsiteX0" fmla="*/ 29186 w 325341"/>
                <a:gd name="connsiteY0" fmla="*/ 0 h 147638"/>
                <a:gd name="connsiteX1" fmla="*/ 315816 w 325341"/>
                <a:gd name="connsiteY1" fmla="*/ 85725 h 147638"/>
                <a:gd name="connsiteX2" fmla="*/ 325341 w 325341"/>
                <a:gd name="connsiteY2" fmla="*/ 147638 h 147638"/>
                <a:gd name="connsiteX3" fmla="*/ 0 w 325341"/>
                <a:gd name="connsiteY3" fmla="*/ 142875 h 147638"/>
                <a:gd name="connsiteX4" fmla="*/ 29186 w 325341"/>
                <a:gd name="connsiteY4" fmla="*/ 0 h 147638"/>
                <a:gd name="connsiteX0" fmla="*/ 29186 w 350740"/>
                <a:gd name="connsiteY0" fmla="*/ 0 h 171588"/>
                <a:gd name="connsiteX1" fmla="*/ 315816 w 350740"/>
                <a:gd name="connsiteY1" fmla="*/ 85725 h 171588"/>
                <a:gd name="connsiteX2" fmla="*/ 350740 w 350740"/>
                <a:gd name="connsiteY2" fmla="*/ 171588 h 171588"/>
                <a:gd name="connsiteX3" fmla="*/ 0 w 350740"/>
                <a:gd name="connsiteY3" fmla="*/ 142875 h 171588"/>
                <a:gd name="connsiteX4" fmla="*/ 29186 w 350740"/>
                <a:gd name="connsiteY4" fmla="*/ 0 h 171588"/>
                <a:gd name="connsiteX0" fmla="*/ 10630 w 350740"/>
                <a:gd name="connsiteY0" fmla="*/ 0 h 218950"/>
                <a:gd name="connsiteX1" fmla="*/ 315816 w 350740"/>
                <a:gd name="connsiteY1" fmla="*/ 133087 h 218950"/>
                <a:gd name="connsiteX2" fmla="*/ 350740 w 350740"/>
                <a:gd name="connsiteY2" fmla="*/ 218950 h 218950"/>
                <a:gd name="connsiteX3" fmla="*/ 0 w 350740"/>
                <a:gd name="connsiteY3" fmla="*/ 190237 h 218950"/>
                <a:gd name="connsiteX4" fmla="*/ 10630 w 350740"/>
                <a:gd name="connsiteY4" fmla="*/ 0 h 218950"/>
                <a:gd name="connsiteX0" fmla="*/ 23959 w 364069"/>
                <a:gd name="connsiteY0" fmla="*/ 0 h 218950"/>
                <a:gd name="connsiteX1" fmla="*/ 329145 w 364069"/>
                <a:gd name="connsiteY1" fmla="*/ 133087 h 218950"/>
                <a:gd name="connsiteX2" fmla="*/ 364069 w 364069"/>
                <a:gd name="connsiteY2" fmla="*/ 218950 h 218950"/>
                <a:gd name="connsiteX3" fmla="*/ 0 w 364069"/>
                <a:gd name="connsiteY3" fmla="*/ 188334 h 218950"/>
                <a:gd name="connsiteX4" fmla="*/ 23959 w 364069"/>
                <a:gd name="connsiteY4" fmla="*/ 0 h 218950"/>
                <a:gd name="connsiteX0" fmla="*/ 15962 w 364069"/>
                <a:gd name="connsiteY0" fmla="*/ 1 h 220095"/>
                <a:gd name="connsiteX1" fmla="*/ 329145 w 364069"/>
                <a:gd name="connsiteY1" fmla="*/ 134232 h 220095"/>
                <a:gd name="connsiteX2" fmla="*/ 364069 w 364069"/>
                <a:gd name="connsiteY2" fmla="*/ 220095 h 220095"/>
                <a:gd name="connsiteX3" fmla="*/ 0 w 364069"/>
                <a:gd name="connsiteY3" fmla="*/ 189479 h 220095"/>
                <a:gd name="connsiteX4" fmla="*/ 15962 w 364069"/>
                <a:gd name="connsiteY4" fmla="*/ 1 h 220095"/>
                <a:gd name="connsiteX0" fmla="*/ 5299 w 353406"/>
                <a:gd name="connsiteY0" fmla="*/ 0 h 220094"/>
                <a:gd name="connsiteX1" fmla="*/ 318482 w 353406"/>
                <a:gd name="connsiteY1" fmla="*/ 134231 h 220094"/>
                <a:gd name="connsiteX2" fmla="*/ 353406 w 353406"/>
                <a:gd name="connsiteY2" fmla="*/ 220094 h 220094"/>
                <a:gd name="connsiteX3" fmla="*/ 0 w 353406"/>
                <a:gd name="connsiteY3" fmla="*/ 191001 h 220094"/>
                <a:gd name="connsiteX4" fmla="*/ 5299 w 353406"/>
                <a:gd name="connsiteY4" fmla="*/ 0 h 220094"/>
                <a:gd name="connsiteX0" fmla="*/ 5299 w 353406"/>
                <a:gd name="connsiteY0" fmla="*/ 0 h 220094"/>
                <a:gd name="connsiteX1" fmla="*/ 314556 w 353406"/>
                <a:gd name="connsiteY1" fmla="*/ 153994 h 220094"/>
                <a:gd name="connsiteX2" fmla="*/ 353406 w 353406"/>
                <a:gd name="connsiteY2" fmla="*/ 220094 h 220094"/>
                <a:gd name="connsiteX3" fmla="*/ 0 w 353406"/>
                <a:gd name="connsiteY3" fmla="*/ 191001 h 220094"/>
                <a:gd name="connsiteX4" fmla="*/ 5299 w 353406"/>
                <a:gd name="connsiteY4" fmla="*/ 0 h 220094"/>
                <a:gd name="connsiteX0" fmla="*/ 5698 w 353805"/>
                <a:gd name="connsiteY0" fmla="*/ 0 h 220094"/>
                <a:gd name="connsiteX1" fmla="*/ 314955 w 353805"/>
                <a:gd name="connsiteY1" fmla="*/ 153994 h 220094"/>
                <a:gd name="connsiteX2" fmla="*/ 353805 w 353805"/>
                <a:gd name="connsiteY2" fmla="*/ 220094 h 220094"/>
                <a:gd name="connsiteX3" fmla="*/ 0 w 353805"/>
                <a:gd name="connsiteY3" fmla="*/ 169563 h 220094"/>
                <a:gd name="connsiteX4" fmla="*/ 5698 w 353805"/>
                <a:gd name="connsiteY4" fmla="*/ 0 h 220094"/>
                <a:gd name="connsiteX0" fmla="*/ 2280 w 350387"/>
                <a:gd name="connsiteY0" fmla="*/ 0 h 220094"/>
                <a:gd name="connsiteX1" fmla="*/ 311537 w 350387"/>
                <a:gd name="connsiteY1" fmla="*/ 153994 h 220094"/>
                <a:gd name="connsiteX2" fmla="*/ 350387 w 350387"/>
                <a:gd name="connsiteY2" fmla="*/ 220094 h 220094"/>
                <a:gd name="connsiteX3" fmla="*/ 0 w 350387"/>
                <a:gd name="connsiteY3" fmla="*/ 173442 h 220094"/>
                <a:gd name="connsiteX4" fmla="*/ 2280 w 350387"/>
                <a:gd name="connsiteY4" fmla="*/ 0 h 220094"/>
                <a:gd name="connsiteX0" fmla="*/ 6987 w 350387"/>
                <a:gd name="connsiteY0" fmla="*/ 0 h 218952"/>
                <a:gd name="connsiteX1" fmla="*/ 311537 w 350387"/>
                <a:gd name="connsiteY1" fmla="*/ 152852 h 218952"/>
                <a:gd name="connsiteX2" fmla="*/ 350387 w 350387"/>
                <a:gd name="connsiteY2" fmla="*/ 218952 h 218952"/>
                <a:gd name="connsiteX3" fmla="*/ 0 w 350387"/>
                <a:gd name="connsiteY3" fmla="*/ 172300 h 218952"/>
                <a:gd name="connsiteX4" fmla="*/ 6987 w 350387"/>
                <a:gd name="connsiteY4" fmla="*/ 0 h 218952"/>
                <a:gd name="connsiteX0" fmla="*/ 3458 w 350387"/>
                <a:gd name="connsiteY0" fmla="*/ 1 h 219809"/>
                <a:gd name="connsiteX1" fmla="*/ 311537 w 350387"/>
                <a:gd name="connsiteY1" fmla="*/ 153709 h 219809"/>
                <a:gd name="connsiteX2" fmla="*/ 350387 w 350387"/>
                <a:gd name="connsiteY2" fmla="*/ 219809 h 219809"/>
                <a:gd name="connsiteX3" fmla="*/ 0 w 350387"/>
                <a:gd name="connsiteY3" fmla="*/ 173157 h 219809"/>
                <a:gd name="connsiteX4" fmla="*/ 3458 w 350387"/>
                <a:gd name="connsiteY4" fmla="*/ 1 h 21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7" h="219809" extrusionOk="0">
                  <a:moveTo>
                    <a:pt x="3458" y="1"/>
                  </a:moveTo>
                  <a:lnTo>
                    <a:pt x="311537" y="153709"/>
                  </a:lnTo>
                  <a:lnTo>
                    <a:pt x="350387" y="219809"/>
                  </a:lnTo>
                  <a:lnTo>
                    <a:pt x="0" y="173157"/>
                  </a:lnTo>
                  <a:cubicBezTo>
                    <a:pt x="1153" y="115438"/>
                    <a:pt x="2305" y="57720"/>
                    <a:pt x="3458" y="1"/>
                  </a:cubicBezTo>
                  <a:close/>
                </a:path>
              </a:pathLst>
            </a:custGeom>
            <a:solidFill>
              <a:srgbClr val="E68C8B"/>
            </a:solidFill>
            <a:ln w="44450" cap="rnd">
              <a:solidFill>
                <a:srgbClr val="E68C8B"/>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00"/>
            </a:p>
          </p:txBody>
        </p:sp>
      </p:grpSp>
      <p:pic>
        <p:nvPicPr>
          <p:cNvPr id="370691526" name="Grafik 10">
            <a:extLst>
              <a:ext uri="{FF2B5EF4-FFF2-40B4-BE49-F238E27FC236}">
                <a16:creationId xmlns:a16="http://schemas.microsoft.com/office/drawing/2014/main" id="{E3A45131-0FCF-1E29-BDC2-E4B4C11096C5}"/>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978459" y="2533289"/>
            <a:ext cx="4365558" cy="2455624"/>
          </a:xfrm>
          <a:prstGeom prst="rect">
            <a:avLst/>
          </a:prstGeom>
        </p:spPr>
      </p:pic>
      <p:pic>
        <p:nvPicPr>
          <p:cNvPr id="493841957" name="Grafik 7">
            <a:extLst>
              <a:ext uri="{FF2B5EF4-FFF2-40B4-BE49-F238E27FC236}">
                <a16:creationId xmlns:a16="http://schemas.microsoft.com/office/drawing/2014/main" id="{169F0818-1E3F-827B-E2B8-250377A94AD7}"/>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12729697" y="4836534"/>
            <a:ext cx="4395533" cy="2472486"/>
          </a:xfrm>
          <a:prstGeom prst="rect">
            <a:avLst/>
          </a:prstGeom>
        </p:spPr>
      </p:pic>
      <p:pic>
        <p:nvPicPr>
          <p:cNvPr id="1465312384" name="Grafik 24">
            <a:extLst>
              <a:ext uri="{FF2B5EF4-FFF2-40B4-BE49-F238E27FC236}">
                <a16:creationId xmlns:a16="http://schemas.microsoft.com/office/drawing/2014/main" id="{6F92BE9C-DE32-58F6-2FBE-10C2AEF6D926}"/>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6963712" y="7345296"/>
            <a:ext cx="4380304" cy="2463921"/>
          </a:xfrm>
          <a:prstGeom prst="rect">
            <a:avLst/>
          </a:prstGeom>
        </p:spPr>
      </p:pic>
      <p:pic>
        <p:nvPicPr>
          <p:cNvPr id="11" name="Picture 10">
            <a:extLst>
              <a:ext uri="{FF2B5EF4-FFF2-40B4-BE49-F238E27FC236}">
                <a16:creationId xmlns:a16="http://schemas.microsoft.com/office/drawing/2014/main" id="{77A803AF-CC53-551A-F416-14880CE309A5}"/>
              </a:ext>
            </a:extLst>
          </p:cNvPr>
          <p:cNvPicPr>
            <a:picLocks noChangeAspect="1"/>
          </p:cNvPicPr>
          <p:nvPr/>
        </p:nvPicPr>
        <p:blipFill rotWithShape="1">
          <a:blip r:embed="rId6"/>
          <a:stretch/>
        </p:blipFill>
        <p:spPr bwMode="auto">
          <a:xfrm>
            <a:off x="0" y="0"/>
            <a:ext cx="18288000" cy="10287000"/>
          </a:xfrm>
          <a:prstGeom prst="rect">
            <a:avLst/>
          </a:prstGeom>
        </p:spPr>
      </p:pic>
      <p:grpSp>
        <p:nvGrpSpPr>
          <p:cNvPr id="12" name="Group 11">
            <a:extLst>
              <a:ext uri="{FF2B5EF4-FFF2-40B4-BE49-F238E27FC236}">
                <a16:creationId xmlns:a16="http://schemas.microsoft.com/office/drawing/2014/main" id="{71372F84-AD4A-1788-0596-57201F4A7872}"/>
              </a:ext>
            </a:extLst>
          </p:cNvPr>
          <p:cNvGrpSpPr/>
          <p:nvPr/>
        </p:nvGrpSpPr>
        <p:grpSpPr bwMode="auto">
          <a:xfrm>
            <a:off x="10479448" y="7981948"/>
            <a:ext cx="7384612" cy="1733525"/>
            <a:chOff x="0" y="0"/>
            <a:chExt cx="7384612" cy="1733525"/>
          </a:xfrm>
        </p:grpSpPr>
        <p:sp>
          <p:nvSpPr>
            <p:cNvPr id="13" name="Freeform: Shape 12">
              <a:extLst>
                <a:ext uri="{FF2B5EF4-FFF2-40B4-BE49-F238E27FC236}">
                  <a16:creationId xmlns:a16="http://schemas.microsoft.com/office/drawing/2014/main" id="{A75F33B7-05F9-008F-C392-4CB148CFC153}"/>
                </a:ext>
              </a:extLst>
            </p:cNvPr>
            <p:cNvSpPr/>
            <p:nvPr/>
          </p:nvSpPr>
          <p:spPr bwMode="auto">
            <a:xfrm>
              <a:off x="0" y="0"/>
              <a:ext cx="6751502" cy="1733525"/>
            </a:xfrm>
            <a:custGeom>
              <a:avLst/>
              <a:gdLst>
                <a:gd name="csX0" fmla="*/ 1251 w 42412"/>
                <a:gd name="csY0" fmla="*/ 7533 h 45711"/>
                <a:gd name="csX1" fmla="*/ 41166 w 42412"/>
                <a:gd name="csY1" fmla="*/ 0 h 45711"/>
                <a:gd name="csX2" fmla="*/ 42412 w 42412"/>
                <a:gd name="csY2" fmla="*/ 45711 h 45711"/>
                <a:gd name="csX3" fmla="*/ 0 w 42412"/>
                <a:gd name="csY3" fmla="*/ 43200 h 45711"/>
                <a:gd name="csX4" fmla="*/ 1251 w 42412"/>
                <a:gd name="csY4" fmla="*/ 7533 h 45711"/>
              </a:gdLst>
              <a:ahLst/>
              <a:cxnLst>
                <a:cxn ang="0">
                  <a:pos x="csX0" y="csY0"/>
                </a:cxn>
                <a:cxn ang="0">
                  <a:pos x="csX1" y="csY1"/>
                </a:cxn>
                <a:cxn ang="0">
                  <a:pos x="csX2" y="csY2"/>
                </a:cxn>
                <a:cxn ang="0">
                  <a:pos x="csX3" y="csY3"/>
                </a:cxn>
                <a:cxn ang="0">
                  <a:pos x="csX4" y="csY4"/>
                </a:cxn>
              </a:cxnLst>
              <a:rect l="l" t="t" r="r" b="b"/>
              <a:pathLst>
                <a:path w="42412" h="45711" extrusionOk="0">
                  <a:moveTo>
                    <a:pt x="1251" y="7533"/>
                  </a:moveTo>
                  <a:lnTo>
                    <a:pt x="41166" y="0"/>
                  </a:lnTo>
                  <a:cubicBezTo>
                    <a:pt x="41581" y="15237"/>
                    <a:pt x="41997" y="30474"/>
                    <a:pt x="42412" y="45711"/>
                  </a:cubicBezTo>
                  <a:lnTo>
                    <a:pt x="0" y="43200"/>
                  </a:lnTo>
                  <a:lnTo>
                    <a:pt x="1251" y="7533"/>
                  </a:lnTo>
                  <a:close/>
                </a:path>
              </a:pathLst>
            </a:custGeom>
            <a:solidFill>
              <a:srgbClr val="FFFFF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4" name="TextBox 13">
              <a:extLst>
                <a:ext uri="{FF2B5EF4-FFF2-40B4-BE49-F238E27FC236}">
                  <a16:creationId xmlns:a16="http://schemas.microsoft.com/office/drawing/2014/main" id="{54727BF4-4ED9-5639-F2A9-EE0B38BA9723}"/>
                </a:ext>
              </a:extLst>
            </p:cNvPr>
            <p:cNvSpPr txBox="1"/>
            <p:nvPr/>
          </p:nvSpPr>
          <p:spPr bwMode="auto">
            <a:xfrm>
              <a:off x="360643" y="171446"/>
              <a:ext cx="7023969" cy="137196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4200" b="1" dirty="0">
                  <a:solidFill>
                    <a:srgbClr val="CA667E"/>
                  </a:solidFill>
                  <a:latin typeface="Open Sans Semibold"/>
                  <a:ea typeface="Open Sans Semibold"/>
                  <a:cs typeface="Open Sans Semibold"/>
                </a:rPr>
                <a:t>Experience your impact around the world</a:t>
              </a:r>
              <a:endParaRPr sz="4200" b="1" dirty="0">
                <a:solidFill>
                  <a:srgbClr val="CA667E"/>
                </a:solidFill>
                <a:latin typeface="Open Sans Semibold"/>
                <a:cs typeface="Open Sans Semibold"/>
              </a:endParaRPr>
            </a:p>
          </p:txBody>
        </p:sp>
      </p:grpSp>
    </p:spTree>
    <p:extLst>
      <p:ext uri="{BB962C8B-B14F-4D97-AF65-F5344CB8AC3E}">
        <p14:creationId xmlns:p14="http://schemas.microsoft.com/office/powerpoint/2010/main" val="164911861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theme/theme1.xml><?xml version="1.0" encoding="utf-8"?>
<a:theme xmlns:a="http://schemas.openxmlformats.org/drawingml/2006/main" name="01-Titel-Cool Green">
  <a:themeElements>
    <a:clrScheme name="BOKU-CD-2024">
      <a:dk1>
        <a:srgbClr val="000000"/>
      </a:dk1>
      <a:lt1>
        <a:sysClr val="window" lastClr="FFFFFF"/>
      </a:lt1>
      <a:dk2>
        <a:srgbClr val="00AA5A"/>
      </a:dk2>
      <a:lt2>
        <a:srgbClr val="FFFFFF"/>
      </a:lt2>
      <a:accent1>
        <a:srgbClr val="E6641E"/>
      </a:accent1>
      <a:accent2>
        <a:srgbClr val="00AA5A"/>
      </a:accent2>
      <a:accent3>
        <a:srgbClr val="39288C"/>
      </a:accent3>
      <a:accent4>
        <a:srgbClr val="FDC400"/>
      </a:accent4>
      <a:accent5>
        <a:srgbClr val="E30613"/>
      </a:accent5>
      <a:accent6>
        <a:srgbClr val="0070C0"/>
      </a:accent6>
      <a:hlink>
        <a:srgbClr val="0070C0"/>
      </a:hlink>
      <a:folHlink>
        <a:srgbClr val="7F7F7F"/>
      </a:folHlink>
    </a:clrScheme>
    <a:fontScheme name="BOKU-CD-2024-Aptos">
      <a:majorFont>
        <a:latin typeface="Aptos SemiBold"/>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01-Titel-weiss">
  <a:themeElements>
    <a:clrScheme name="BOKU-CD-2024">
      <a:dk1>
        <a:srgbClr val="000000"/>
      </a:dk1>
      <a:lt1>
        <a:sysClr val="window" lastClr="FFFFFF"/>
      </a:lt1>
      <a:dk2>
        <a:srgbClr val="00AA5A"/>
      </a:dk2>
      <a:lt2>
        <a:srgbClr val="FFFFFF"/>
      </a:lt2>
      <a:accent1>
        <a:srgbClr val="E6641E"/>
      </a:accent1>
      <a:accent2>
        <a:srgbClr val="00AA5A"/>
      </a:accent2>
      <a:accent3>
        <a:srgbClr val="39288C"/>
      </a:accent3>
      <a:accent4>
        <a:srgbClr val="FDC400"/>
      </a:accent4>
      <a:accent5>
        <a:srgbClr val="E30613"/>
      </a:accent5>
      <a:accent6>
        <a:srgbClr val="0070C0"/>
      </a:accent6>
      <a:hlink>
        <a:srgbClr val="0070C0"/>
      </a:hlink>
      <a:folHlink>
        <a:srgbClr val="7F7F7F"/>
      </a:folHlink>
    </a:clrScheme>
    <a:fontScheme name="BOKU-CD-2024-Aptos">
      <a:majorFont>
        <a:latin typeface="Aptos SemiBold"/>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02-Content with Nav">
  <a:themeElements>
    <a:clrScheme name="BOKU-CD-2024">
      <a:dk1>
        <a:srgbClr val="000000"/>
      </a:dk1>
      <a:lt1>
        <a:sysClr val="window" lastClr="FFFFFF"/>
      </a:lt1>
      <a:dk2>
        <a:srgbClr val="00AA5A"/>
      </a:dk2>
      <a:lt2>
        <a:srgbClr val="FFFFFF"/>
      </a:lt2>
      <a:accent1>
        <a:srgbClr val="E6641E"/>
      </a:accent1>
      <a:accent2>
        <a:srgbClr val="00AA5A"/>
      </a:accent2>
      <a:accent3>
        <a:srgbClr val="39288C"/>
      </a:accent3>
      <a:accent4>
        <a:srgbClr val="FDC400"/>
      </a:accent4>
      <a:accent5>
        <a:srgbClr val="E30613"/>
      </a:accent5>
      <a:accent6>
        <a:srgbClr val="0070C0"/>
      </a:accent6>
      <a:hlink>
        <a:srgbClr val="0070C0"/>
      </a:hlink>
      <a:folHlink>
        <a:srgbClr val="7F7F7F"/>
      </a:folHlink>
    </a:clrScheme>
    <a:fontScheme name="BOKU-CD-2024-Aptos">
      <a:majorFont>
        <a:latin typeface="Aptos SemiBold"/>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03-Content">
  <a:themeElements>
    <a:clrScheme name="BOKU-CD-2024">
      <a:dk1>
        <a:srgbClr val="000000"/>
      </a:dk1>
      <a:lt1>
        <a:sysClr val="window" lastClr="FFFFFF"/>
      </a:lt1>
      <a:dk2>
        <a:srgbClr val="00AA5A"/>
      </a:dk2>
      <a:lt2>
        <a:srgbClr val="FFFFFF"/>
      </a:lt2>
      <a:accent1>
        <a:srgbClr val="00AA5A"/>
      </a:accent1>
      <a:accent2>
        <a:srgbClr val="E6641E"/>
      </a:accent2>
      <a:accent3>
        <a:srgbClr val="39288C"/>
      </a:accent3>
      <a:accent4>
        <a:srgbClr val="FDC400"/>
      </a:accent4>
      <a:accent5>
        <a:srgbClr val="E30613"/>
      </a:accent5>
      <a:accent6>
        <a:srgbClr val="0070C0"/>
      </a:accent6>
      <a:hlink>
        <a:srgbClr val="0070C0"/>
      </a:hlink>
      <a:folHlink>
        <a:srgbClr val="7F7F7F"/>
      </a:folHlink>
    </a:clrScheme>
    <a:fontScheme name="BOKU-CD-2024-Aptos">
      <a:majorFont>
        <a:latin typeface="Aptos SemiBold"/>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05-Leere Seite">
  <a:themeElements>
    <a:clrScheme name="BOKU-CD-Farben">
      <a:dk1>
        <a:srgbClr val="000000"/>
      </a:dk1>
      <a:lt1>
        <a:sysClr val="window" lastClr="FFFFFF"/>
      </a:lt1>
      <a:dk2>
        <a:srgbClr val="00AA5A"/>
      </a:dk2>
      <a:lt2>
        <a:srgbClr val="FFFFFF"/>
      </a:lt2>
      <a:accent1>
        <a:srgbClr val="00AA5A"/>
      </a:accent1>
      <a:accent2>
        <a:srgbClr val="E6641E"/>
      </a:accent2>
      <a:accent3>
        <a:srgbClr val="39288C"/>
      </a:accent3>
      <a:accent4>
        <a:srgbClr val="FDC400"/>
      </a:accent4>
      <a:accent5>
        <a:srgbClr val="E30613"/>
      </a:accent5>
      <a:accent6>
        <a:srgbClr val="0070C0"/>
      </a:accent6>
      <a:hlink>
        <a:srgbClr val="0070C0"/>
      </a:hlink>
      <a:folHlink>
        <a:srgbClr val="7F7F7F"/>
      </a:folHlink>
    </a:clrScheme>
    <a:fontScheme name="BOKU-CD-2024-Aptos">
      <a:majorFont>
        <a:latin typeface="Aptos SemiBold"/>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TotalTime>
  <Words>2016</Words>
  <Application>Microsoft Office PowerPoint</Application>
  <PresentationFormat>Custom</PresentationFormat>
  <Paragraphs>200</Paragraphs>
  <Slides>19</Slides>
  <Notes>19</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Open Sans Semibold</vt:lpstr>
      <vt:lpstr>Century Gothic</vt:lpstr>
      <vt:lpstr>Times New Roman</vt:lpstr>
      <vt:lpstr>Open Sans</vt:lpstr>
      <vt:lpstr>Calibri</vt:lpstr>
      <vt:lpstr>Helvetica Neue Medium</vt:lpstr>
      <vt:lpstr>Aptos</vt:lpstr>
      <vt:lpstr>KG Red Hands</vt:lpstr>
      <vt:lpstr>Arial</vt:lpstr>
      <vt:lpstr>Open Sans Light</vt:lpstr>
      <vt:lpstr>01-Titel-Cool Green</vt:lpstr>
      <vt:lpstr>01-Titel-weiss</vt:lpstr>
      <vt:lpstr>02-Content with Nav</vt:lpstr>
      <vt:lpstr>03-Content</vt:lpstr>
      <vt:lpstr>05-Leere Seite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BOKU Präsentation</dc:title>
  <dc:creator>Design</dc:creator>
  <cp:lastModifiedBy>STEINHAUSER Jan</cp:lastModifiedBy>
  <cp:revision>21</cp:revision>
  <dcterms:created xsi:type="dcterms:W3CDTF">2024-04-19T12:53:12Z</dcterms:created>
  <dcterms:modified xsi:type="dcterms:W3CDTF">2026-05-11T13:40:56Z</dcterms:modified>
</cp:coreProperties>
</file>